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53" r:id="rId5"/>
    <p:sldId id="352" r:id="rId6"/>
    <p:sldId id="259" r:id="rId7"/>
    <p:sldId id="260" r:id="rId8"/>
    <p:sldId id="307" r:id="rId9"/>
    <p:sldId id="298" r:id="rId10"/>
    <p:sldId id="354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5" r:id="rId19"/>
    <p:sldId id="317" r:id="rId20"/>
    <p:sldId id="318" r:id="rId21"/>
    <p:sldId id="319" r:id="rId22"/>
    <p:sldId id="29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55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37</c:v>
                </c:pt>
                <c:pt idx="2">
                  <c:v>28</c:v>
                </c:pt>
                <c:pt idx="3">
                  <c:v>42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A-499D-B606-A7AC7BE80C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34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A-499D-B606-A7AC7BE80C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37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A-499D-B606-A7AC7BE80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865600"/>
        <c:axId val="154174592"/>
      </c:areaChart>
      <c:catAx>
        <c:axId val="1538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4174592"/>
        <c:crosses val="autoZero"/>
        <c:auto val="1"/>
        <c:lblAlgn val="ctr"/>
        <c:lblOffset val="100"/>
        <c:noMultiLvlLbl val="0"/>
      </c:catAx>
      <c:valAx>
        <c:axId val="154174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386560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C-4FA7-906E-DF2D05B70C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C-4FA7-906E-DF2D05B70C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9C-4FA7-906E-DF2D05B70C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C-4FA7-906E-DF2D05B70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F949C55-7049-48E6-BF47-20C885196F95}"/>
              </a:ext>
            </a:extLst>
          </p:cNvPr>
          <p:cNvSpPr/>
          <p:nvPr userDrawn="1"/>
        </p:nvSpPr>
        <p:spPr>
          <a:xfrm>
            <a:off x="0" y="5724052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9378-3AE8-4175-BFF9-D4A80A07DBEA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10F74B-EC52-4773-BC59-A95B4A2C6E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FF96CEC-5ECE-4416-AB10-FE34AE7BAF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755C6F-D202-4C89-B564-B246B06F1F6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2E5B49-F2D4-4500-B669-8FBE9BB583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7D40F1-5CB3-48EE-924E-6E3223E102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FA37A4-144E-4F6B-A5A4-A8C4BBDC69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89A6E2-E8EB-4AD0-85F6-B0A17B2422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8314224-AFA8-48BD-BEE7-13ED7B4849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6139F3-8852-433B-9901-75B62370125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EFA1CC8-0444-4599-AC49-BA67BBF07DD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768C533-0E1A-45D1-A3AF-081C6C4A09E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295247-3F7C-4048-9891-FA9EC6DCF74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BB75F30-01AA-4ED9-8798-66B87A667AA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3616A90-E1DE-47A7-83AE-E8FD3279F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2A6FBE-80C8-41A9-8F01-025A02D5F9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3805" y="1987826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0DE8C-528D-4E98-90AA-3FF5AB518367}"/>
              </a:ext>
            </a:extLst>
          </p:cNvPr>
          <p:cNvSpPr/>
          <p:nvPr userDrawn="1"/>
        </p:nvSpPr>
        <p:spPr>
          <a:xfrm>
            <a:off x="8133805" y="0"/>
            <a:ext cx="3312000" cy="186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D44402-6FEA-44E2-B1F9-3D7C76696CC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56DB5-8E07-4BC7-AB2A-BC8D03EDE6CB}"/>
              </a:ext>
            </a:extLst>
          </p:cNvPr>
          <p:cNvSpPr/>
          <p:nvPr userDrawn="1"/>
        </p:nvSpPr>
        <p:spPr>
          <a:xfrm>
            <a:off x="4650651" y="4997807"/>
            <a:ext cx="3312000" cy="186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4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5B078-9C2E-4F0F-A743-1BD2E374A3F2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46031F5-1B63-4620-8505-DE5C4A40B24C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C27CB74-33CD-4A23-B325-C122DA66528C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8D7BEA8-16EF-49F6-A423-7760EDAB82F5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ADA26798-7DB1-4A1B-8875-4A1F787E724F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3F0E6646-AD22-4810-B8E0-6B3AA6FA86A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E7817A-50E1-44BF-B5F3-B2BEF3E94706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D8E3FD2-2332-4C3D-A627-541B7AFCA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439E42-0E0F-4CED-B659-F8D68A350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D0E4AAB-0F04-4DBA-B80B-E67772662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93A692-6FE4-459D-971B-4D96665735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149D9E-74F2-422A-9403-DE25D7880E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5A09A4-9D5C-43E2-B67D-0F7F764E33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3E81662-E3DD-4893-A0D0-8BE33B2D3F5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32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79" r:id="rId8"/>
    <p:sldLayoutId id="2147483680" r:id="rId9"/>
    <p:sldLayoutId id="214748369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hlinkClick r:id="rId2"/>
            <a:extLst>
              <a:ext uri="{FF2B5EF4-FFF2-40B4-BE49-F238E27FC236}">
                <a16:creationId xmlns:a16="http://schemas.microsoft.com/office/drawing/2014/main" id="{23106FAF-7C76-4F3D-BEFE-6073B930E08B}"/>
              </a:ext>
            </a:extLst>
          </p:cNvPr>
          <p:cNvSpPr txBox="1"/>
          <p:nvPr/>
        </p:nvSpPr>
        <p:spPr>
          <a:xfrm>
            <a:off x="5962455" y="6367844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0D90FD-3E28-4722-97C4-8CCC735E8F08}"/>
              </a:ext>
            </a:extLst>
          </p:cNvPr>
          <p:cNvSpPr txBox="1"/>
          <p:nvPr/>
        </p:nvSpPr>
        <p:spPr>
          <a:xfrm>
            <a:off x="5961709" y="3358258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Cyber Security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E22EC9-32B2-4C76-BCA0-9B27E0E418E1}"/>
              </a:ext>
            </a:extLst>
          </p:cNvPr>
          <p:cNvSpPr txBox="1"/>
          <p:nvPr/>
        </p:nvSpPr>
        <p:spPr>
          <a:xfrm>
            <a:off x="5961779" y="5961489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aphic 1">
            <a:extLst>
              <a:ext uri="{FF2B5EF4-FFF2-40B4-BE49-F238E27FC236}">
                <a16:creationId xmlns:a16="http://schemas.microsoft.com/office/drawing/2014/main" id="{9745DF84-FA11-4E3C-B8E0-49DB695D18EF}"/>
              </a:ext>
            </a:extLst>
          </p:cNvPr>
          <p:cNvGrpSpPr/>
          <p:nvPr/>
        </p:nvGrpSpPr>
        <p:grpSpPr>
          <a:xfrm>
            <a:off x="9936986" y="29513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15403F7-6EDE-4ABF-892A-E31E207A7DD2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40C7FC8C-C59D-4F67-9D0F-F48B0F44A932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003425F-016B-41F8-ABC8-CADC0C9E8E70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1" name="Graphic 1">
                <a:extLst>
                  <a:ext uri="{FF2B5EF4-FFF2-40B4-BE49-F238E27FC236}">
                    <a16:creationId xmlns:a16="http://schemas.microsoft.com/office/drawing/2014/main" id="{0F919D47-3E9F-44F5-B4D4-AB2AF0D8299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4E71718-033B-4587-9762-8246F24B149F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7121FBCC-86E8-4258-BA5F-FFE30ADB7562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09B53AB0-811F-4FEB-AA21-47DB16D77398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5" name="Graphic 1">
                    <a:extLst>
                      <a:ext uri="{FF2B5EF4-FFF2-40B4-BE49-F238E27FC236}">
                        <a16:creationId xmlns:a16="http://schemas.microsoft.com/office/drawing/2014/main" id="{1577AD2F-CE65-4B48-BA9C-BA52093E290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F9D7F224-153B-4F5D-94B9-405A664DF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FEA40414-ED76-47B8-BCE5-585349440F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5286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4B42B-14CA-4E81-806F-6104B1EFC216}"/>
              </a:ext>
            </a:extLst>
          </p:cNvPr>
          <p:cNvGrpSpPr/>
          <p:nvPr/>
        </p:nvGrpSpPr>
        <p:grpSpPr>
          <a:xfrm>
            <a:off x="7496004" y="1920263"/>
            <a:ext cx="3864628" cy="3896248"/>
            <a:chOff x="7496004" y="1920263"/>
            <a:chExt cx="3864628" cy="3896248"/>
          </a:xfrm>
        </p:grpSpPr>
        <p:sp>
          <p:nvSpPr>
            <p:cNvPr id="4" name="Isosceles Triangle 20">
              <a:extLst>
                <a:ext uri="{FF2B5EF4-FFF2-40B4-BE49-F238E27FC236}">
                  <a16:creationId xmlns:a16="http://schemas.microsoft.com/office/drawing/2014/main" id="{D857AEF3-2BAB-4B10-A92B-50F6B5652C4C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839502" y="4413955"/>
              <a:ext cx="427534" cy="471394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3E9BF2E0-BB0D-492B-B23D-18525C8DC865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7608221" y="2961416"/>
              <a:ext cx="392828" cy="31909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 Same Side Corner Rectangle 2">
              <a:extLst>
                <a:ext uri="{FF2B5EF4-FFF2-40B4-BE49-F238E27FC236}">
                  <a16:creationId xmlns:a16="http://schemas.microsoft.com/office/drawing/2014/main" id="{F874CADC-9EE2-4426-B491-ED504626F9E7}"/>
                </a:ext>
              </a:extLst>
            </p:cNvPr>
            <p:cNvSpPr/>
            <p:nvPr/>
          </p:nvSpPr>
          <p:spPr>
            <a:xfrm rot="5400000" flipH="1">
              <a:off x="10824557" y="2917080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CF6CB40C-AAE3-4BC0-BE1A-A2168066A4DC}"/>
                </a:ext>
              </a:extLst>
            </p:cNvPr>
            <p:cNvSpPr>
              <a:spLocks/>
            </p:cNvSpPr>
            <p:nvPr/>
          </p:nvSpPr>
          <p:spPr>
            <a:xfrm>
              <a:off x="11062223" y="3784811"/>
              <a:ext cx="285020" cy="285020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FD6FAF72-CA89-49D3-B9C9-BC90661F27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159" y="2346892"/>
              <a:ext cx="392828" cy="3039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Isosceles Triangle 7">
              <a:extLst>
                <a:ext uri="{FF2B5EF4-FFF2-40B4-BE49-F238E27FC236}">
                  <a16:creationId xmlns:a16="http://schemas.microsoft.com/office/drawing/2014/main" id="{0A45748F-6022-4AD8-BF16-FE4B5FA61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619" y="5355763"/>
              <a:ext cx="372889" cy="259826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2">
              <a:extLst>
                <a:ext uri="{FF2B5EF4-FFF2-40B4-BE49-F238E27FC236}">
                  <a16:creationId xmlns:a16="http://schemas.microsoft.com/office/drawing/2014/main" id="{D4BD8663-EF58-4C8A-AD10-8B9671E1C8E3}"/>
                </a:ext>
              </a:extLst>
            </p:cNvPr>
            <p:cNvSpPr>
              <a:spLocks/>
            </p:cNvSpPr>
            <p:nvPr/>
          </p:nvSpPr>
          <p:spPr>
            <a:xfrm rot="2498363">
              <a:off x="8831623" y="1920263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A76A8299-3263-47DF-B0DC-CFD8E87EA586}"/>
                </a:ext>
              </a:extLst>
            </p:cNvPr>
            <p:cNvSpPr/>
            <p:nvPr/>
          </p:nvSpPr>
          <p:spPr>
            <a:xfrm rot="19470155">
              <a:off x="10110329" y="1972655"/>
              <a:ext cx="132806" cy="502999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" name="자유형: 도형 94">
              <a:extLst>
                <a:ext uri="{FF2B5EF4-FFF2-40B4-BE49-F238E27FC236}">
                  <a16:creationId xmlns:a16="http://schemas.microsoft.com/office/drawing/2014/main" id="{1DAE9AE7-5A5C-4C0B-A820-235CA68F560D}"/>
                </a:ext>
              </a:extLst>
            </p:cNvPr>
            <p:cNvSpPr/>
            <p:nvPr/>
          </p:nvSpPr>
          <p:spPr>
            <a:xfrm rot="13500000">
              <a:off x="9503918" y="5364438"/>
              <a:ext cx="71616" cy="502304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C623668A-E552-4FA0-A1ED-1AFADAD250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6073" y="5282722"/>
              <a:ext cx="141778" cy="392828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33">
              <a:extLst>
                <a:ext uri="{FF2B5EF4-FFF2-40B4-BE49-F238E27FC236}">
                  <a16:creationId xmlns:a16="http://schemas.microsoft.com/office/drawing/2014/main" id="{02331B79-8E44-4749-B2E2-C6816EB456CB}"/>
                </a:ext>
              </a:extLst>
            </p:cNvPr>
            <p:cNvSpPr>
              <a:spLocks/>
            </p:cNvSpPr>
            <p:nvPr/>
          </p:nvSpPr>
          <p:spPr>
            <a:xfrm rot="10800000">
              <a:off x="9233259" y="1922064"/>
              <a:ext cx="351266" cy="35126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30243713-6F14-4FF0-949D-ABED94C7AA9C}"/>
                </a:ext>
              </a:extLst>
            </p:cNvPr>
            <p:cNvSpPr>
              <a:spLocks/>
            </p:cNvSpPr>
            <p:nvPr/>
          </p:nvSpPr>
          <p:spPr>
            <a:xfrm>
              <a:off x="8136976" y="5049647"/>
              <a:ext cx="351266" cy="35126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85CB07C1-BE6E-406A-AB6E-734C2C1E8101}"/>
                </a:ext>
              </a:extLst>
            </p:cNvPr>
            <p:cNvSpPr/>
            <p:nvPr/>
          </p:nvSpPr>
          <p:spPr>
            <a:xfrm>
              <a:off x="9626515" y="1969444"/>
              <a:ext cx="330976" cy="339180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2C0B57BA-B464-44AF-84E3-35CE5FDD7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5361" y="4863776"/>
              <a:ext cx="330939" cy="234666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7D2BFFAC-4745-4323-A6BF-5D92BA1E2D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475" y="4673961"/>
              <a:ext cx="330939" cy="330692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B52C9B96-B6E8-4A0F-B777-A4F587CA6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746" y="4139499"/>
              <a:ext cx="330940" cy="232884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66C83CF2-9280-44CE-88E6-50B6B5A58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98244" y="5398653"/>
              <a:ext cx="300703" cy="366439"/>
            </a:xfrm>
            <a:custGeom>
              <a:avLst/>
              <a:gdLst/>
              <a:ahLst/>
              <a:cxnLst/>
              <a:rect l="l" t="t" r="r" b="b"/>
              <a:pathLst>
                <a:path w="3240944" h="3949460">
                  <a:moveTo>
                    <a:pt x="2411668" y="919204"/>
                  </a:moveTo>
                  <a:cubicBezTo>
                    <a:pt x="2652037" y="921566"/>
                    <a:pt x="2997179" y="1088232"/>
                    <a:pt x="3147060" y="1333480"/>
                  </a:cubicBezTo>
                  <a:cubicBezTo>
                    <a:pt x="2837519" y="1559133"/>
                    <a:pt x="2713715" y="1818123"/>
                    <a:pt x="2716116" y="2148550"/>
                  </a:cubicBezTo>
                  <a:cubicBezTo>
                    <a:pt x="2724370" y="2506677"/>
                    <a:pt x="2937416" y="2788602"/>
                    <a:pt x="3240944" y="2908604"/>
                  </a:cubicBezTo>
                  <a:cubicBezTo>
                    <a:pt x="3111039" y="3296832"/>
                    <a:pt x="2835874" y="3920800"/>
                    <a:pt x="2360688" y="3949460"/>
                  </a:cubicBezTo>
                  <a:cubicBezTo>
                    <a:pt x="2104982" y="3948826"/>
                    <a:pt x="1887379" y="3871989"/>
                    <a:pt x="1655487" y="3790391"/>
                  </a:cubicBezTo>
                  <a:cubicBezTo>
                    <a:pt x="1465920" y="3881513"/>
                    <a:pt x="1178719" y="3984543"/>
                    <a:pt x="936764" y="3932790"/>
                  </a:cubicBezTo>
                  <a:cubicBezTo>
                    <a:pt x="634032" y="3867349"/>
                    <a:pt x="33306" y="3304229"/>
                    <a:pt x="0" y="2002921"/>
                  </a:cubicBezTo>
                  <a:cubicBezTo>
                    <a:pt x="5122" y="1625861"/>
                    <a:pt x="224231" y="988116"/>
                    <a:pt x="1004287" y="951010"/>
                  </a:cubicBezTo>
                  <a:cubicBezTo>
                    <a:pt x="1237754" y="955627"/>
                    <a:pt x="1430737" y="1013358"/>
                    <a:pt x="1654678" y="1150601"/>
                  </a:cubicBezTo>
                  <a:cubicBezTo>
                    <a:pt x="1907007" y="1025844"/>
                    <a:pt x="2042657" y="934423"/>
                    <a:pt x="2411668" y="919204"/>
                  </a:cubicBezTo>
                  <a:close/>
                  <a:moveTo>
                    <a:pt x="2423572" y="0"/>
                  </a:moveTo>
                  <a:cubicBezTo>
                    <a:pt x="2449670" y="236641"/>
                    <a:pt x="2449574" y="370890"/>
                    <a:pt x="2275646" y="605149"/>
                  </a:cubicBezTo>
                  <a:cubicBezTo>
                    <a:pt x="2098536" y="787863"/>
                    <a:pt x="1909519" y="903902"/>
                    <a:pt x="1627634" y="908022"/>
                  </a:cubicBezTo>
                  <a:cubicBezTo>
                    <a:pt x="1601565" y="662380"/>
                    <a:pt x="1689794" y="371496"/>
                    <a:pt x="1823269" y="256823"/>
                  </a:cubicBezTo>
                  <a:cubicBezTo>
                    <a:pt x="1945582" y="131527"/>
                    <a:pt x="2156003" y="39571"/>
                    <a:pt x="242357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4A3EBE81-5E07-4BBC-98BC-BA89E0429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0500" y="2582839"/>
              <a:ext cx="300170" cy="347427"/>
            </a:xfrm>
            <a:custGeom>
              <a:avLst/>
              <a:gdLst/>
              <a:ahLst/>
              <a:cxnLst/>
              <a:rect l="l" t="t" r="r" b="b"/>
              <a:pathLst>
                <a:path w="3319870" h="3842533">
                  <a:moveTo>
                    <a:pt x="579936" y="1296382"/>
                  </a:moveTo>
                  <a:lnTo>
                    <a:pt x="2739936" y="1296382"/>
                  </a:lnTo>
                  <a:lnTo>
                    <a:pt x="2739936" y="2796543"/>
                  </a:lnTo>
                  <a:cubicBezTo>
                    <a:pt x="2739936" y="2962250"/>
                    <a:pt x="2605604" y="3096582"/>
                    <a:pt x="2439897" y="3096582"/>
                  </a:cubicBezTo>
                  <a:lnTo>
                    <a:pt x="2272003" y="3096582"/>
                  </a:lnTo>
                  <a:lnTo>
                    <a:pt x="2272003" y="3590505"/>
                  </a:lnTo>
                  <a:cubicBezTo>
                    <a:pt x="2272003" y="3729696"/>
                    <a:pt x="2159166" y="3842533"/>
                    <a:pt x="2019975" y="3842533"/>
                  </a:cubicBezTo>
                  <a:cubicBezTo>
                    <a:pt x="1880784" y="3842533"/>
                    <a:pt x="1767947" y="3729696"/>
                    <a:pt x="1767947" y="3590505"/>
                  </a:cubicBezTo>
                  <a:lnTo>
                    <a:pt x="1767947" y="3096582"/>
                  </a:lnTo>
                  <a:lnTo>
                    <a:pt x="1492066" y="3096582"/>
                  </a:lnTo>
                  <a:lnTo>
                    <a:pt x="1492066" y="3590505"/>
                  </a:lnTo>
                  <a:cubicBezTo>
                    <a:pt x="1492066" y="3729696"/>
                    <a:pt x="1379229" y="3842533"/>
                    <a:pt x="1240038" y="3842533"/>
                  </a:cubicBezTo>
                  <a:cubicBezTo>
                    <a:pt x="1100847" y="3842533"/>
                    <a:pt x="988010" y="3729696"/>
                    <a:pt x="988010" y="3590505"/>
                  </a:cubicBezTo>
                  <a:lnTo>
                    <a:pt x="988010" y="3096582"/>
                  </a:lnTo>
                  <a:lnTo>
                    <a:pt x="879975" y="3096582"/>
                  </a:lnTo>
                  <a:cubicBezTo>
                    <a:pt x="714268" y="3096582"/>
                    <a:pt x="579936" y="2962250"/>
                    <a:pt x="579936" y="2796543"/>
                  </a:cubicBezTo>
                  <a:close/>
                  <a:moveTo>
                    <a:pt x="3067842" y="1281925"/>
                  </a:moveTo>
                  <a:cubicBezTo>
                    <a:pt x="3207033" y="1281925"/>
                    <a:pt x="3319870" y="1394762"/>
                    <a:pt x="3319870" y="1533953"/>
                  </a:cubicBezTo>
                  <a:lnTo>
                    <a:pt x="3319870" y="2505897"/>
                  </a:lnTo>
                  <a:cubicBezTo>
                    <a:pt x="3319870" y="2645088"/>
                    <a:pt x="3207033" y="2757925"/>
                    <a:pt x="3067842" y="2757925"/>
                  </a:cubicBezTo>
                  <a:cubicBezTo>
                    <a:pt x="2928651" y="2757925"/>
                    <a:pt x="2815814" y="2645088"/>
                    <a:pt x="2815814" y="2505897"/>
                  </a:cubicBezTo>
                  <a:lnTo>
                    <a:pt x="2815814" y="1533953"/>
                  </a:lnTo>
                  <a:cubicBezTo>
                    <a:pt x="2815814" y="1394762"/>
                    <a:pt x="2928651" y="1281925"/>
                    <a:pt x="3067842" y="1281925"/>
                  </a:cubicBezTo>
                  <a:close/>
                  <a:moveTo>
                    <a:pt x="252028" y="1281925"/>
                  </a:moveTo>
                  <a:cubicBezTo>
                    <a:pt x="391219" y="1281925"/>
                    <a:pt x="504056" y="1394762"/>
                    <a:pt x="504056" y="1533953"/>
                  </a:cubicBezTo>
                  <a:lnTo>
                    <a:pt x="504056" y="2505897"/>
                  </a:lnTo>
                  <a:cubicBezTo>
                    <a:pt x="504056" y="2645088"/>
                    <a:pt x="391219" y="2757925"/>
                    <a:pt x="252028" y="2757925"/>
                  </a:cubicBezTo>
                  <a:cubicBezTo>
                    <a:pt x="112837" y="2757925"/>
                    <a:pt x="0" y="2645088"/>
                    <a:pt x="0" y="2505897"/>
                  </a:cubicBezTo>
                  <a:lnTo>
                    <a:pt x="0" y="1533953"/>
                  </a:lnTo>
                  <a:cubicBezTo>
                    <a:pt x="0" y="1394762"/>
                    <a:pt x="112837" y="1281925"/>
                    <a:pt x="252028" y="1281925"/>
                  </a:cubicBezTo>
                  <a:close/>
                  <a:moveTo>
                    <a:pt x="2134062" y="558521"/>
                  </a:moveTo>
                  <a:cubicBezTo>
                    <a:pt x="2073373" y="558521"/>
                    <a:pt x="2024174" y="607720"/>
                    <a:pt x="2024174" y="668409"/>
                  </a:cubicBezTo>
                  <a:cubicBezTo>
                    <a:pt x="2024174" y="729098"/>
                    <a:pt x="2073373" y="778297"/>
                    <a:pt x="2134062" y="778297"/>
                  </a:cubicBezTo>
                  <a:cubicBezTo>
                    <a:pt x="2194751" y="778297"/>
                    <a:pt x="2243950" y="729098"/>
                    <a:pt x="2243950" y="668409"/>
                  </a:cubicBezTo>
                  <a:cubicBezTo>
                    <a:pt x="2243950" y="607720"/>
                    <a:pt x="2194751" y="558521"/>
                    <a:pt x="2134062" y="558521"/>
                  </a:cubicBezTo>
                  <a:close/>
                  <a:moveTo>
                    <a:pt x="1177409" y="558521"/>
                  </a:moveTo>
                  <a:cubicBezTo>
                    <a:pt x="1116720" y="558521"/>
                    <a:pt x="1067521" y="607720"/>
                    <a:pt x="1067521" y="668409"/>
                  </a:cubicBezTo>
                  <a:cubicBezTo>
                    <a:pt x="1067521" y="729098"/>
                    <a:pt x="1116720" y="778297"/>
                    <a:pt x="1177409" y="778297"/>
                  </a:cubicBezTo>
                  <a:cubicBezTo>
                    <a:pt x="1238098" y="778297"/>
                    <a:pt x="1287297" y="729098"/>
                    <a:pt x="1287297" y="668409"/>
                  </a:cubicBezTo>
                  <a:cubicBezTo>
                    <a:pt x="1287297" y="607720"/>
                    <a:pt x="1238098" y="558521"/>
                    <a:pt x="1177409" y="558521"/>
                  </a:cubicBezTo>
                  <a:close/>
                  <a:moveTo>
                    <a:pt x="1041854" y="0"/>
                  </a:moveTo>
                  <a:lnTo>
                    <a:pt x="1215617" y="300965"/>
                  </a:lnTo>
                  <a:cubicBezTo>
                    <a:pt x="1350827" y="238508"/>
                    <a:pt x="1501239" y="204386"/>
                    <a:pt x="1659158" y="204272"/>
                  </a:cubicBezTo>
                  <a:cubicBezTo>
                    <a:pt x="1823689" y="204153"/>
                    <a:pt x="1980124" y="240963"/>
                    <a:pt x="2119837" y="308065"/>
                  </a:cubicBezTo>
                  <a:lnTo>
                    <a:pt x="2297698" y="0"/>
                  </a:lnTo>
                  <a:lnTo>
                    <a:pt x="2391229" y="54000"/>
                  </a:lnTo>
                  <a:lnTo>
                    <a:pt x="2215205" y="358882"/>
                  </a:lnTo>
                  <a:cubicBezTo>
                    <a:pt x="2507692" y="533629"/>
                    <a:pt x="2710924" y="843756"/>
                    <a:pt x="2737127" y="1206450"/>
                  </a:cubicBezTo>
                  <a:cubicBezTo>
                    <a:pt x="2018962" y="1206967"/>
                    <a:pt x="1300797" y="1207483"/>
                    <a:pt x="582632" y="1208000"/>
                  </a:cubicBezTo>
                  <a:cubicBezTo>
                    <a:pt x="608780" y="838665"/>
                    <a:pt x="818541" y="523565"/>
                    <a:pt x="1119462" y="350420"/>
                  </a:cubicBezTo>
                  <a:lnTo>
                    <a:pt x="948323" y="540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C0C7969F-A090-4D7D-AE69-318914512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5011" y="2518278"/>
              <a:ext cx="340001" cy="338281"/>
            </a:xfrm>
            <a:custGeom>
              <a:avLst/>
              <a:gdLst/>
              <a:ahLst/>
              <a:cxnLst/>
              <a:rect l="l" t="t" r="r" b="b"/>
              <a:pathLst>
                <a:path w="2956013" h="2941055"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B9186B4-3CAE-4B1B-9EE5-82556E22D24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345251" y="2251006"/>
              <a:ext cx="441966" cy="281210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1AE4B125-6999-45DF-B3C8-56A855BA5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3273" y="3365017"/>
              <a:ext cx="357359" cy="364685"/>
            </a:xfrm>
            <a:custGeom>
              <a:avLst/>
              <a:gdLst/>
              <a:ahLst/>
              <a:cxnLst/>
              <a:rect l="l" t="t" r="r" b="b"/>
              <a:pathLst>
                <a:path w="3860876" h="3940019">
                  <a:moveTo>
                    <a:pt x="3248876" y="1942264"/>
                  </a:moveTo>
                  <a:lnTo>
                    <a:pt x="3860876" y="1942264"/>
                  </a:lnTo>
                  <a:lnTo>
                    <a:pt x="3860876" y="2090815"/>
                  </a:lnTo>
                  <a:lnTo>
                    <a:pt x="3859023" y="2090815"/>
                  </a:lnTo>
                  <a:cubicBezTo>
                    <a:pt x="3817225" y="2949620"/>
                    <a:pt x="3215273" y="3679864"/>
                    <a:pt x="2378197" y="3884304"/>
                  </a:cubicBezTo>
                  <a:cubicBezTo>
                    <a:pt x="2219818" y="3922985"/>
                    <a:pt x="2060231" y="3941082"/>
                    <a:pt x="1902626" y="3939971"/>
                  </a:cubicBezTo>
                  <a:cubicBezTo>
                    <a:pt x="1286982" y="3935631"/>
                    <a:pt x="701577" y="3638194"/>
                    <a:pt x="337583" y="3128887"/>
                  </a:cubicBezTo>
                  <a:lnTo>
                    <a:pt x="30667" y="3435803"/>
                  </a:lnTo>
                  <a:lnTo>
                    <a:pt x="30667" y="2342045"/>
                  </a:lnTo>
                  <a:lnTo>
                    <a:pt x="1124425" y="2342045"/>
                  </a:lnTo>
                  <a:lnTo>
                    <a:pt x="781340" y="2685130"/>
                  </a:lnTo>
                  <a:cubicBezTo>
                    <a:pt x="1079782" y="3180935"/>
                    <a:pt x="1667379" y="3425841"/>
                    <a:pt x="2232517" y="3287817"/>
                  </a:cubicBezTo>
                  <a:cubicBezTo>
                    <a:pt x="2810639" y="3146622"/>
                    <a:pt x="3224897" y="2638979"/>
                    <a:pt x="3247291" y="2044286"/>
                  </a:cubicBezTo>
                  <a:lnTo>
                    <a:pt x="3248876" y="2044345"/>
                  </a:lnTo>
                  <a:close/>
                  <a:moveTo>
                    <a:pt x="1958249" y="48"/>
                  </a:moveTo>
                  <a:cubicBezTo>
                    <a:pt x="2573893" y="4388"/>
                    <a:pt x="3159298" y="301825"/>
                    <a:pt x="3523293" y="811132"/>
                  </a:cubicBezTo>
                  <a:lnTo>
                    <a:pt x="3830209" y="504216"/>
                  </a:lnTo>
                  <a:lnTo>
                    <a:pt x="3830209" y="1597974"/>
                  </a:lnTo>
                  <a:lnTo>
                    <a:pt x="2736450" y="1597974"/>
                  </a:lnTo>
                  <a:lnTo>
                    <a:pt x="3079535" y="1254889"/>
                  </a:lnTo>
                  <a:cubicBezTo>
                    <a:pt x="2781093" y="759084"/>
                    <a:pt x="2193496" y="514178"/>
                    <a:pt x="1628358" y="652202"/>
                  </a:cubicBezTo>
                  <a:cubicBezTo>
                    <a:pt x="1050236" y="793397"/>
                    <a:pt x="635978" y="1301040"/>
                    <a:pt x="613584" y="1895733"/>
                  </a:cubicBezTo>
                  <a:lnTo>
                    <a:pt x="612000" y="1895674"/>
                  </a:lnTo>
                  <a:lnTo>
                    <a:pt x="612000" y="1985958"/>
                  </a:lnTo>
                  <a:lnTo>
                    <a:pt x="0" y="1985958"/>
                  </a:lnTo>
                  <a:lnTo>
                    <a:pt x="0" y="1837407"/>
                  </a:lnTo>
                  <a:lnTo>
                    <a:pt x="2787" y="1837407"/>
                  </a:lnTo>
                  <a:cubicBezTo>
                    <a:pt x="49183" y="983705"/>
                    <a:pt x="649445" y="259216"/>
                    <a:pt x="1482678" y="55715"/>
                  </a:cubicBezTo>
                  <a:cubicBezTo>
                    <a:pt x="1641057" y="17034"/>
                    <a:pt x="1800644" y="-1063"/>
                    <a:pt x="1958249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자유형: 도형 16">
              <a:extLst>
                <a:ext uri="{FF2B5EF4-FFF2-40B4-BE49-F238E27FC236}">
                  <a16:creationId xmlns:a16="http://schemas.microsoft.com/office/drawing/2014/main" id="{A1F6F3B5-823E-442B-809C-F7DFF41F2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8038" y="5418963"/>
              <a:ext cx="353455" cy="397548"/>
            </a:xfrm>
            <a:custGeom>
              <a:avLst/>
              <a:gdLst>
                <a:gd name="connsiteX0" fmla="*/ 1376433 w 2765122"/>
                <a:gd name="connsiteY0" fmla="*/ 2257187 h 3110058"/>
                <a:gd name="connsiteX1" fmla="*/ 1145400 w 2765122"/>
                <a:gd name="connsiteY1" fmla="*/ 2354829 h 3110058"/>
                <a:gd name="connsiteX2" fmla="*/ 1036105 w 2765122"/>
                <a:gd name="connsiteY2" fmla="*/ 2389775 h 3110058"/>
                <a:gd name="connsiteX3" fmla="*/ 1040146 w 2765122"/>
                <a:gd name="connsiteY3" fmla="*/ 2406930 h 3110058"/>
                <a:gd name="connsiteX4" fmla="*/ 1382560 w 2765122"/>
                <a:gd name="connsiteY4" fmla="*/ 2894301 h 3110058"/>
                <a:gd name="connsiteX5" fmla="*/ 1724974 w 2765122"/>
                <a:gd name="connsiteY5" fmla="*/ 2406930 h 3110058"/>
                <a:gd name="connsiteX6" fmla="*/ 1726723 w 2765122"/>
                <a:gd name="connsiteY6" fmla="*/ 2399874 h 3110058"/>
                <a:gd name="connsiteX7" fmla="*/ 1605728 w 2765122"/>
                <a:gd name="connsiteY7" fmla="*/ 2358846 h 3110058"/>
                <a:gd name="connsiteX8" fmla="*/ 1795887 w 2765122"/>
                <a:gd name="connsiteY8" fmla="*/ 2033026 h 3110058"/>
                <a:gd name="connsiteX9" fmla="*/ 1694075 w 2765122"/>
                <a:gd name="connsiteY9" fmla="*/ 2094586 h 3110058"/>
                <a:gd name="connsiteX10" fmla="*/ 1578650 w 2765122"/>
                <a:gd name="connsiteY10" fmla="*/ 2155153 h 3110058"/>
                <a:gd name="connsiteX11" fmla="*/ 1618821 w 2765122"/>
                <a:gd name="connsiteY11" fmla="*/ 2173994 h 3110058"/>
                <a:gd name="connsiteX12" fmla="*/ 1763952 w 2765122"/>
                <a:gd name="connsiteY12" fmla="*/ 2229138 h 3110058"/>
                <a:gd name="connsiteX13" fmla="*/ 1791432 w 2765122"/>
                <a:gd name="connsiteY13" fmla="*/ 2076334 h 3110058"/>
                <a:gd name="connsiteX14" fmla="*/ 969005 w 2765122"/>
                <a:gd name="connsiteY14" fmla="*/ 2030800 h 3110058"/>
                <a:gd name="connsiteX15" fmla="*/ 973688 w 2765122"/>
                <a:gd name="connsiteY15" fmla="*/ 2076334 h 3110058"/>
                <a:gd name="connsiteX16" fmla="*/ 997942 w 2765122"/>
                <a:gd name="connsiteY16" fmla="*/ 2219324 h 3110058"/>
                <a:gd name="connsiteX17" fmla="*/ 1135534 w 2765122"/>
                <a:gd name="connsiteY17" fmla="*/ 2169774 h 3110058"/>
                <a:gd name="connsiteX18" fmla="*/ 1176026 w 2765122"/>
                <a:gd name="connsiteY18" fmla="*/ 2151638 h 3110058"/>
                <a:gd name="connsiteX19" fmla="*/ 1061678 w 2765122"/>
                <a:gd name="connsiteY19" fmla="*/ 2089068 h 3110058"/>
                <a:gd name="connsiteX20" fmla="*/ 2270995 w 2765122"/>
                <a:gd name="connsiteY20" fmla="*/ 1682607 h 3110058"/>
                <a:gd name="connsiteX21" fmla="*/ 2193789 w 2765122"/>
                <a:gd name="connsiteY21" fmla="*/ 1749541 h 3110058"/>
                <a:gd name="connsiteX22" fmla="*/ 2080535 w 2765122"/>
                <a:gd name="connsiteY22" fmla="*/ 1839120 h 3110058"/>
                <a:gd name="connsiteX23" fmla="*/ 1988274 w 2765122"/>
                <a:gd name="connsiteY23" fmla="*/ 1905861 h 3110058"/>
                <a:gd name="connsiteX24" fmla="*/ 1956628 w 2765122"/>
                <a:gd name="connsiteY24" fmla="*/ 2160317 h 3110058"/>
                <a:gd name="connsiteX25" fmla="*/ 1929983 w 2765122"/>
                <a:gd name="connsiteY25" fmla="*/ 2282840 h 3110058"/>
                <a:gd name="connsiteX26" fmla="*/ 2032699 w 2765122"/>
                <a:gd name="connsiteY26" fmla="*/ 2311732 h 3110058"/>
                <a:gd name="connsiteX27" fmla="*/ 2530541 w 2765122"/>
                <a:gd name="connsiteY27" fmla="*/ 2244806 h 3110058"/>
                <a:gd name="connsiteX28" fmla="*/ 2289139 w 2765122"/>
                <a:gd name="connsiteY28" fmla="*/ 1700285 h 3110058"/>
                <a:gd name="connsiteX29" fmla="*/ 491768 w 2765122"/>
                <a:gd name="connsiteY29" fmla="*/ 1666932 h 3110058"/>
                <a:gd name="connsiteX30" fmla="*/ 473585 w 2765122"/>
                <a:gd name="connsiteY30" fmla="*/ 1684439 h 3110058"/>
                <a:gd name="connsiteX31" fmla="*/ 222717 w 2765122"/>
                <a:gd name="connsiteY31" fmla="*/ 2224664 h 3110058"/>
                <a:gd name="connsiteX32" fmla="*/ 719315 w 2765122"/>
                <a:gd name="connsiteY32" fmla="*/ 2300269 h 3110058"/>
                <a:gd name="connsiteX33" fmla="*/ 831176 w 2765122"/>
                <a:gd name="connsiteY33" fmla="*/ 2270901 h 3110058"/>
                <a:gd name="connsiteX34" fmla="*/ 808495 w 2765122"/>
                <a:gd name="connsiteY34" fmla="*/ 2160317 h 3110058"/>
                <a:gd name="connsiteX35" fmla="*/ 776012 w 2765122"/>
                <a:gd name="connsiteY35" fmla="*/ 1899134 h 3110058"/>
                <a:gd name="connsiteX36" fmla="*/ 679735 w 2765122"/>
                <a:gd name="connsiteY36" fmla="*/ 1826895 h 3110058"/>
                <a:gd name="connsiteX37" fmla="*/ 502637 w 2765122"/>
                <a:gd name="connsiteY37" fmla="*/ 1677612 h 3110058"/>
                <a:gd name="connsiteX38" fmla="*/ 2001099 w 2765122"/>
                <a:gd name="connsiteY38" fmla="*/ 1443878 h 3110058"/>
                <a:gd name="connsiteX39" fmla="*/ 2005588 w 2765122"/>
                <a:gd name="connsiteY39" fmla="*/ 1555029 h 3110058"/>
                <a:gd name="connsiteX40" fmla="*/ 2000712 w 2765122"/>
                <a:gd name="connsiteY40" fmla="*/ 1675767 h 3110058"/>
                <a:gd name="connsiteX41" fmla="*/ 2038461 w 2765122"/>
                <a:gd name="connsiteY41" fmla="*/ 1648469 h 3110058"/>
                <a:gd name="connsiteX42" fmla="*/ 2130505 w 2765122"/>
                <a:gd name="connsiteY42" fmla="*/ 1573751 h 3110058"/>
                <a:gd name="connsiteX43" fmla="*/ 2143759 w 2765122"/>
                <a:gd name="connsiteY43" fmla="*/ 1562074 h 3110058"/>
                <a:gd name="connsiteX44" fmla="*/ 2039991 w 2765122"/>
                <a:gd name="connsiteY44" fmla="*/ 1473050 h 3110058"/>
                <a:gd name="connsiteX45" fmla="*/ 764411 w 2765122"/>
                <a:gd name="connsiteY45" fmla="*/ 1434288 h 3110058"/>
                <a:gd name="connsiteX46" fmla="*/ 726661 w 2765122"/>
                <a:gd name="connsiteY46" fmla="*/ 1461587 h 3110058"/>
                <a:gd name="connsiteX47" fmla="*/ 634617 w 2765122"/>
                <a:gd name="connsiteY47" fmla="*/ 1536305 h 3110058"/>
                <a:gd name="connsiteX48" fmla="*/ 621360 w 2765122"/>
                <a:gd name="connsiteY48" fmla="*/ 1547985 h 3110058"/>
                <a:gd name="connsiteX49" fmla="*/ 725129 w 2765122"/>
                <a:gd name="connsiteY49" fmla="*/ 1637009 h 3110058"/>
                <a:gd name="connsiteX50" fmla="*/ 764024 w 2765122"/>
                <a:gd name="connsiteY50" fmla="*/ 1666183 h 3110058"/>
                <a:gd name="connsiteX51" fmla="*/ 759534 w 2765122"/>
                <a:gd name="connsiteY51" fmla="*/ 1555029 h 3110058"/>
                <a:gd name="connsiteX52" fmla="*/ 1386966 w 2765122"/>
                <a:gd name="connsiteY52" fmla="*/ 1049980 h 3110058"/>
                <a:gd name="connsiteX53" fmla="*/ 1160689 w 2765122"/>
                <a:gd name="connsiteY53" fmla="*/ 1170734 h 3110058"/>
                <a:gd name="connsiteX54" fmla="*/ 947211 w 2765122"/>
                <a:gd name="connsiteY54" fmla="*/ 1303680 h 3110058"/>
                <a:gd name="connsiteX55" fmla="*/ 938816 w 2765122"/>
                <a:gd name="connsiteY55" fmla="*/ 1555028 h 3110058"/>
                <a:gd name="connsiteX56" fmla="*/ 947046 w 2765122"/>
                <a:gd name="connsiteY56" fmla="*/ 1801432 h 3110058"/>
                <a:gd name="connsiteX57" fmla="*/ 1154015 w 2765122"/>
                <a:gd name="connsiteY57" fmla="*/ 1935392 h 3110058"/>
                <a:gd name="connsiteX58" fmla="*/ 1378151 w 2765122"/>
                <a:gd name="connsiteY58" fmla="*/ 2060078 h 3110058"/>
                <a:gd name="connsiteX59" fmla="*/ 1604433 w 2765122"/>
                <a:gd name="connsiteY59" fmla="*/ 1939321 h 3110058"/>
                <a:gd name="connsiteX60" fmla="*/ 1817909 w 2765122"/>
                <a:gd name="connsiteY60" fmla="*/ 1806377 h 3110058"/>
                <a:gd name="connsiteX61" fmla="*/ 1826304 w 2765122"/>
                <a:gd name="connsiteY61" fmla="*/ 1555028 h 3110058"/>
                <a:gd name="connsiteX62" fmla="*/ 1818074 w 2765122"/>
                <a:gd name="connsiteY62" fmla="*/ 1308628 h 3110058"/>
                <a:gd name="connsiteX63" fmla="*/ 1611105 w 2765122"/>
                <a:gd name="connsiteY63" fmla="*/ 1174667 h 3110058"/>
                <a:gd name="connsiteX64" fmla="*/ 1767179 w 2765122"/>
                <a:gd name="connsiteY64" fmla="*/ 890733 h 3110058"/>
                <a:gd name="connsiteX65" fmla="*/ 1629589 w 2765122"/>
                <a:gd name="connsiteY65" fmla="*/ 940281 h 3110058"/>
                <a:gd name="connsiteX66" fmla="*/ 1589093 w 2765122"/>
                <a:gd name="connsiteY66" fmla="*/ 958419 h 3110058"/>
                <a:gd name="connsiteX67" fmla="*/ 1703444 w 2765122"/>
                <a:gd name="connsiteY67" fmla="*/ 1020991 h 3110058"/>
                <a:gd name="connsiteX68" fmla="*/ 1796116 w 2765122"/>
                <a:gd name="connsiteY68" fmla="*/ 1079257 h 3110058"/>
                <a:gd name="connsiteX69" fmla="*/ 1791432 w 2765122"/>
                <a:gd name="connsiteY69" fmla="*/ 1033723 h 3110058"/>
                <a:gd name="connsiteX70" fmla="*/ 1001168 w 2765122"/>
                <a:gd name="connsiteY70" fmla="*/ 880921 h 3110058"/>
                <a:gd name="connsiteX71" fmla="*/ 973688 w 2765122"/>
                <a:gd name="connsiteY71" fmla="*/ 1033723 h 3110058"/>
                <a:gd name="connsiteX72" fmla="*/ 969233 w 2765122"/>
                <a:gd name="connsiteY72" fmla="*/ 1077033 h 3110058"/>
                <a:gd name="connsiteX73" fmla="*/ 1071048 w 2765122"/>
                <a:gd name="connsiteY73" fmla="*/ 1015472 h 3110058"/>
                <a:gd name="connsiteX74" fmla="*/ 1186470 w 2765122"/>
                <a:gd name="connsiteY74" fmla="*/ 954907 h 3110058"/>
                <a:gd name="connsiteX75" fmla="*/ 1146299 w 2765122"/>
                <a:gd name="connsiteY75" fmla="*/ 936065 h 3110058"/>
                <a:gd name="connsiteX76" fmla="*/ 2296662 w 2765122"/>
                <a:gd name="connsiteY76" fmla="*/ 783036 h 3110058"/>
                <a:gd name="connsiteX77" fmla="*/ 2045808 w 2765122"/>
                <a:gd name="connsiteY77" fmla="*/ 809787 h 3110058"/>
                <a:gd name="connsiteX78" fmla="*/ 1933945 w 2765122"/>
                <a:gd name="connsiteY78" fmla="*/ 839155 h 3110058"/>
                <a:gd name="connsiteX79" fmla="*/ 1956628 w 2765122"/>
                <a:gd name="connsiteY79" fmla="*/ 949742 h 3110058"/>
                <a:gd name="connsiteX80" fmla="*/ 1989111 w 2765122"/>
                <a:gd name="connsiteY80" fmla="*/ 1210925 h 3110058"/>
                <a:gd name="connsiteX81" fmla="*/ 2085387 w 2765122"/>
                <a:gd name="connsiteY81" fmla="*/ 1283163 h 3110058"/>
                <a:gd name="connsiteX82" fmla="*/ 2262485 w 2765122"/>
                <a:gd name="connsiteY82" fmla="*/ 1432446 h 3110058"/>
                <a:gd name="connsiteX83" fmla="*/ 2273353 w 2765122"/>
                <a:gd name="connsiteY83" fmla="*/ 1443125 h 3110058"/>
                <a:gd name="connsiteX84" fmla="*/ 2291537 w 2765122"/>
                <a:gd name="connsiteY84" fmla="*/ 1425616 h 3110058"/>
                <a:gd name="connsiteX85" fmla="*/ 2542406 w 2765122"/>
                <a:gd name="connsiteY85" fmla="*/ 885391 h 3110058"/>
                <a:gd name="connsiteX86" fmla="*/ 2296662 w 2765122"/>
                <a:gd name="connsiteY86" fmla="*/ 783036 h 3110058"/>
                <a:gd name="connsiteX87" fmla="*/ 482072 w 2765122"/>
                <a:gd name="connsiteY87" fmla="*/ 767202 h 3110058"/>
                <a:gd name="connsiteX88" fmla="*/ 234579 w 2765122"/>
                <a:gd name="connsiteY88" fmla="*/ 865253 h 3110058"/>
                <a:gd name="connsiteX89" fmla="*/ 475981 w 2765122"/>
                <a:gd name="connsiteY89" fmla="*/ 1409774 h 3110058"/>
                <a:gd name="connsiteX90" fmla="*/ 494126 w 2765122"/>
                <a:gd name="connsiteY90" fmla="*/ 1427453 h 3110058"/>
                <a:gd name="connsiteX91" fmla="*/ 571333 w 2765122"/>
                <a:gd name="connsiteY91" fmla="*/ 1360517 h 3110058"/>
                <a:gd name="connsiteX92" fmla="*/ 684587 w 2765122"/>
                <a:gd name="connsiteY92" fmla="*/ 1270938 h 3110058"/>
                <a:gd name="connsiteX93" fmla="*/ 776848 w 2765122"/>
                <a:gd name="connsiteY93" fmla="*/ 1204197 h 3110058"/>
                <a:gd name="connsiteX94" fmla="*/ 808495 w 2765122"/>
                <a:gd name="connsiteY94" fmla="*/ 949742 h 3110058"/>
                <a:gd name="connsiteX95" fmla="*/ 835139 w 2765122"/>
                <a:gd name="connsiteY95" fmla="*/ 827220 h 3110058"/>
                <a:gd name="connsiteX96" fmla="*/ 732420 w 2765122"/>
                <a:gd name="connsiteY96" fmla="*/ 798327 h 3110058"/>
                <a:gd name="connsiteX97" fmla="*/ 482072 w 2765122"/>
                <a:gd name="connsiteY97" fmla="*/ 767202 h 3110058"/>
                <a:gd name="connsiteX98" fmla="*/ 1382560 w 2765122"/>
                <a:gd name="connsiteY98" fmla="*/ 215755 h 3110058"/>
                <a:gd name="connsiteX99" fmla="*/ 1040146 w 2765122"/>
                <a:gd name="connsiteY99" fmla="*/ 703126 h 3110058"/>
                <a:gd name="connsiteX100" fmla="*/ 1038397 w 2765122"/>
                <a:gd name="connsiteY100" fmla="*/ 710184 h 3110058"/>
                <a:gd name="connsiteX101" fmla="*/ 1159394 w 2765122"/>
                <a:gd name="connsiteY101" fmla="*/ 751212 h 3110058"/>
                <a:gd name="connsiteX102" fmla="*/ 1388689 w 2765122"/>
                <a:gd name="connsiteY102" fmla="*/ 852872 h 3110058"/>
                <a:gd name="connsiteX103" fmla="*/ 1619722 w 2765122"/>
                <a:gd name="connsiteY103" fmla="*/ 755229 h 3110058"/>
                <a:gd name="connsiteX104" fmla="*/ 1729016 w 2765122"/>
                <a:gd name="connsiteY104" fmla="*/ 720284 h 3110058"/>
                <a:gd name="connsiteX105" fmla="*/ 1724974 w 2765122"/>
                <a:gd name="connsiteY105" fmla="*/ 703126 h 3110058"/>
                <a:gd name="connsiteX106" fmla="*/ 1382560 w 2765122"/>
                <a:gd name="connsiteY106" fmla="*/ 215755 h 3110058"/>
                <a:gd name="connsiteX107" fmla="*/ 1382561 w 2765122"/>
                <a:gd name="connsiteY107" fmla="*/ 0 h 3110058"/>
                <a:gd name="connsiteX108" fmla="*/ 1863319 w 2765122"/>
                <a:gd name="connsiteY108" fmla="*/ 565886 h 3110058"/>
                <a:gd name="connsiteX109" fmla="*/ 1892754 w 2765122"/>
                <a:gd name="connsiteY109" fmla="*/ 669221 h 3110058"/>
                <a:gd name="connsiteX110" fmla="*/ 1998805 w 2765122"/>
                <a:gd name="connsiteY110" fmla="*/ 644109 h 3110058"/>
                <a:gd name="connsiteX111" fmla="*/ 2729256 w 2765122"/>
                <a:gd name="connsiteY111" fmla="*/ 777515 h 3110058"/>
                <a:gd name="connsiteX112" fmla="*/ 2479563 w 2765122"/>
                <a:gd name="connsiteY112" fmla="*/ 1476806 h 3110058"/>
                <a:gd name="connsiteX113" fmla="*/ 2396868 w 2765122"/>
                <a:gd name="connsiteY113" fmla="*/ 1564493 h 3110058"/>
                <a:gd name="connsiteX114" fmla="*/ 2415853 w 2765122"/>
                <a:gd name="connsiteY114" fmla="*/ 1583149 h 3110058"/>
                <a:gd name="connsiteX115" fmla="*/ 2715481 w 2765122"/>
                <a:gd name="connsiteY115" fmla="*/ 2355928 h 3110058"/>
                <a:gd name="connsiteX116" fmla="*/ 1982813 w 2765122"/>
                <a:gd name="connsiteY116" fmla="*/ 2476565 h 3110058"/>
                <a:gd name="connsiteX117" fmla="*/ 1890625 w 2765122"/>
                <a:gd name="connsiteY117" fmla="*/ 2453030 h 3110058"/>
                <a:gd name="connsiteX118" fmla="*/ 1863319 w 2765122"/>
                <a:gd name="connsiteY118" fmla="*/ 2544172 h 3110058"/>
                <a:gd name="connsiteX119" fmla="*/ 1382561 w 2765122"/>
                <a:gd name="connsiteY119" fmla="*/ 3110058 h 3110058"/>
                <a:gd name="connsiteX120" fmla="*/ 901803 w 2765122"/>
                <a:gd name="connsiteY120" fmla="*/ 2544172 h 3110058"/>
                <a:gd name="connsiteX121" fmla="*/ 872368 w 2765122"/>
                <a:gd name="connsiteY121" fmla="*/ 2440837 h 3110058"/>
                <a:gd name="connsiteX122" fmla="*/ 766317 w 2765122"/>
                <a:gd name="connsiteY122" fmla="*/ 2465949 h 3110058"/>
                <a:gd name="connsiteX123" fmla="*/ 35866 w 2765122"/>
                <a:gd name="connsiteY123" fmla="*/ 2332544 h 3110058"/>
                <a:gd name="connsiteX124" fmla="*/ 285559 w 2765122"/>
                <a:gd name="connsiteY124" fmla="*/ 1633252 h 3110058"/>
                <a:gd name="connsiteX125" fmla="*/ 368254 w 2765122"/>
                <a:gd name="connsiteY125" fmla="*/ 1545565 h 3110058"/>
                <a:gd name="connsiteX126" fmla="*/ 349269 w 2765122"/>
                <a:gd name="connsiteY126" fmla="*/ 1526910 h 3110058"/>
                <a:gd name="connsiteX127" fmla="*/ 49641 w 2765122"/>
                <a:gd name="connsiteY127" fmla="*/ 754130 h 3110058"/>
                <a:gd name="connsiteX128" fmla="*/ 782309 w 2765122"/>
                <a:gd name="connsiteY128" fmla="*/ 633493 h 3110058"/>
                <a:gd name="connsiteX129" fmla="*/ 874497 w 2765122"/>
                <a:gd name="connsiteY129" fmla="*/ 657029 h 3110058"/>
                <a:gd name="connsiteX130" fmla="*/ 901803 w 2765122"/>
                <a:gd name="connsiteY130" fmla="*/ 565886 h 3110058"/>
                <a:gd name="connsiteX131" fmla="*/ 1382561 w 2765122"/>
                <a:gd name="connsiteY131" fmla="*/ 0 h 31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765122" h="3110058">
                  <a:moveTo>
                    <a:pt x="1376433" y="2257187"/>
                  </a:moveTo>
                  <a:lnTo>
                    <a:pt x="1145400" y="2354829"/>
                  </a:lnTo>
                  <a:lnTo>
                    <a:pt x="1036105" y="2389775"/>
                  </a:lnTo>
                  <a:lnTo>
                    <a:pt x="1040146" y="2406930"/>
                  </a:lnTo>
                  <a:cubicBezTo>
                    <a:pt x="1121535" y="2704580"/>
                    <a:pt x="1244707" y="2894301"/>
                    <a:pt x="1382560" y="2894301"/>
                  </a:cubicBezTo>
                  <a:cubicBezTo>
                    <a:pt x="1520414" y="2894301"/>
                    <a:pt x="1643585" y="2704580"/>
                    <a:pt x="1724974" y="2406930"/>
                  </a:cubicBezTo>
                  <a:lnTo>
                    <a:pt x="1726723" y="2399874"/>
                  </a:lnTo>
                  <a:lnTo>
                    <a:pt x="1605728" y="2358846"/>
                  </a:lnTo>
                  <a:close/>
                  <a:moveTo>
                    <a:pt x="1795887" y="2033026"/>
                  </a:moveTo>
                  <a:lnTo>
                    <a:pt x="1694075" y="2094586"/>
                  </a:lnTo>
                  <a:lnTo>
                    <a:pt x="1578650" y="2155153"/>
                  </a:lnTo>
                  <a:lnTo>
                    <a:pt x="1618821" y="2173994"/>
                  </a:lnTo>
                  <a:lnTo>
                    <a:pt x="1763952" y="2229138"/>
                  </a:lnTo>
                  <a:lnTo>
                    <a:pt x="1791432" y="2076334"/>
                  </a:lnTo>
                  <a:close/>
                  <a:moveTo>
                    <a:pt x="969005" y="2030800"/>
                  </a:moveTo>
                  <a:lnTo>
                    <a:pt x="973688" y="2076334"/>
                  </a:lnTo>
                  <a:lnTo>
                    <a:pt x="997942" y="2219324"/>
                  </a:lnTo>
                  <a:lnTo>
                    <a:pt x="1135534" y="2169774"/>
                  </a:lnTo>
                  <a:lnTo>
                    <a:pt x="1176026" y="2151638"/>
                  </a:lnTo>
                  <a:lnTo>
                    <a:pt x="1061678" y="2089068"/>
                  </a:lnTo>
                  <a:close/>
                  <a:moveTo>
                    <a:pt x="2270995" y="1682607"/>
                  </a:moveTo>
                  <a:lnTo>
                    <a:pt x="2193789" y="1749541"/>
                  </a:lnTo>
                  <a:cubicBezTo>
                    <a:pt x="2157450" y="1779622"/>
                    <a:pt x="2119670" y="1809519"/>
                    <a:pt x="2080535" y="1839120"/>
                  </a:cubicBezTo>
                  <a:lnTo>
                    <a:pt x="1988274" y="1905861"/>
                  </a:lnTo>
                  <a:lnTo>
                    <a:pt x="1956628" y="2160317"/>
                  </a:lnTo>
                  <a:lnTo>
                    <a:pt x="1929983" y="2282840"/>
                  </a:lnTo>
                  <a:lnTo>
                    <a:pt x="2032699" y="2311732"/>
                  </a:lnTo>
                  <a:cubicBezTo>
                    <a:pt x="2281801" y="2367725"/>
                    <a:pt x="2467430" y="2349840"/>
                    <a:pt x="2530541" y="2244806"/>
                  </a:cubicBezTo>
                  <a:cubicBezTo>
                    <a:pt x="2601541" y="2126643"/>
                    <a:pt x="2502356" y="1923350"/>
                    <a:pt x="2289139" y="1700285"/>
                  </a:cubicBezTo>
                  <a:close/>
                  <a:moveTo>
                    <a:pt x="491768" y="1666932"/>
                  </a:moveTo>
                  <a:lnTo>
                    <a:pt x="473585" y="1684439"/>
                  </a:lnTo>
                  <a:cubicBezTo>
                    <a:pt x="256508" y="1903749"/>
                    <a:pt x="153790" y="2105280"/>
                    <a:pt x="222717" y="2224664"/>
                  </a:cubicBezTo>
                  <a:cubicBezTo>
                    <a:pt x="283985" y="2330784"/>
                    <a:pt x="469273" y="2351906"/>
                    <a:pt x="719315" y="2300269"/>
                  </a:cubicBezTo>
                  <a:lnTo>
                    <a:pt x="831176" y="2270901"/>
                  </a:lnTo>
                  <a:lnTo>
                    <a:pt x="808495" y="2160317"/>
                  </a:lnTo>
                  <a:lnTo>
                    <a:pt x="776012" y="1899134"/>
                  </a:lnTo>
                  <a:lnTo>
                    <a:pt x="679735" y="1826895"/>
                  </a:lnTo>
                  <a:cubicBezTo>
                    <a:pt x="616990" y="1777691"/>
                    <a:pt x="557836" y="1727770"/>
                    <a:pt x="502637" y="1677612"/>
                  </a:cubicBezTo>
                  <a:close/>
                  <a:moveTo>
                    <a:pt x="2001099" y="1443878"/>
                  </a:moveTo>
                  <a:lnTo>
                    <a:pt x="2005588" y="1555029"/>
                  </a:lnTo>
                  <a:lnTo>
                    <a:pt x="2000712" y="1675767"/>
                  </a:lnTo>
                  <a:lnTo>
                    <a:pt x="2038461" y="1648469"/>
                  </a:lnTo>
                  <a:cubicBezTo>
                    <a:pt x="2070345" y="1623579"/>
                    <a:pt x="2101053" y="1598643"/>
                    <a:pt x="2130505" y="1573751"/>
                  </a:cubicBezTo>
                  <a:lnTo>
                    <a:pt x="2143759" y="1562074"/>
                  </a:lnTo>
                  <a:lnTo>
                    <a:pt x="2039991" y="1473050"/>
                  </a:lnTo>
                  <a:close/>
                  <a:moveTo>
                    <a:pt x="764411" y="1434288"/>
                  </a:moveTo>
                  <a:lnTo>
                    <a:pt x="726661" y="1461587"/>
                  </a:lnTo>
                  <a:cubicBezTo>
                    <a:pt x="694778" y="1486477"/>
                    <a:pt x="664070" y="1511412"/>
                    <a:pt x="634617" y="1536305"/>
                  </a:cubicBezTo>
                  <a:lnTo>
                    <a:pt x="621360" y="1547985"/>
                  </a:lnTo>
                  <a:lnTo>
                    <a:pt x="725129" y="1637009"/>
                  </a:lnTo>
                  <a:lnTo>
                    <a:pt x="764024" y="1666183"/>
                  </a:lnTo>
                  <a:lnTo>
                    <a:pt x="759534" y="1555029"/>
                  </a:lnTo>
                  <a:close/>
                  <a:moveTo>
                    <a:pt x="1386966" y="1049980"/>
                  </a:moveTo>
                  <a:lnTo>
                    <a:pt x="1160689" y="1170734"/>
                  </a:lnTo>
                  <a:lnTo>
                    <a:pt x="947211" y="1303680"/>
                  </a:lnTo>
                  <a:lnTo>
                    <a:pt x="938816" y="1555028"/>
                  </a:lnTo>
                  <a:lnTo>
                    <a:pt x="947046" y="1801432"/>
                  </a:lnTo>
                  <a:lnTo>
                    <a:pt x="1154015" y="1935392"/>
                  </a:lnTo>
                  <a:lnTo>
                    <a:pt x="1378151" y="2060078"/>
                  </a:lnTo>
                  <a:lnTo>
                    <a:pt x="1604433" y="1939321"/>
                  </a:lnTo>
                  <a:lnTo>
                    <a:pt x="1817909" y="1806377"/>
                  </a:lnTo>
                  <a:lnTo>
                    <a:pt x="1826304" y="1555028"/>
                  </a:lnTo>
                  <a:lnTo>
                    <a:pt x="1818074" y="1308628"/>
                  </a:lnTo>
                  <a:lnTo>
                    <a:pt x="1611105" y="1174667"/>
                  </a:lnTo>
                  <a:close/>
                  <a:moveTo>
                    <a:pt x="1767179" y="890733"/>
                  </a:moveTo>
                  <a:lnTo>
                    <a:pt x="1629589" y="940281"/>
                  </a:lnTo>
                  <a:lnTo>
                    <a:pt x="1589093" y="958419"/>
                  </a:lnTo>
                  <a:lnTo>
                    <a:pt x="1703444" y="1020991"/>
                  </a:lnTo>
                  <a:lnTo>
                    <a:pt x="1796116" y="1079257"/>
                  </a:lnTo>
                  <a:lnTo>
                    <a:pt x="1791432" y="1033723"/>
                  </a:lnTo>
                  <a:close/>
                  <a:moveTo>
                    <a:pt x="1001168" y="880921"/>
                  </a:moveTo>
                  <a:lnTo>
                    <a:pt x="973688" y="1033723"/>
                  </a:lnTo>
                  <a:lnTo>
                    <a:pt x="969233" y="1077033"/>
                  </a:lnTo>
                  <a:lnTo>
                    <a:pt x="1071048" y="1015472"/>
                  </a:lnTo>
                  <a:lnTo>
                    <a:pt x="1186470" y="954907"/>
                  </a:lnTo>
                  <a:lnTo>
                    <a:pt x="1146299" y="936065"/>
                  </a:lnTo>
                  <a:close/>
                  <a:moveTo>
                    <a:pt x="2296662" y="783036"/>
                  </a:moveTo>
                  <a:cubicBezTo>
                    <a:pt x="2224233" y="781291"/>
                    <a:pt x="2139574" y="790423"/>
                    <a:pt x="2045808" y="809787"/>
                  </a:cubicBezTo>
                  <a:lnTo>
                    <a:pt x="1933945" y="839155"/>
                  </a:lnTo>
                  <a:lnTo>
                    <a:pt x="1956628" y="949742"/>
                  </a:lnTo>
                  <a:lnTo>
                    <a:pt x="1989111" y="1210925"/>
                  </a:lnTo>
                  <a:lnTo>
                    <a:pt x="2085387" y="1283163"/>
                  </a:lnTo>
                  <a:cubicBezTo>
                    <a:pt x="2148132" y="1332368"/>
                    <a:pt x="2207286" y="1382289"/>
                    <a:pt x="2262485" y="1432446"/>
                  </a:cubicBezTo>
                  <a:lnTo>
                    <a:pt x="2273353" y="1443125"/>
                  </a:lnTo>
                  <a:lnTo>
                    <a:pt x="2291537" y="1425616"/>
                  </a:lnTo>
                  <a:cubicBezTo>
                    <a:pt x="2508615" y="1206306"/>
                    <a:pt x="2611333" y="1004776"/>
                    <a:pt x="2542406" y="885391"/>
                  </a:cubicBezTo>
                  <a:cubicBezTo>
                    <a:pt x="2504113" y="819067"/>
                    <a:pt x="2417375" y="785944"/>
                    <a:pt x="2296662" y="783036"/>
                  </a:cubicBezTo>
                  <a:close/>
                  <a:moveTo>
                    <a:pt x="482072" y="767202"/>
                  </a:moveTo>
                  <a:cubicBezTo>
                    <a:pt x="361326" y="768003"/>
                    <a:pt x="274023" y="799606"/>
                    <a:pt x="234579" y="865253"/>
                  </a:cubicBezTo>
                  <a:cubicBezTo>
                    <a:pt x="163579" y="983417"/>
                    <a:pt x="262764" y="1186709"/>
                    <a:pt x="475981" y="1409774"/>
                  </a:cubicBezTo>
                  <a:lnTo>
                    <a:pt x="494126" y="1427453"/>
                  </a:lnTo>
                  <a:lnTo>
                    <a:pt x="571333" y="1360517"/>
                  </a:lnTo>
                  <a:cubicBezTo>
                    <a:pt x="607672" y="1330436"/>
                    <a:pt x="645452" y="1300540"/>
                    <a:pt x="684587" y="1270938"/>
                  </a:cubicBezTo>
                  <a:lnTo>
                    <a:pt x="776848" y="1204197"/>
                  </a:lnTo>
                  <a:lnTo>
                    <a:pt x="808495" y="949742"/>
                  </a:lnTo>
                  <a:lnTo>
                    <a:pt x="835139" y="827220"/>
                  </a:lnTo>
                  <a:lnTo>
                    <a:pt x="732420" y="798327"/>
                  </a:lnTo>
                  <a:cubicBezTo>
                    <a:pt x="639007" y="777329"/>
                    <a:pt x="554520" y="766721"/>
                    <a:pt x="482072" y="767202"/>
                  </a:cubicBezTo>
                  <a:close/>
                  <a:moveTo>
                    <a:pt x="1382560" y="215755"/>
                  </a:moveTo>
                  <a:cubicBezTo>
                    <a:pt x="1244707" y="215755"/>
                    <a:pt x="1121535" y="405476"/>
                    <a:pt x="1040146" y="703126"/>
                  </a:cubicBezTo>
                  <a:lnTo>
                    <a:pt x="1038397" y="710184"/>
                  </a:lnTo>
                  <a:lnTo>
                    <a:pt x="1159394" y="751212"/>
                  </a:lnTo>
                  <a:lnTo>
                    <a:pt x="1388689" y="852872"/>
                  </a:lnTo>
                  <a:lnTo>
                    <a:pt x="1619722" y="755229"/>
                  </a:lnTo>
                  <a:lnTo>
                    <a:pt x="1729016" y="720284"/>
                  </a:lnTo>
                  <a:lnTo>
                    <a:pt x="1724974" y="703126"/>
                  </a:lnTo>
                  <a:cubicBezTo>
                    <a:pt x="1643585" y="405476"/>
                    <a:pt x="1520414" y="215755"/>
                    <a:pt x="1382560" y="215755"/>
                  </a:cubicBezTo>
                  <a:close/>
                  <a:moveTo>
                    <a:pt x="1382561" y="0"/>
                  </a:moveTo>
                  <a:cubicBezTo>
                    <a:pt x="1576111" y="0"/>
                    <a:pt x="1749046" y="220285"/>
                    <a:pt x="1863319" y="565886"/>
                  </a:cubicBezTo>
                  <a:lnTo>
                    <a:pt x="1892754" y="669221"/>
                  </a:lnTo>
                  <a:lnTo>
                    <a:pt x="1998805" y="644109"/>
                  </a:lnTo>
                  <a:cubicBezTo>
                    <a:pt x="2355240" y="570272"/>
                    <a:pt x="2632481" y="609896"/>
                    <a:pt x="2729256" y="777515"/>
                  </a:cubicBezTo>
                  <a:cubicBezTo>
                    <a:pt x="2826030" y="945133"/>
                    <a:pt x="2721726" y="1205043"/>
                    <a:pt x="2479563" y="1476806"/>
                  </a:cubicBezTo>
                  <a:lnTo>
                    <a:pt x="2396868" y="1564493"/>
                  </a:lnTo>
                  <a:lnTo>
                    <a:pt x="2415853" y="1583149"/>
                  </a:lnTo>
                  <a:cubicBezTo>
                    <a:pt x="2697403" y="1884053"/>
                    <a:pt x="2823474" y="2176199"/>
                    <a:pt x="2715481" y="2355928"/>
                  </a:cubicBezTo>
                  <a:cubicBezTo>
                    <a:pt x="2615796" y="2521833"/>
                    <a:pt x="2337906" y="2556612"/>
                    <a:pt x="1982813" y="2476565"/>
                  </a:cubicBezTo>
                  <a:lnTo>
                    <a:pt x="1890625" y="2453030"/>
                  </a:lnTo>
                  <a:lnTo>
                    <a:pt x="1863319" y="2544172"/>
                  </a:lnTo>
                  <a:cubicBezTo>
                    <a:pt x="1749047" y="2889773"/>
                    <a:pt x="1576111" y="3110058"/>
                    <a:pt x="1382561" y="3110058"/>
                  </a:cubicBezTo>
                  <a:cubicBezTo>
                    <a:pt x="1189012" y="3110058"/>
                    <a:pt x="1016076" y="2889773"/>
                    <a:pt x="901803" y="2544172"/>
                  </a:cubicBezTo>
                  <a:lnTo>
                    <a:pt x="872368" y="2440837"/>
                  </a:lnTo>
                  <a:lnTo>
                    <a:pt x="766317" y="2465949"/>
                  </a:lnTo>
                  <a:cubicBezTo>
                    <a:pt x="409882" y="2539787"/>
                    <a:pt x="132641" y="2500163"/>
                    <a:pt x="35866" y="2332544"/>
                  </a:cubicBezTo>
                  <a:cubicBezTo>
                    <a:pt x="-60908" y="2164925"/>
                    <a:pt x="43396" y="1905015"/>
                    <a:pt x="285559" y="1633252"/>
                  </a:cubicBezTo>
                  <a:lnTo>
                    <a:pt x="368254" y="1545565"/>
                  </a:lnTo>
                  <a:lnTo>
                    <a:pt x="349269" y="1526910"/>
                  </a:lnTo>
                  <a:cubicBezTo>
                    <a:pt x="67719" y="1226005"/>
                    <a:pt x="-58351" y="933860"/>
                    <a:pt x="49641" y="754130"/>
                  </a:cubicBezTo>
                  <a:cubicBezTo>
                    <a:pt x="149326" y="588226"/>
                    <a:pt x="427216" y="553446"/>
                    <a:pt x="782309" y="633493"/>
                  </a:cubicBezTo>
                  <a:lnTo>
                    <a:pt x="874497" y="657029"/>
                  </a:lnTo>
                  <a:lnTo>
                    <a:pt x="901803" y="565886"/>
                  </a:lnTo>
                  <a:cubicBezTo>
                    <a:pt x="1016076" y="220285"/>
                    <a:pt x="1189012" y="0"/>
                    <a:pt x="13825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1">
              <a:extLst>
                <a:ext uri="{FF2B5EF4-FFF2-40B4-BE49-F238E27FC236}">
                  <a16:creationId xmlns:a16="http://schemas.microsoft.com/office/drawing/2014/main" id="{9C9A370C-239C-46DD-B40B-9E055DB25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004" y="3682990"/>
              <a:ext cx="320490" cy="269438"/>
            </a:xfrm>
            <a:custGeom>
              <a:avLst/>
              <a:gdLst/>
              <a:ahLst/>
              <a:cxnLst/>
              <a:rect l="l" t="t" r="r" b="b"/>
              <a:pathLst>
                <a:path w="3985089" h="3350285">
                  <a:moveTo>
                    <a:pt x="1489879" y="1687056"/>
                  </a:moveTo>
                  <a:cubicBezTo>
                    <a:pt x="1413602" y="1687056"/>
                    <a:pt x="1351768" y="1748890"/>
                    <a:pt x="1351768" y="1825167"/>
                  </a:cubicBezTo>
                  <a:lnTo>
                    <a:pt x="1351768" y="1828965"/>
                  </a:lnTo>
                  <a:cubicBezTo>
                    <a:pt x="1351768" y="1905242"/>
                    <a:pt x="1413602" y="1967076"/>
                    <a:pt x="1489879" y="1967076"/>
                  </a:cubicBezTo>
                  <a:lnTo>
                    <a:pt x="1717713" y="1967076"/>
                  </a:lnTo>
                  <a:cubicBezTo>
                    <a:pt x="1793990" y="1967076"/>
                    <a:pt x="1855824" y="1905242"/>
                    <a:pt x="1855824" y="1828965"/>
                  </a:cubicBezTo>
                  <a:lnTo>
                    <a:pt x="1855824" y="1825167"/>
                  </a:lnTo>
                  <a:cubicBezTo>
                    <a:pt x="1855824" y="1748890"/>
                    <a:pt x="1793990" y="1687056"/>
                    <a:pt x="1717713" y="1687056"/>
                  </a:cubicBezTo>
                  <a:close/>
                  <a:moveTo>
                    <a:pt x="2281462" y="1675141"/>
                  </a:moveTo>
                  <a:cubicBezTo>
                    <a:pt x="2205185" y="1675141"/>
                    <a:pt x="2143351" y="1736975"/>
                    <a:pt x="2143351" y="1813252"/>
                  </a:cubicBezTo>
                  <a:lnTo>
                    <a:pt x="2143351" y="1817050"/>
                  </a:lnTo>
                  <a:cubicBezTo>
                    <a:pt x="2143351" y="1893327"/>
                    <a:pt x="2205185" y="1955161"/>
                    <a:pt x="2281462" y="1955161"/>
                  </a:cubicBezTo>
                  <a:lnTo>
                    <a:pt x="2509296" y="1955161"/>
                  </a:lnTo>
                  <a:cubicBezTo>
                    <a:pt x="2585573" y="1955161"/>
                    <a:pt x="2647407" y="1893327"/>
                    <a:pt x="2647407" y="1817050"/>
                  </a:cubicBezTo>
                  <a:lnTo>
                    <a:pt x="2647407" y="1813252"/>
                  </a:lnTo>
                  <a:cubicBezTo>
                    <a:pt x="2647407" y="1736975"/>
                    <a:pt x="2585573" y="1675141"/>
                    <a:pt x="2509296" y="1675141"/>
                  </a:cubicBezTo>
                  <a:close/>
                  <a:moveTo>
                    <a:pt x="2837535" y="1159396"/>
                  </a:moveTo>
                  <a:cubicBezTo>
                    <a:pt x="2731595" y="1159396"/>
                    <a:pt x="2645713" y="1245278"/>
                    <a:pt x="2645713" y="1351218"/>
                  </a:cubicBezTo>
                  <a:cubicBezTo>
                    <a:pt x="2645713" y="1457158"/>
                    <a:pt x="2731595" y="1543040"/>
                    <a:pt x="2837535" y="1543040"/>
                  </a:cubicBezTo>
                  <a:cubicBezTo>
                    <a:pt x="2943475" y="1543040"/>
                    <a:pt x="3029357" y="1457158"/>
                    <a:pt x="3029357" y="1351218"/>
                  </a:cubicBezTo>
                  <a:cubicBezTo>
                    <a:pt x="3029357" y="1245278"/>
                    <a:pt x="2943475" y="1159396"/>
                    <a:pt x="2837535" y="1159396"/>
                  </a:cubicBezTo>
                  <a:close/>
                  <a:moveTo>
                    <a:pt x="3235655" y="750352"/>
                  </a:moveTo>
                  <a:cubicBezTo>
                    <a:pt x="3129715" y="750352"/>
                    <a:pt x="3043833" y="836234"/>
                    <a:pt x="3043833" y="942174"/>
                  </a:cubicBezTo>
                  <a:cubicBezTo>
                    <a:pt x="3043833" y="1048114"/>
                    <a:pt x="3129715" y="1133996"/>
                    <a:pt x="3235655" y="1133996"/>
                  </a:cubicBezTo>
                  <a:cubicBezTo>
                    <a:pt x="3341595" y="1133996"/>
                    <a:pt x="3427477" y="1048114"/>
                    <a:pt x="3427477" y="942174"/>
                  </a:cubicBezTo>
                  <a:cubicBezTo>
                    <a:pt x="3427477" y="836234"/>
                    <a:pt x="3341595" y="750352"/>
                    <a:pt x="3235655" y="750352"/>
                  </a:cubicBezTo>
                  <a:close/>
                  <a:moveTo>
                    <a:pt x="2455585" y="750352"/>
                  </a:moveTo>
                  <a:cubicBezTo>
                    <a:pt x="2349645" y="750352"/>
                    <a:pt x="2263763" y="836234"/>
                    <a:pt x="2263763" y="942174"/>
                  </a:cubicBezTo>
                  <a:cubicBezTo>
                    <a:pt x="2263763" y="1048114"/>
                    <a:pt x="2349645" y="1133996"/>
                    <a:pt x="2455585" y="1133996"/>
                  </a:cubicBezTo>
                  <a:cubicBezTo>
                    <a:pt x="2561525" y="1133996"/>
                    <a:pt x="2647407" y="1048114"/>
                    <a:pt x="2647407" y="942174"/>
                  </a:cubicBezTo>
                  <a:cubicBezTo>
                    <a:pt x="2647407" y="836234"/>
                    <a:pt x="2561525" y="750352"/>
                    <a:pt x="2455585" y="750352"/>
                  </a:cubicBezTo>
                  <a:close/>
                  <a:moveTo>
                    <a:pt x="941776" y="640989"/>
                  </a:moveTo>
                  <a:lnTo>
                    <a:pt x="1181794" y="640989"/>
                  </a:lnTo>
                  <a:lnTo>
                    <a:pt x="1181794" y="881020"/>
                  </a:lnTo>
                  <a:lnTo>
                    <a:pt x="1421825" y="881020"/>
                  </a:lnTo>
                  <a:lnTo>
                    <a:pt x="1421825" y="1121038"/>
                  </a:lnTo>
                  <a:lnTo>
                    <a:pt x="1181794" y="1121038"/>
                  </a:lnTo>
                  <a:lnTo>
                    <a:pt x="1181794" y="1361069"/>
                  </a:lnTo>
                  <a:lnTo>
                    <a:pt x="941776" y="1361069"/>
                  </a:lnTo>
                  <a:lnTo>
                    <a:pt x="941776" y="1121038"/>
                  </a:lnTo>
                  <a:lnTo>
                    <a:pt x="701745" y="1121038"/>
                  </a:lnTo>
                  <a:lnTo>
                    <a:pt x="701745" y="881020"/>
                  </a:lnTo>
                  <a:lnTo>
                    <a:pt x="941776" y="881020"/>
                  </a:lnTo>
                  <a:close/>
                  <a:moveTo>
                    <a:pt x="1061785" y="459017"/>
                  </a:moveTo>
                  <a:cubicBezTo>
                    <a:pt x="762440" y="459017"/>
                    <a:pt x="519773" y="701684"/>
                    <a:pt x="519773" y="1001029"/>
                  </a:cubicBezTo>
                  <a:cubicBezTo>
                    <a:pt x="519773" y="1300374"/>
                    <a:pt x="762440" y="1543041"/>
                    <a:pt x="1061785" y="1543041"/>
                  </a:cubicBezTo>
                  <a:cubicBezTo>
                    <a:pt x="1361130" y="1543041"/>
                    <a:pt x="1603797" y="1300374"/>
                    <a:pt x="1603797" y="1001029"/>
                  </a:cubicBezTo>
                  <a:cubicBezTo>
                    <a:pt x="1603797" y="701684"/>
                    <a:pt x="1361130" y="459017"/>
                    <a:pt x="1061785" y="459017"/>
                  </a:cubicBezTo>
                  <a:close/>
                  <a:moveTo>
                    <a:pt x="2837535" y="359296"/>
                  </a:moveTo>
                  <a:cubicBezTo>
                    <a:pt x="2731595" y="359296"/>
                    <a:pt x="2645713" y="445178"/>
                    <a:pt x="2645713" y="551118"/>
                  </a:cubicBezTo>
                  <a:cubicBezTo>
                    <a:pt x="2645713" y="657058"/>
                    <a:pt x="2731595" y="742940"/>
                    <a:pt x="2837535" y="742940"/>
                  </a:cubicBezTo>
                  <a:cubicBezTo>
                    <a:pt x="2943475" y="742940"/>
                    <a:pt x="3029357" y="657058"/>
                    <a:pt x="3029357" y="551118"/>
                  </a:cubicBezTo>
                  <a:cubicBezTo>
                    <a:pt x="3029357" y="445178"/>
                    <a:pt x="2943475" y="359296"/>
                    <a:pt x="2837535" y="359296"/>
                  </a:cubicBezTo>
                  <a:close/>
                  <a:moveTo>
                    <a:pt x="927799" y="0"/>
                  </a:moveTo>
                  <a:lnTo>
                    <a:pt x="2978398" y="0"/>
                  </a:lnTo>
                  <a:cubicBezTo>
                    <a:pt x="3447374" y="0"/>
                    <a:pt x="3902811" y="418280"/>
                    <a:pt x="3926614" y="887256"/>
                  </a:cubicBezTo>
                  <a:cubicBezTo>
                    <a:pt x="4011721" y="1784310"/>
                    <a:pt x="4065643" y="3326870"/>
                    <a:pt x="3630620" y="3349891"/>
                  </a:cubicBezTo>
                  <a:cubicBezTo>
                    <a:pt x="3101375" y="3362701"/>
                    <a:pt x="2778421" y="2566209"/>
                    <a:pt x="2352321" y="2174369"/>
                  </a:cubicBezTo>
                  <a:lnTo>
                    <a:pt x="1572952" y="2174369"/>
                  </a:lnTo>
                  <a:cubicBezTo>
                    <a:pt x="1161652" y="2566210"/>
                    <a:pt x="901104" y="3370635"/>
                    <a:pt x="339051" y="3349892"/>
                  </a:cubicBezTo>
                  <a:cubicBezTo>
                    <a:pt x="-171518" y="3349299"/>
                    <a:pt x="45251" y="1463012"/>
                    <a:pt x="48163" y="849156"/>
                  </a:cubicBezTo>
                  <a:cubicBezTo>
                    <a:pt x="48163" y="380180"/>
                    <a:pt x="458823" y="0"/>
                    <a:pt x="927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">
              <a:extLst>
                <a:ext uri="{FF2B5EF4-FFF2-40B4-BE49-F238E27FC236}">
                  <a16:creationId xmlns:a16="http://schemas.microsoft.com/office/drawing/2014/main" id="{D87D4543-E180-4DF6-A62E-340B16086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95" y="3961380"/>
              <a:ext cx="348693" cy="269437"/>
            </a:xfrm>
            <a:custGeom>
              <a:avLst/>
              <a:gdLst/>
              <a:ahLst/>
              <a:cxnLst/>
              <a:rect l="l" t="t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5">
              <a:extLst>
                <a:ext uri="{FF2B5EF4-FFF2-40B4-BE49-F238E27FC236}">
                  <a16:creationId xmlns:a16="http://schemas.microsoft.com/office/drawing/2014/main" id="{42E01154-688D-4F5A-ACE4-7E1F6AF2E45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6822" y="3332187"/>
              <a:ext cx="299221" cy="322665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083C078B-CB36-4448-B100-8BECDC326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6432" y="2099615"/>
              <a:ext cx="296548" cy="29654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28508A6-2707-40ED-98D7-03C1932691B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608791" y="4297323"/>
              <a:ext cx="336694" cy="323742"/>
            </a:xfrm>
            <a:custGeom>
              <a:avLst/>
              <a:gdLst/>
              <a:ahLst/>
              <a:cxnLst/>
              <a:rect l="l" t="t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Donut 93">
            <a:extLst>
              <a:ext uri="{FF2B5EF4-FFF2-40B4-BE49-F238E27FC236}">
                <a16:creationId xmlns:a16="http://schemas.microsoft.com/office/drawing/2014/main" id="{0315BCAD-63A7-487F-9761-42B651CD051C}"/>
              </a:ext>
            </a:extLst>
          </p:cNvPr>
          <p:cNvSpPr/>
          <p:nvPr/>
        </p:nvSpPr>
        <p:spPr>
          <a:xfrm>
            <a:off x="7350231" y="1734252"/>
            <a:ext cx="4243993" cy="4243993"/>
          </a:xfrm>
          <a:prstGeom prst="donut">
            <a:avLst>
              <a:gd name="adj" fmla="val 1400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29ED16-E476-4E17-A34C-B1B46D12815D}"/>
              </a:ext>
            </a:extLst>
          </p:cNvPr>
          <p:cNvSpPr txBox="1"/>
          <p:nvPr/>
        </p:nvSpPr>
        <p:spPr>
          <a:xfrm>
            <a:off x="8705632" y="4148811"/>
            <a:ext cx="1644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9BFDD0-4923-4D76-A2E0-18E0CC660462}"/>
              </a:ext>
            </a:extLst>
          </p:cNvPr>
          <p:cNvGrpSpPr/>
          <p:nvPr/>
        </p:nvGrpSpPr>
        <p:grpSpPr>
          <a:xfrm>
            <a:off x="7907899" y="2308624"/>
            <a:ext cx="3597749" cy="4951423"/>
            <a:chOff x="7907899" y="2308624"/>
            <a:chExt cx="3597749" cy="4951423"/>
          </a:xfrm>
        </p:grpSpPr>
        <p:sp>
          <p:nvSpPr>
            <p:cNvPr id="34" name="자유형: 도형 96">
              <a:extLst>
                <a:ext uri="{FF2B5EF4-FFF2-40B4-BE49-F238E27FC236}">
                  <a16:creationId xmlns:a16="http://schemas.microsoft.com/office/drawing/2014/main" id="{FBC0F355-2D4B-4EBE-838F-0690108AA72F}"/>
                </a:ext>
              </a:extLst>
            </p:cNvPr>
            <p:cNvSpPr/>
            <p:nvPr/>
          </p:nvSpPr>
          <p:spPr>
            <a:xfrm rot="8348922">
              <a:off x="11198871" y="4958370"/>
              <a:ext cx="306777" cy="2301677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Donut 4">
              <a:extLst>
                <a:ext uri="{FF2B5EF4-FFF2-40B4-BE49-F238E27FC236}">
                  <a16:creationId xmlns:a16="http://schemas.microsoft.com/office/drawing/2014/main" id="{3152BDFF-172A-43EE-8C1E-F67F44872127}"/>
                </a:ext>
              </a:extLst>
            </p:cNvPr>
            <p:cNvSpPr/>
            <p:nvPr/>
          </p:nvSpPr>
          <p:spPr>
            <a:xfrm>
              <a:off x="7907899" y="2308624"/>
              <a:ext cx="3099805" cy="3099806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ound Same Side Corner Rectangle 5">
              <a:extLst>
                <a:ext uri="{FF2B5EF4-FFF2-40B4-BE49-F238E27FC236}">
                  <a16:creationId xmlns:a16="http://schemas.microsoft.com/office/drawing/2014/main" id="{2FBB1A01-C531-4B1F-9261-E0AEC7CD7387}"/>
                </a:ext>
              </a:extLst>
            </p:cNvPr>
            <p:cNvSpPr/>
            <p:nvPr/>
          </p:nvSpPr>
          <p:spPr>
            <a:xfrm rot="8399802">
              <a:off x="10257449" y="4979836"/>
              <a:ext cx="498891" cy="307559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275C19-BA54-4650-B131-3F27D4E65004}"/>
              </a:ext>
            </a:extLst>
          </p:cNvPr>
          <p:cNvGrpSpPr/>
          <p:nvPr/>
        </p:nvGrpSpPr>
        <p:grpSpPr>
          <a:xfrm>
            <a:off x="8045579" y="2409380"/>
            <a:ext cx="2811142" cy="2844985"/>
            <a:chOff x="8045579" y="2409380"/>
            <a:chExt cx="2811142" cy="2844985"/>
          </a:xfrm>
        </p:grpSpPr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D5FFF734-6862-424E-A388-EF245D0D57E5}"/>
                </a:ext>
              </a:extLst>
            </p:cNvPr>
            <p:cNvSpPr>
              <a:spLocks/>
            </p:cNvSpPr>
            <p:nvPr/>
          </p:nvSpPr>
          <p:spPr>
            <a:xfrm>
              <a:off x="10509374" y="3444941"/>
              <a:ext cx="343339" cy="343339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39952090-A2AE-4DA8-A3DA-62986F260D10}"/>
                </a:ext>
              </a:extLst>
            </p:cNvPr>
            <p:cNvSpPr>
              <a:spLocks/>
            </p:cNvSpPr>
            <p:nvPr/>
          </p:nvSpPr>
          <p:spPr>
            <a:xfrm>
              <a:off x="8174482" y="4174830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C9A03E33-5D13-4BFE-9600-571F01E84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5535" y="2409380"/>
              <a:ext cx="393582" cy="392828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Trapezoid 11">
              <a:extLst>
                <a:ext uri="{FF2B5EF4-FFF2-40B4-BE49-F238E27FC236}">
                  <a16:creationId xmlns:a16="http://schemas.microsoft.com/office/drawing/2014/main" id="{3DD1CF70-6406-4C32-BF96-0C20604B317A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10073915" y="2714730"/>
              <a:ext cx="351357" cy="423598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5905C8AA-7159-4608-899A-6C22426D61BE}"/>
                </a:ext>
              </a:extLst>
            </p:cNvPr>
            <p:cNvSpPr/>
            <p:nvPr/>
          </p:nvSpPr>
          <p:spPr>
            <a:xfrm rot="3600000">
              <a:off x="8507130" y="4424299"/>
              <a:ext cx="162074" cy="478539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61DFCD4A-250D-4565-B9BF-3EB2727DF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5579" y="3848133"/>
              <a:ext cx="330939" cy="260933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">
              <a:extLst>
                <a:ext uri="{FF2B5EF4-FFF2-40B4-BE49-F238E27FC236}">
                  <a16:creationId xmlns:a16="http://schemas.microsoft.com/office/drawing/2014/main" id="{077F0151-42C6-4168-9205-DCA71719D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3511" y="4923426"/>
              <a:ext cx="304410" cy="330939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225AE540-4E33-4C43-BCFF-ACE56AD8C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8127" y="4821478"/>
              <a:ext cx="257012" cy="330939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ed Rectangle 12">
              <a:extLst>
                <a:ext uri="{FF2B5EF4-FFF2-40B4-BE49-F238E27FC236}">
                  <a16:creationId xmlns:a16="http://schemas.microsoft.com/office/drawing/2014/main" id="{B08C69BE-22CC-4031-8AD6-A8B0C2C8A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47386" y="3842640"/>
              <a:ext cx="309335" cy="30930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117745" y="2289258"/>
                  </a:moveTo>
                  <a:cubicBezTo>
                    <a:pt x="2253931" y="2373161"/>
                    <a:pt x="2290104" y="2397532"/>
                    <a:pt x="2392952" y="2510010"/>
                  </a:cubicBezTo>
                  <a:cubicBezTo>
                    <a:pt x="2551302" y="2699530"/>
                    <a:pt x="2456894" y="2911213"/>
                    <a:pt x="2285214" y="2987744"/>
                  </a:cubicBezTo>
                  <a:cubicBezTo>
                    <a:pt x="2046443" y="3084914"/>
                    <a:pt x="1864058" y="3073352"/>
                    <a:pt x="1634211" y="2962065"/>
                  </a:cubicBezTo>
                  <a:cubicBezTo>
                    <a:pt x="1390134" y="2803501"/>
                    <a:pt x="1391670" y="2463226"/>
                    <a:pt x="1703848" y="2355742"/>
                  </a:cubicBezTo>
                  <a:cubicBezTo>
                    <a:pt x="1867216" y="2309770"/>
                    <a:pt x="1932946" y="2304275"/>
                    <a:pt x="2117745" y="2289258"/>
                  </a:cubicBezTo>
                  <a:close/>
                  <a:moveTo>
                    <a:pt x="1895201" y="880902"/>
                  </a:moveTo>
                  <a:cubicBezTo>
                    <a:pt x="2049819" y="878570"/>
                    <a:pt x="2210983" y="1023567"/>
                    <a:pt x="2276065" y="1236504"/>
                  </a:cubicBezTo>
                  <a:cubicBezTo>
                    <a:pt x="2350446" y="1479859"/>
                    <a:pt x="2271166" y="1719799"/>
                    <a:pt x="2098990" y="1772423"/>
                  </a:cubicBezTo>
                  <a:cubicBezTo>
                    <a:pt x="1926813" y="1825048"/>
                    <a:pt x="1726940" y="1670429"/>
                    <a:pt x="1652559" y="1427074"/>
                  </a:cubicBezTo>
                  <a:cubicBezTo>
                    <a:pt x="1578180" y="1183717"/>
                    <a:pt x="1657458" y="943778"/>
                    <a:pt x="1829635" y="891153"/>
                  </a:cubicBezTo>
                  <a:close/>
                  <a:moveTo>
                    <a:pt x="2577034" y="759541"/>
                  </a:moveTo>
                  <a:lnTo>
                    <a:pt x="1972441" y="767241"/>
                  </a:lnTo>
                  <a:cubicBezTo>
                    <a:pt x="1929619" y="768623"/>
                    <a:pt x="1886068" y="773785"/>
                    <a:pt x="1842289" y="783004"/>
                  </a:cubicBezTo>
                  <a:cubicBezTo>
                    <a:pt x="1492048" y="856758"/>
                    <a:pt x="1259862" y="1162246"/>
                    <a:pt x="1323686" y="1465331"/>
                  </a:cubicBezTo>
                  <a:cubicBezTo>
                    <a:pt x="1380617" y="1735681"/>
                    <a:pt x="1653838" y="1912801"/>
                    <a:pt x="1960688" y="1894227"/>
                  </a:cubicBezTo>
                  <a:lnTo>
                    <a:pt x="1954787" y="1896039"/>
                  </a:lnTo>
                  <a:cubicBezTo>
                    <a:pt x="1858317" y="2000800"/>
                    <a:pt x="1978682" y="2148499"/>
                    <a:pt x="2028445" y="2210716"/>
                  </a:cubicBezTo>
                  <a:lnTo>
                    <a:pt x="1914361" y="2213518"/>
                  </a:lnTo>
                  <a:cubicBezTo>
                    <a:pt x="1373805" y="2249742"/>
                    <a:pt x="1143478" y="2466102"/>
                    <a:pt x="1177422" y="2809298"/>
                  </a:cubicBezTo>
                  <a:cubicBezTo>
                    <a:pt x="1211366" y="3152493"/>
                    <a:pt x="1741992" y="3244646"/>
                    <a:pt x="2060873" y="3229704"/>
                  </a:cubicBezTo>
                  <a:cubicBezTo>
                    <a:pt x="2379755" y="3214763"/>
                    <a:pt x="2698110" y="2930571"/>
                    <a:pt x="2719230" y="2648210"/>
                  </a:cubicBezTo>
                  <a:cubicBezTo>
                    <a:pt x="2699867" y="2070575"/>
                    <a:pt x="2052418" y="2112562"/>
                    <a:pt x="2282832" y="1799863"/>
                  </a:cubicBezTo>
                  <a:cubicBezTo>
                    <a:pt x="2510843" y="1673695"/>
                    <a:pt x="2641919" y="1435236"/>
                    <a:pt x="2592014" y="1198247"/>
                  </a:cubicBezTo>
                  <a:cubicBezTo>
                    <a:pt x="2566015" y="1074781"/>
                    <a:pt x="2494906" y="970760"/>
                    <a:pt x="2395028" y="897200"/>
                  </a:cubicBezTo>
                  <a:lnTo>
                    <a:pt x="2564389" y="891152"/>
                  </a:lnTo>
                  <a:cubicBezTo>
                    <a:pt x="2644558" y="859402"/>
                    <a:pt x="2739013" y="796695"/>
                    <a:pt x="2769176" y="767327"/>
                  </a:cubicBezTo>
                  <a:cubicBezTo>
                    <a:pt x="2755484" y="761968"/>
                    <a:pt x="2680847" y="759625"/>
                    <a:pt x="2577034" y="759541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Down Arrow 1">
              <a:extLst>
                <a:ext uri="{FF2B5EF4-FFF2-40B4-BE49-F238E27FC236}">
                  <a16:creationId xmlns:a16="http://schemas.microsoft.com/office/drawing/2014/main" id="{B1349248-BC3E-4DCD-9051-D2CF537FC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01733" y="3025716"/>
              <a:ext cx="257188" cy="377708"/>
            </a:xfrm>
            <a:custGeom>
              <a:avLst/>
              <a:gdLst/>
              <a:ahLst/>
              <a:cxnLst/>
              <a:rect l="l" t="t" r="r" b="b"/>
              <a:pathLst>
                <a:path w="2745756" h="4032448">
                  <a:moveTo>
                    <a:pt x="1622229" y="1008112"/>
                  </a:moveTo>
                  <a:lnTo>
                    <a:pt x="2371247" y="1008112"/>
                  </a:lnTo>
                  <a:lnTo>
                    <a:pt x="2371247" y="3081405"/>
                  </a:lnTo>
                  <a:lnTo>
                    <a:pt x="2745756" y="3081405"/>
                  </a:lnTo>
                  <a:lnTo>
                    <a:pt x="1996738" y="4032448"/>
                  </a:lnTo>
                  <a:lnTo>
                    <a:pt x="1247720" y="3081405"/>
                  </a:lnTo>
                  <a:lnTo>
                    <a:pt x="1622229" y="3081405"/>
                  </a:lnTo>
                  <a:close/>
                  <a:moveTo>
                    <a:pt x="749018" y="0"/>
                  </a:moveTo>
                  <a:lnTo>
                    <a:pt x="1498036" y="951043"/>
                  </a:lnTo>
                  <a:lnTo>
                    <a:pt x="1123527" y="951043"/>
                  </a:lnTo>
                  <a:lnTo>
                    <a:pt x="1123527" y="3024336"/>
                  </a:lnTo>
                  <a:lnTo>
                    <a:pt x="374509" y="3024336"/>
                  </a:lnTo>
                  <a:lnTo>
                    <a:pt x="374509" y="951043"/>
                  </a:lnTo>
                  <a:lnTo>
                    <a:pt x="0" y="9510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Isosceles Triangle 7">
              <a:extLst>
                <a:ext uri="{FF2B5EF4-FFF2-40B4-BE49-F238E27FC236}">
                  <a16:creationId xmlns:a16="http://schemas.microsoft.com/office/drawing/2014/main" id="{BE07520C-E6FE-4F09-A947-EA6F68046D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297" y="5013963"/>
              <a:ext cx="300437" cy="20934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6">
              <a:extLst>
                <a:ext uri="{FF2B5EF4-FFF2-40B4-BE49-F238E27FC236}">
                  <a16:creationId xmlns:a16="http://schemas.microsoft.com/office/drawing/2014/main" id="{3A5724F3-C522-4B0D-93EE-ECF44EBFB9F6}"/>
                </a:ext>
              </a:extLst>
            </p:cNvPr>
            <p:cNvSpPr>
              <a:spLocks noChangeAspect="1"/>
            </p:cNvSpPr>
            <p:nvPr/>
          </p:nvSpPr>
          <p:spPr>
            <a:xfrm rot="678773">
              <a:off x="10108027" y="4569149"/>
              <a:ext cx="338104" cy="343148"/>
            </a:xfrm>
            <a:custGeom>
              <a:avLst/>
              <a:gdLst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62894 h 3939732"/>
                <a:gd name="connsiteX1" fmla="*/ 1768767 w 3897869"/>
                <a:gd name="connsiteY1" fmla="*/ 1381594 h 3939732"/>
                <a:gd name="connsiteX2" fmla="*/ 1517577 w 3897869"/>
                <a:gd name="connsiteY2" fmla="*/ 2033280 h 3939732"/>
                <a:gd name="connsiteX3" fmla="*/ 1928990 w 3897869"/>
                <a:gd name="connsiteY3" fmla="*/ 2631017 h 3939732"/>
                <a:gd name="connsiteX4" fmla="*/ 2318674 w 3897869"/>
                <a:gd name="connsiteY4" fmla="*/ 1997628 h 3939732"/>
                <a:gd name="connsiteX5" fmla="*/ 2293344 w 3897869"/>
                <a:gd name="connsiteY5" fmla="*/ 1825498 h 3939732"/>
                <a:gd name="connsiteX6" fmla="*/ 1853384 w 3897869"/>
                <a:gd name="connsiteY6" fmla="*/ 1362894 h 3939732"/>
                <a:gd name="connsiteX7" fmla="*/ 1594841 w 3897869"/>
                <a:gd name="connsiteY7" fmla="*/ 36923 h 3939732"/>
                <a:gd name="connsiteX8" fmla="*/ 3869632 w 3897869"/>
                <a:gd name="connsiteY8" fmla="*/ 1508593 h 3939732"/>
                <a:gd name="connsiteX9" fmla="*/ 3670773 w 3897869"/>
                <a:gd name="connsiteY9" fmla="*/ 2416710 h 3939732"/>
                <a:gd name="connsiteX10" fmla="*/ 3671055 w 3897869"/>
                <a:gd name="connsiteY10" fmla="*/ 2417653 h 3939732"/>
                <a:gd name="connsiteX11" fmla="*/ 3164582 w 3897869"/>
                <a:gd name="connsiteY11" fmla="*/ 2822329 h 3939732"/>
                <a:gd name="connsiteX12" fmla="*/ 3176822 w 3897869"/>
                <a:gd name="connsiteY12" fmla="*/ 2836256 h 3939732"/>
                <a:gd name="connsiteX13" fmla="*/ 3146203 w 3897869"/>
                <a:gd name="connsiteY13" fmla="*/ 2835026 h 3939732"/>
                <a:gd name="connsiteX14" fmla="*/ 3151211 w 3897869"/>
                <a:gd name="connsiteY14" fmla="*/ 2827425 h 3939732"/>
                <a:gd name="connsiteX15" fmla="*/ 2397082 w 3897869"/>
                <a:gd name="connsiteY15" fmla="*/ 2555951 h 3939732"/>
                <a:gd name="connsiteX16" fmla="*/ 2396219 w 3897869"/>
                <a:gd name="connsiteY16" fmla="*/ 2549477 h 3939732"/>
                <a:gd name="connsiteX17" fmla="*/ 1746058 w 3897869"/>
                <a:gd name="connsiteY17" fmla="*/ 3084844 h 3939732"/>
                <a:gd name="connsiteX18" fmla="*/ 990519 w 3897869"/>
                <a:gd name="connsiteY18" fmla="*/ 2011053 h 3939732"/>
                <a:gd name="connsiteX19" fmla="*/ 1593790 w 3897869"/>
                <a:gd name="connsiteY19" fmla="*/ 959078 h 3939732"/>
                <a:gd name="connsiteX20" fmla="*/ 1746058 w 3897869"/>
                <a:gd name="connsiteY20" fmla="*/ 937262 h 3939732"/>
                <a:gd name="connsiteX21" fmla="*/ 2206475 w 3897869"/>
                <a:gd name="connsiteY21" fmla="*/ 1165194 h 3939732"/>
                <a:gd name="connsiteX22" fmla="*/ 2185910 w 3897869"/>
                <a:gd name="connsiteY22" fmla="*/ 869152 h 3939732"/>
                <a:gd name="connsiteX23" fmla="*/ 2656644 w 3897869"/>
                <a:gd name="connsiteY23" fmla="*/ 794408 h 3939732"/>
                <a:gd name="connsiteX24" fmla="*/ 2828567 w 3897869"/>
                <a:gd name="connsiteY24" fmla="*/ 2090795 h 3939732"/>
                <a:gd name="connsiteX25" fmla="*/ 3312378 w 3897869"/>
                <a:gd name="connsiteY25" fmla="*/ 2032862 h 3939732"/>
                <a:gd name="connsiteX26" fmla="*/ 3289926 w 3897869"/>
                <a:gd name="connsiteY26" fmla="*/ 1337965 h 3939732"/>
                <a:gd name="connsiteX27" fmla="*/ 3290031 w 3897869"/>
                <a:gd name="connsiteY27" fmla="*/ 1338068 h 3939732"/>
                <a:gd name="connsiteX28" fmla="*/ 1700745 w 3897869"/>
                <a:gd name="connsiteY28" fmla="*/ 566301 h 3939732"/>
                <a:gd name="connsiteX29" fmla="*/ 571995 w 3897869"/>
                <a:gd name="connsiteY29" fmla="*/ 2265435 h 3939732"/>
                <a:gd name="connsiteX30" fmla="*/ 2267548 w 3897869"/>
                <a:gd name="connsiteY30" fmla="*/ 3399556 h 3939732"/>
                <a:gd name="connsiteX31" fmla="*/ 3194376 w 3897869"/>
                <a:gd name="connsiteY31" fmla="*/ 3063923 h 3939732"/>
                <a:gd name="connsiteX32" fmla="*/ 3268026 w 3897869"/>
                <a:gd name="connsiteY32" fmla="*/ 3500815 h 3939732"/>
                <a:gd name="connsiteX33" fmla="*/ 2347298 w 3897869"/>
                <a:gd name="connsiteY33" fmla="*/ 3895311 h 3939732"/>
                <a:gd name="connsiteX34" fmla="*/ 42617 w 3897869"/>
                <a:gd name="connsiteY34" fmla="*/ 2371338 h 3939732"/>
                <a:gd name="connsiteX35" fmla="*/ 1594841 w 3897869"/>
                <a:gd name="connsiteY35" fmla="*/ 36923 h 3939732"/>
                <a:gd name="connsiteX0" fmla="*/ 1853384 w 3897869"/>
                <a:gd name="connsiteY0" fmla="*/ 1371624 h 3948462"/>
                <a:gd name="connsiteX1" fmla="*/ 1768767 w 3897869"/>
                <a:gd name="connsiteY1" fmla="*/ 1390324 h 3948462"/>
                <a:gd name="connsiteX2" fmla="*/ 1517577 w 3897869"/>
                <a:gd name="connsiteY2" fmla="*/ 2042010 h 3948462"/>
                <a:gd name="connsiteX3" fmla="*/ 1928990 w 3897869"/>
                <a:gd name="connsiteY3" fmla="*/ 2639747 h 3948462"/>
                <a:gd name="connsiteX4" fmla="*/ 2318674 w 3897869"/>
                <a:gd name="connsiteY4" fmla="*/ 2006358 h 3948462"/>
                <a:gd name="connsiteX5" fmla="*/ 2293344 w 3897869"/>
                <a:gd name="connsiteY5" fmla="*/ 1834228 h 3948462"/>
                <a:gd name="connsiteX6" fmla="*/ 1853384 w 3897869"/>
                <a:gd name="connsiteY6" fmla="*/ 1371624 h 3948462"/>
                <a:gd name="connsiteX7" fmla="*/ 1594841 w 3897869"/>
                <a:gd name="connsiteY7" fmla="*/ 45653 h 3948462"/>
                <a:gd name="connsiteX8" fmla="*/ 3869632 w 3897869"/>
                <a:gd name="connsiteY8" fmla="*/ 1517323 h 3948462"/>
                <a:gd name="connsiteX9" fmla="*/ 3670773 w 3897869"/>
                <a:gd name="connsiteY9" fmla="*/ 2425440 h 3948462"/>
                <a:gd name="connsiteX10" fmla="*/ 3671055 w 3897869"/>
                <a:gd name="connsiteY10" fmla="*/ 2426383 h 3948462"/>
                <a:gd name="connsiteX11" fmla="*/ 3164582 w 3897869"/>
                <a:gd name="connsiteY11" fmla="*/ 2831059 h 3948462"/>
                <a:gd name="connsiteX12" fmla="*/ 3176822 w 3897869"/>
                <a:gd name="connsiteY12" fmla="*/ 2844986 h 3948462"/>
                <a:gd name="connsiteX13" fmla="*/ 3146203 w 3897869"/>
                <a:gd name="connsiteY13" fmla="*/ 2843756 h 3948462"/>
                <a:gd name="connsiteX14" fmla="*/ 3151211 w 3897869"/>
                <a:gd name="connsiteY14" fmla="*/ 2836155 h 3948462"/>
                <a:gd name="connsiteX15" fmla="*/ 2397082 w 3897869"/>
                <a:gd name="connsiteY15" fmla="*/ 2564681 h 3948462"/>
                <a:gd name="connsiteX16" fmla="*/ 2396219 w 3897869"/>
                <a:gd name="connsiteY16" fmla="*/ 2558207 h 3948462"/>
                <a:gd name="connsiteX17" fmla="*/ 1746058 w 3897869"/>
                <a:gd name="connsiteY17" fmla="*/ 3093574 h 3948462"/>
                <a:gd name="connsiteX18" fmla="*/ 990519 w 3897869"/>
                <a:gd name="connsiteY18" fmla="*/ 2019783 h 3948462"/>
                <a:gd name="connsiteX19" fmla="*/ 1593790 w 3897869"/>
                <a:gd name="connsiteY19" fmla="*/ 967808 h 3948462"/>
                <a:gd name="connsiteX20" fmla="*/ 1746058 w 3897869"/>
                <a:gd name="connsiteY20" fmla="*/ 945992 h 3948462"/>
                <a:gd name="connsiteX21" fmla="*/ 2206475 w 3897869"/>
                <a:gd name="connsiteY21" fmla="*/ 1173924 h 3948462"/>
                <a:gd name="connsiteX22" fmla="*/ 2185910 w 3897869"/>
                <a:gd name="connsiteY22" fmla="*/ 877882 h 3948462"/>
                <a:gd name="connsiteX23" fmla="*/ 2656644 w 3897869"/>
                <a:gd name="connsiteY23" fmla="*/ 803138 h 3948462"/>
                <a:gd name="connsiteX24" fmla="*/ 2828567 w 3897869"/>
                <a:gd name="connsiteY24" fmla="*/ 2099525 h 3948462"/>
                <a:gd name="connsiteX25" fmla="*/ 3312378 w 3897869"/>
                <a:gd name="connsiteY25" fmla="*/ 2041592 h 3948462"/>
                <a:gd name="connsiteX26" fmla="*/ 3289926 w 3897869"/>
                <a:gd name="connsiteY26" fmla="*/ 1346695 h 3948462"/>
                <a:gd name="connsiteX27" fmla="*/ 3290031 w 3897869"/>
                <a:gd name="connsiteY27" fmla="*/ 1346798 h 3948462"/>
                <a:gd name="connsiteX28" fmla="*/ 1700745 w 3897869"/>
                <a:gd name="connsiteY28" fmla="*/ 575031 h 3948462"/>
                <a:gd name="connsiteX29" fmla="*/ 571995 w 3897869"/>
                <a:gd name="connsiteY29" fmla="*/ 2274165 h 3948462"/>
                <a:gd name="connsiteX30" fmla="*/ 2267548 w 3897869"/>
                <a:gd name="connsiteY30" fmla="*/ 3408286 h 3948462"/>
                <a:gd name="connsiteX31" fmla="*/ 3194376 w 3897869"/>
                <a:gd name="connsiteY31" fmla="*/ 3072653 h 3948462"/>
                <a:gd name="connsiteX32" fmla="*/ 3268026 w 3897869"/>
                <a:gd name="connsiteY32" fmla="*/ 3509545 h 3948462"/>
                <a:gd name="connsiteX33" fmla="*/ 2347298 w 3897869"/>
                <a:gd name="connsiteY33" fmla="*/ 3904041 h 3948462"/>
                <a:gd name="connsiteX34" fmla="*/ 42617 w 3897869"/>
                <a:gd name="connsiteY34" fmla="*/ 2380068 h 3948462"/>
                <a:gd name="connsiteX35" fmla="*/ 1594841 w 3897869"/>
                <a:gd name="connsiteY35" fmla="*/ 45653 h 3948462"/>
                <a:gd name="connsiteX0" fmla="*/ 1853384 w 3876965"/>
                <a:gd name="connsiteY0" fmla="*/ 1371624 h 3948462"/>
                <a:gd name="connsiteX1" fmla="*/ 1768767 w 3876965"/>
                <a:gd name="connsiteY1" fmla="*/ 1390324 h 3948462"/>
                <a:gd name="connsiteX2" fmla="*/ 1517577 w 3876965"/>
                <a:gd name="connsiteY2" fmla="*/ 2042010 h 3948462"/>
                <a:gd name="connsiteX3" fmla="*/ 1928990 w 3876965"/>
                <a:gd name="connsiteY3" fmla="*/ 2639747 h 3948462"/>
                <a:gd name="connsiteX4" fmla="*/ 2318674 w 3876965"/>
                <a:gd name="connsiteY4" fmla="*/ 2006358 h 3948462"/>
                <a:gd name="connsiteX5" fmla="*/ 2293344 w 3876965"/>
                <a:gd name="connsiteY5" fmla="*/ 1834228 h 3948462"/>
                <a:gd name="connsiteX6" fmla="*/ 1853384 w 3876965"/>
                <a:gd name="connsiteY6" fmla="*/ 1371624 h 3948462"/>
                <a:gd name="connsiteX7" fmla="*/ 1594841 w 3876965"/>
                <a:gd name="connsiteY7" fmla="*/ 45653 h 3948462"/>
                <a:gd name="connsiteX8" fmla="*/ 3869632 w 3876965"/>
                <a:gd name="connsiteY8" fmla="*/ 1517323 h 3948462"/>
                <a:gd name="connsiteX9" fmla="*/ 3670773 w 3876965"/>
                <a:gd name="connsiteY9" fmla="*/ 2425440 h 3948462"/>
                <a:gd name="connsiteX10" fmla="*/ 3671055 w 3876965"/>
                <a:gd name="connsiteY10" fmla="*/ 2426383 h 3948462"/>
                <a:gd name="connsiteX11" fmla="*/ 3164582 w 3876965"/>
                <a:gd name="connsiteY11" fmla="*/ 2831059 h 3948462"/>
                <a:gd name="connsiteX12" fmla="*/ 3176822 w 3876965"/>
                <a:gd name="connsiteY12" fmla="*/ 2844986 h 3948462"/>
                <a:gd name="connsiteX13" fmla="*/ 3146203 w 3876965"/>
                <a:gd name="connsiteY13" fmla="*/ 2843756 h 3948462"/>
                <a:gd name="connsiteX14" fmla="*/ 3151211 w 3876965"/>
                <a:gd name="connsiteY14" fmla="*/ 2836155 h 3948462"/>
                <a:gd name="connsiteX15" fmla="*/ 2397082 w 3876965"/>
                <a:gd name="connsiteY15" fmla="*/ 2564681 h 3948462"/>
                <a:gd name="connsiteX16" fmla="*/ 2396219 w 3876965"/>
                <a:gd name="connsiteY16" fmla="*/ 2558207 h 3948462"/>
                <a:gd name="connsiteX17" fmla="*/ 1746058 w 3876965"/>
                <a:gd name="connsiteY17" fmla="*/ 3093574 h 3948462"/>
                <a:gd name="connsiteX18" fmla="*/ 990519 w 3876965"/>
                <a:gd name="connsiteY18" fmla="*/ 2019783 h 3948462"/>
                <a:gd name="connsiteX19" fmla="*/ 1593790 w 3876965"/>
                <a:gd name="connsiteY19" fmla="*/ 967808 h 3948462"/>
                <a:gd name="connsiteX20" fmla="*/ 1746058 w 3876965"/>
                <a:gd name="connsiteY20" fmla="*/ 945992 h 3948462"/>
                <a:gd name="connsiteX21" fmla="*/ 2206475 w 3876965"/>
                <a:gd name="connsiteY21" fmla="*/ 1173924 h 3948462"/>
                <a:gd name="connsiteX22" fmla="*/ 2185910 w 3876965"/>
                <a:gd name="connsiteY22" fmla="*/ 877882 h 3948462"/>
                <a:gd name="connsiteX23" fmla="*/ 2656644 w 3876965"/>
                <a:gd name="connsiteY23" fmla="*/ 803138 h 3948462"/>
                <a:gd name="connsiteX24" fmla="*/ 2828567 w 3876965"/>
                <a:gd name="connsiteY24" fmla="*/ 2099525 h 3948462"/>
                <a:gd name="connsiteX25" fmla="*/ 3312378 w 3876965"/>
                <a:gd name="connsiteY25" fmla="*/ 2041592 h 3948462"/>
                <a:gd name="connsiteX26" fmla="*/ 3289926 w 3876965"/>
                <a:gd name="connsiteY26" fmla="*/ 1346695 h 3948462"/>
                <a:gd name="connsiteX27" fmla="*/ 3290031 w 3876965"/>
                <a:gd name="connsiteY27" fmla="*/ 1346798 h 3948462"/>
                <a:gd name="connsiteX28" fmla="*/ 1700745 w 3876965"/>
                <a:gd name="connsiteY28" fmla="*/ 575031 h 3948462"/>
                <a:gd name="connsiteX29" fmla="*/ 571995 w 3876965"/>
                <a:gd name="connsiteY29" fmla="*/ 2274165 h 3948462"/>
                <a:gd name="connsiteX30" fmla="*/ 2267548 w 3876965"/>
                <a:gd name="connsiteY30" fmla="*/ 3408286 h 3948462"/>
                <a:gd name="connsiteX31" fmla="*/ 3194376 w 3876965"/>
                <a:gd name="connsiteY31" fmla="*/ 3072653 h 3948462"/>
                <a:gd name="connsiteX32" fmla="*/ 3268026 w 3876965"/>
                <a:gd name="connsiteY32" fmla="*/ 3509545 h 3948462"/>
                <a:gd name="connsiteX33" fmla="*/ 2347298 w 3876965"/>
                <a:gd name="connsiteY33" fmla="*/ 3904041 h 3948462"/>
                <a:gd name="connsiteX34" fmla="*/ 42617 w 3876965"/>
                <a:gd name="connsiteY34" fmla="*/ 2380068 h 3948462"/>
                <a:gd name="connsiteX35" fmla="*/ 1594841 w 3876965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671055 w 3888568"/>
                <a:gd name="connsiteY10" fmla="*/ 2426383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704679 w 3888568"/>
                <a:gd name="connsiteY10" fmla="*/ 2448797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164582 w 3888568"/>
                <a:gd name="connsiteY10" fmla="*/ 2831059 h 3948462"/>
                <a:gd name="connsiteX11" fmla="*/ 3176822 w 3888568"/>
                <a:gd name="connsiteY11" fmla="*/ 2844986 h 3948462"/>
                <a:gd name="connsiteX12" fmla="*/ 3146203 w 3888568"/>
                <a:gd name="connsiteY12" fmla="*/ 2843756 h 3948462"/>
                <a:gd name="connsiteX13" fmla="*/ 3151211 w 3888568"/>
                <a:gd name="connsiteY13" fmla="*/ 2836155 h 3948462"/>
                <a:gd name="connsiteX14" fmla="*/ 2397082 w 3888568"/>
                <a:gd name="connsiteY14" fmla="*/ 2564681 h 3948462"/>
                <a:gd name="connsiteX15" fmla="*/ 2396219 w 3888568"/>
                <a:gd name="connsiteY15" fmla="*/ 2558207 h 3948462"/>
                <a:gd name="connsiteX16" fmla="*/ 1746058 w 3888568"/>
                <a:gd name="connsiteY16" fmla="*/ 3093574 h 3948462"/>
                <a:gd name="connsiteX17" fmla="*/ 990519 w 3888568"/>
                <a:gd name="connsiteY17" fmla="*/ 2019783 h 3948462"/>
                <a:gd name="connsiteX18" fmla="*/ 1593790 w 3888568"/>
                <a:gd name="connsiteY18" fmla="*/ 967808 h 3948462"/>
                <a:gd name="connsiteX19" fmla="*/ 1746058 w 3888568"/>
                <a:gd name="connsiteY19" fmla="*/ 945992 h 3948462"/>
                <a:gd name="connsiteX20" fmla="*/ 2206475 w 3888568"/>
                <a:gd name="connsiteY20" fmla="*/ 1173924 h 3948462"/>
                <a:gd name="connsiteX21" fmla="*/ 2185910 w 3888568"/>
                <a:gd name="connsiteY21" fmla="*/ 877882 h 3948462"/>
                <a:gd name="connsiteX22" fmla="*/ 2656644 w 3888568"/>
                <a:gd name="connsiteY22" fmla="*/ 803138 h 3948462"/>
                <a:gd name="connsiteX23" fmla="*/ 2828567 w 3888568"/>
                <a:gd name="connsiteY23" fmla="*/ 2099525 h 3948462"/>
                <a:gd name="connsiteX24" fmla="*/ 3362812 w 3888568"/>
                <a:gd name="connsiteY24" fmla="*/ 2002360 h 3948462"/>
                <a:gd name="connsiteX25" fmla="*/ 3289926 w 3888568"/>
                <a:gd name="connsiteY25" fmla="*/ 1346695 h 3948462"/>
                <a:gd name="connsiteX26" fmla="*/ 3290031 w 3888568"/>
                <a:gd name="connsiteY26" fmla="*/ 1346798 h 3948462"/>
                <a:gd name="connsiteX27" fmla="*/ 1700745 w 3888568"/>
                <a:gd name="connsiteY27" fmla="*/ 575031 h 3948462"/>
                <a:gd name="connsiteX28" fmla="*/ 571995 w 3888568"/>
                <a:gd name="connsiteY28" fmla="*/ 2274165 h 3948462"/>
                <a:gd name="connsiteX29" fmla="*/ 2267548 w 3888568"/>
                <a:gd name="connsiteY29" fmla="*/ 3408286 h 3948462"/>
                <a:gd name="connsiteX30" fmla="*/ 3194376 w 3888568"/>
                <a:gd name="connsiteY30" fmla="*/ 3072653 h 3948462"/>
                <a:gd name="connsiteX31" fmla="*/ 3268026 w 3888568"/>
                <a:gd name="connsiteY31" fmla="*/ 3509545 h 3948462"/>
                <a:gd name="connsiteX32" fmla="*/ 2347298 w 3888568"/>
                <a:gd name="connsiteY32" fmla="*/ 3904041 h 3948462"/>
                <a:gd name="connsiteX33" fmla="*/ 42617 w 3888568"/>
                <a:gd name="connsiteY33" fmla="*/ 2380068 h 3948462"/>
                <a:gd name="connsiteX34" fmla="*/ 1594841 w 3888568"/>
                <a:gd name="connsiteY34" fmla="*/ 45653 h 3948462"/>
                <a:gd name="connsiteX0" fmla="*/ 1853384 w 3892469"/>
                <a:gd name="connsiteY0" fmla="*/ 1371624 h 3948462"/>
                <a:gd name="connsiteX1" fmla="*/ 1768767 w 3892469"/>
                <a:gd name="connsiteY1" fmla="*/ 1390324 h 3948462"/>
                <a:gd name="connsiteX2" fmla="*/ 1517577 w 3892469"/>
                <a:gd name="connsiteY2" fmla="*/ 2042010 h 3948462"/>
                <a:gd name="connsiteX3" fmla="*/ 1928990 w 3892469"/>
                <a:gd name="connsiteY3" fmla="*/ 2639747 h 3948462"/>
                <a:gd name="connsiteX4" fmla="*/ 2318674 w 3892469"/>
                <a:gd name="connsiteY4" fmla="*/ 2006358 h 3948462"/>
                <a:gd name="connsiteX5" fmla="*/ 2293344 w 3892469"/>
                <a:gd name="connsiteY5" fmla="*/ 1834228 h 3948462"/>
                <a:gd name="connsiteX6" fmla="*/ 1853384 w 3892469"/>
                <a:gd name="connsiteY6" fmla="*/ 1371624 h 3948462"/>
                <a:gd name="connsiteX7" fmla="*/ 1594841 w 3892469"/>
                <a:gd name="connsiteY7" fmla="*/ 45653 h 3948462"/>
                <a:gd name="connsiteX8" fmla="*/ 3869632 w 3892469"/>
                <a:gd name="connsiteY8" fmla="*/ 1517323 h 3948462"/>
                <a:gd name="connsiteX9" fmla="*/ 3706266 w 3892469"/>
                <a:gd name="connsiteY9" fmla="*/ 2457195 h 3948462"/>
                <a:gd name="connsiteX10" fmla="*/ 3164582 w 3892469"/>
                <a:gd name="connsiteY10" fmla="*/ 2831059 h 3948462"/>
                <a:gd name="connsiteX11" fmla="*/ 3176822 w 3892469"/>
                <a:gd name="connsiteY11" fmla="*/ 2844986 h 3948462"/>
                <a:gd name="connsiteX12" fmla="*/ 3146203 w 3892469"/>
                <a:gd name="connsiteY12" fmla="*/ 2843756 h 3948462"/>
                <a:gd name="connsiteX13" fmla="*/ 3151211 w 3892469"/>
                <a:gd name="connsiteY13" fmla="*/ 2836155 h 3948462"/>
                <a:gd name="connsiteX14" fmla="*/ 2397082 w 3892469"/>
                <a:gd name="connsiteY14" fmla="*/ 2564681 h 3948462"/>
                <a:gd name="connsiteX15" fmla="*/ 2396219 w 3892469"/>
                <a:gd name="connsiteY15" fmla="*/ 2558207 h 3948462"/>
                <a:gd name="connsiteX16" fmla="*/ 1746058 w 3892469"/>
                <a:gd name="connsiteY16" fmla="*/ 3093574 h 3948462"/>
                <a:gd name="connsiteX17" fmla="*/ 990519 w 3892469"/>
                <a:gd name="connsiteY17" fmla="*/ 2019783 h 3948462"/>
                <a:gd name="connsiteX18" fmla="*/ 1593790 w 3892469"/>
                <a:gd name="connsiteY18" fmla="*/ 967808 h 3948462"/>
                <a:gd name="connsiteX19" fmla="*/ 1746058 w 3892469"/>
                <a:gd name="connsiteY19" fmla="*/ 945992 h 3948462"/>
                <a:gd name="connsiteX20" fmla="*/ 2206475 w 3892469"/>
                <a:gd name="connsiteY20" fmla="*/ 1173924 h 3948462"/>
                <a:gd name="connsiteX21" fmla="*/ 2185910 w 3892469"/>
                <a:gd name="connsiteY21" fmla="*/ 877882 h 3948462"/>
                <a:gd name="connsiteX22" fmla="*/ 2656644 w 3892469"/>
                <a:gd name="connsiteY22" fmla="*/ 803138 h 3948462"/>
                <a:gd name="connsiteX23" fmla="*/ 2828567 w 3892469"/>
                <a:gd name="connsiteY23" fmla="*/ 2099525 h 3948462"/>
                <a:gd name="connsiteX24" fmla="*/ 3362812 w 3892469"/>
                <a:gd name="connsiteY24" fmla="*/ 2002360 h 3948462"/>
                <a:gd name="connsiteX25" fmla="*/ 3289926 w 3892469"/>
                <a:gd name="connsiteY25" fmla="*/ 1346695 h 3948462"/>
                <a:gd name="connsiteX26" fmla="*/ 3290031 w 3892469"/>
                <a:gd name="connsiteY26" fmla="*/ 1346798 h 3948462"/>
                <a:gd name="connsiteX27" fmla="*/ 1700745 w 3892469"/>
                <a:gd name="connsiteY27" fmla="*/ 575031 h 3948462"/>
                <a:gd name="connsiteX28" fmla="*/ 571995 w 3892469"/>
                <a:gd name="connsiteY28" fmla="*/ 2274165 h 3948462"/>
                <a:gd name="connsiteX29" fmla="*/ 2267548 w 3892469"/>
                <a:gd name="connsiteY29" fmla="*/ 3408286 h 3948462"/>
                <a:gd name="connsiteX30" fmla="*/ 3194376 w 3892469"/>
                <a:gd name="connsiteY30" fmla="*/ 3072653 h 3948462"/>
                <a:gd name="connsiteX31" fmla="*/ 3268026 w 3892469"/>
                <a:gd name="connsiteY31" fmla="*/ 3509545 h 3948462"/>
                <a:gd name="connsiteX32" fmla="*/ 2347298 w 3892469"/>
                <a:gd name="connsiteY32" fmla="*/ 3904041 h 3948462"/>
                <a:gd name="connsiteX33" fmla="*/ 42617 w 3892469"/>
                <a:gd name="connsiteY33" fmla="*/ 2380068 h 3948462"/>
                <a:gd name="connsiteX34" fmla="*/ 1594841 w 3892469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2397082 w 3890413"/>
                <a:gd name="connsiteY13" fmla="*/ 2564681 h 3948462"/>
                <a:gd name="connsiteX14" fmla="*/ 2396219 w 3890413"/>
                <a:gd name="connsiteY14" fmla="*/ 2558207 h 3948462"/>
                <a:gd name="connsiteX15" fmla="*/ 1746058 w 3890413"/>
                <a:gd name="connsiteY15" fmla="*/ 3093574 h 3948462"/>
                <a:gd name="connsiteX16" fmla="*/ 990519 w 3890413"/>
                <a:gd name="connsiteY16" fmla="*/ 2019783 h 3948462"/>
                <a:gd name="connsiteX17" fmla="*/ 1593790 w 3890413"/>
                <a:gd name="connsiteY17" fmla="*/ 967808 h 3948462"/>
                <a:gd name="connsiteX18" fmla="*/ 1746058 w 3890413"/>
                <a:gd name="connsiteY18" fmla="*/ 945992 h 3948462"/>
                <a:gd name="connsiteX19" fmla="*/ 2206475 w 3890413"/>
                <a:gd name="connsiteY19" fmla="*/ 1173924 h 3948462"/>
                <a:gd name="connsiteX20" fmla="*/ 2185910 w 3890413"/>
                <a:gd name="connsiteY20" fmla="*/ 877882 h 3948462"/>
                <a:gd name="connsiteX21" fmla="*/ 2656644 w 3890413"/>
                <a:gd name="connsiteY21" fmla="*/ 803138 h 3948462"/>
                <a:gd name="connsiteX22" fmla="*/ 2828567 w 3890413"/>
                <a:gd name="connsiteY22" fmla="*/ 2099525 h 3948462"/>
                <a:gd name="connsiteX23" fmla="*/ 3362812 w 3890413"/>
                <a:gd name="connsiteY23" fmla="*/ 2002360 h 3948462"/>
                <a:gd name="connsiteX24" fmla="*/ 3289926 w 3890413"/>
                <a:gd name="connsiteY24" fmla="*/ 1346695 h 3948462"/>
                <a:gd name="connsiteX25" fmla="*/ 3290031 w 3890413"/>
                <a:gd name="connsiteY25" fmla="*/ 1346798 h 3948462"/>
                <a:gd name="connsiteX26" fmla="*/ 1700745 w 3890413"/>
                <a:gd name="connsiteY26" fmla="*/ 575031 h 3948462"/>
                <a:gd name="connsiteX27" fmla="*/ 571995 w 3890413"/>
                <a:gd name="connsiteY27" fmla="*/ 2274165 h 3948462"/>
                <a:gd name="connsiteX28" fmla="*/ 2267548 w 3890413"/>
                <a:gd name="connsiteY28" fmla="*/ 3408286 h 3948462"/>
                <a:gd name="connsiteX29" fmla="*/ 3194376 w 3890413"/>
                <a:gd name="connsiteY29" fmla="*/ 3072653 h 3948462"/>
                <a:gd name="connsiteX30" fmla="*/ 3268026 w 3890413"/>
                <a:gd name="connsiteY30" fmla="*/ 3509545 h 3948462"/>
                <a:gd name="connsiteX31" fmla="*/ 2347298 w 3890413"/>
                <a:gd name="connsiteY31" fmla="*/ 3904041 h 3948462"/>
                <a:gd name="connsiteX32" fmla="*/ 42617 w 3890413"/>
                <a:gd name="connsiteY32" fmla="*/ 2380068 h 3948462"/>
                <a:gd name="connsiteX33" fmla="*/ 1594841 w 3890413"/>
                <a:gd name="connsiteY33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2397082 w 3890413"/>
                <a:gd name="connsiteY12" fmla="*/ 2564681 h 3948462"/>
                <a:gd name="connsiteX13" fmla="*/ 2396219 w 3890413"/>
                <a:gd name="connsiteY13" fmla="*/ 2558207 h 3948462"/>
                <a:gd name="connsiteX14" fmla="*/ 1746058 w 3890413"/>
                <a:gd name="connsiteY14" fmla="*/ 3093574 h 3948462"/>
                <a:gd name="connsiteX15" fmla="*/ 990519 w 3890413"/>
                <a:gd name="connsiteY15" fmla="*/ 2019783 h 3948462"/>
                <a:gd name="connsiteX16" fmla="*/ 1593790 w 3890413"/>
                <a:gd name="connsiteY16" fmla="*/ 967808 h 3948462"/>
                <a:gd name="connsiteX17" fmla="*/ 1746058 w 3890413"/>
                <a:gd name="connsiteY17" fmla="*/ 945992 h 3948462"/>
                <a:gd name="connsiteX18" fmla="*/ 2206475 w 3890413"/>
                <a:gd name="connsiteY18" fmla="*/ 1173924 h 3948462"/>
                <a:gd name="connsiteX19" fmla="*/ 2185910 w 3890413"/>
                <a:gd name="connsiteY19" fmla="*/ 877882 h 3948462"/>
                <a:gd name="connsiteX20" fmla="*/ 2656644 w 3890413"/>
                <a:gd name="connsiteY20" fmla="*/ 803138 h 3948462"/>
                <a:gd name="connsiteX21" fmla="*/ 2828567 w 3890413"/>
                <a:gd name="connsiteY21" fmla="*/ 2099525 h 3948462"/>
                <a:gd name="connsiteX22" fmla="*/ 3362812 w 3890413"/>
                <a:gd name="connsiteY22" fmla="*/ 2002360 h 3948462"/>
                <a:gd name="connsiteX23" fmla="*/ 3289926 w 3890413"/>
                <a:gd name="connsiteY23" fmla="*/ 1346695 h 3948462"/>
                <a:gd name="connsiteX24" fmla="*/ 3290031 w 3890413"/>
                <a:gd name="connsiteY24" fmla="*/ 1346798 h 3948462"/>
                <a:gd name="connsiteX25" fmla="*/ 1700745 w 3890413"/>
                <a:gd name="connsiteY25" fmla="*/ 575031 h 3948462"/>
                <a:gd name="connsiteX26" fmla="*/ 571995 w 3890413"/>
                <a:gd name="connsiteY26" fmla="*/ 2274165 h 3948462"/>
                <a:gd name="connsiteX27" fmla="*/ 2267548 w 3890413"/>
                <a:gd name="connsiteY27" fmla="*/ 3408286 h 3948462"/>
                <a:gd name="connsiteX28" fmla="*/ 3194376 w 3890413"/>
                <a:gd name="connsiteY28" fmla="*/ 3072653 h 3948462"/>
                <a:gd name="connsiteX29" fmla="*/ 3268026 w 3890413"/>
                <a:gd name="connsiteY29" fmla="*/ 3509545 h 3948462"/>
                <a:gd name="connsiteX30" fmla="*/ 2347298 w 3890413"/>
                <a:gd name="connsiteY30" fmla="*/ 3904041 h 3948462"/>
                <a:gd name="connsiteX31" fmla="*/ 42617 w 3890413"/>
                <a:gd name="connsiteY31" fmla="*/ 2380068 h 3948462"/>
                <a:gd name="connsiteX32" fmla="*/ 1594841 w 3890413"/>
                <a:gd name="connsiteY32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2397082 w 3890413"/>
                <a:gd name="connsiteY11" fmla="*/ 2564681 h 3948462"/>
                <a:gd name="connsiteX12" fmla="*/ 2396219 w 3890413"/>
                <a:gd name="connsiteY12" fmla="*/ 2558207 h 3948462"/>
                <a:gd name="connsiteX13" fmla="*/ 1746058 w 3890413"/>
                <a:gd name="connsiteY13" fmla="*/ 3093574 h 3948462"/>
                <a:gd name="connsiteX14" fmla="*/ 990519 w 3890413"/>
                <a:gd name="connsiteY14" fmla="*/ 2019783 h 3948462"/>
                <a:gd name="connsiteX15" fmla="*/ 1593790 w 3890413"/>
                <a:gd name="connsiteY15" fmla="*/ 967808 h 3948462"/>
                <a:gd name="connsiteX16" fmla="*/ 1746058 w 3890413"/>
                <a:gd name="connsiteY16" fmla="*/ 945992 h 3948462"/>
                <a:gd name="connsiteX17" fmla="*/ 2206475 w 3890413"/>
                <a:gd name="connsiteY17" fmla="*/ 1173924 h 3948462"/>
                <a:gd name="connsiteX18" fmla="*/ 2185910 w 3890413"/>
                <a:gd name="connsiteY18" fmla="*/ 877882 h 3948462"/>
                <a:gd name="connsiteX19" fmla="*/ 2656644 w 3890413"/>
                <a:gd name="connsiteY19" fmla="*/ 803138 h 3948462"/>
                <a:gd name="connsiteX20" fmla="*/ 2828567 w 3890413"/>
                <a:gd name="connsiteY20" fmla="*/ 2099525 h 3948462"/>
                <a:gd name="connsiteX21" fmla="*/ 3362812 w 3890413"/>
                <a:gd name="connsiteY21" fmla="*/ 2002360 h 3948462"/>
                <a:gd name="connsiteX22" fmla="*/ 3289926 w 3890413"/>
                <a:gd name="connsiteY22" fmla="*/ 1346695 h 3948462"/>
                <a:gd name="connsiteX23" fmla="*/ 3290031 w 3890413"/>
                <a:gd name="connsiteY23" fmla="*/ 1346798 h 3948462"/>
                <a:gd name="connsiteX24" fmla="*/ 1700745 w 3890413"/>
                <a:gd name="connsiteY24" fmla="*/ 575031 h 3948462"/>
                <a:gd name="connsiteX25" fmla="*/ 571995 w 3890413"/>
                <a:gd name="connsiteY25" fmla="*/ 2274165 h 3948462"/>
                <a:gd name="connsiteX26" fmla="*/ 2267548 w 3890413"/>
                <a:gd name="connsiteY26" fmla="*/ 3408286 h 3948462"/>
                <a:gd name="connsiteX27" fmla="*/ 3194376 w 3890413"/>
                <a:gd name="connsiteY27" fmla="*/ 3072653 h 3948462"/>
                <a:gd name="connsiteX28" fmla="*/ 3268026 w 3890413"/>
                <a:gd name="connsiteY28" fmla="*/ 3509545 h 3948462"/>
                <a:gd name="connsiteX29" fmla="*/ 2347298 w 3890413"/>
                <a:gd name="connsiteY29" fmla="*/ 3904041 h 3948462"/>
                <a:gd name="connsiteX30" fmla="*/ 42617 w 3890413"/>
                <a:gd name="connsiteY30" fmla="*/ 2380068 h 3948462"/>
                <a:gd name="connsiteX31" fmla="*/ 1594841 w 3890413"/>
                <a:gd name="connsiteY31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90413" h="3948462">
                  <a:moveTo>
                    <a:pt x="1853384" y="1371624"/>
                  </a:moveTo>
                  <a:lnTo>
                    <a:pt x="1768767" y="1390324"/>
                  </a:lnTo>
                  <a:cubicBezTo>
                    <a:pt x="1579409" y="1463487"/>
                    <a:pt x="1490873" y="1833773"/>
                    <a:pt x="1517577" y="2042010"/>
                  </a:cubicBezTo>
                  <a:cubicBezTo>
                    <a:pt x="1544281" y="2250247"/>
                    <a:pt x="1644086" y="2624290"/>
                    <a:pt x="1928990" y="2639747"/>
                  </a:cubicBezTo>
                  <a:cubicBezTo>
                    <a:pt x="2177093" y="2653207"/>
                    <a:pt x="2337423" y="2363017"/>
                    <a:pt x="2318674" y="2006358"/>
                  </a:cubicBezTo>
                  <a:cubicBezTo>
                    <a:pt x="2310210" y="1948950"/>
                    <a:pt x="2301678" y="1891436"/>
                    <a:pt x="2293344" y="1834228"/>
                  </a:cubicBezTo>
                  <a:cubicBezTo>
                    <a:pt x="2229725" y="1555945"/>
                    <a:pt x="2050691" y="1359067"/>
                    <a:pt x="1853384" y="1371624"/>
                  </a:cubicBezTo>
                  <a:close/>
                  <a:moveTo>
                    <a:pt x="1594841" y="45653"/>
                  </a:moveTo>
                  <a:cubicBezTo>
                    <a:pt x="2527821" y="-128041"/>
                    <a:pt x="3626282" y="158796"/>
                    <a:pt x="3869632" y="1517323"/>
                  </a:cubicBezTo>
                  <a:cubicBezTo>
                    <a:pt x="3939308" y="2058696"/>
                    <a:pt x="3820785" y="2251376"/>
                    <a:pt x="3706266" y="2457195"/>
                  </a:cubicBezTo>
                  <a:cubicBezTo>
                    <a:pt x="3132098" y="3124925"/>
                    <a:pt x="2589274" y="2611359"/>
                    <a:pt x="2548384" y="2446988"/>
                  </a:cubicBezTo>
                  <a:cubicBezTo>
                    <a:pt x="2411721" y="3024903"/>
                    <a:pt x="2005702" y="3164775"/>
                    <a:pt x="1746058" y="3093574"/>
                  </a:cubicBezTo>
                  <a:cubicBezTo>
                    <a:pt x="1486414" y="3022373"/>
                    <a:pt x="990519" y="2612821"/>
                    <a:pt x="990519" y="2019783"/>
                  </a:cubicBezTo>
                  <a:cubicBezTo>
                    <a:pt x="990519" y="1500875"/>
                    <a:pt x="1249504" y="1067935"/>
                    <a:pt x="1593790" y="967808"/>
                  </a:cubicBezTo>
                  <a:cubicBezTo>
                    <a:pt x="1642974" y="953504"/>
                    <a:pt x="1694009" y="949376"/>
                    <a:pt x="1746058" y="945992"/>
                  </a:cubicBezTo>
                  <a:cubicBezTo>
                    <a:pt x="2004670" y="929176"/>
                    <a:pt x="2081338" y="1030119"/>
                    <a:pt x="2206475" y="1173924"/>
                  </a:cubicBezTo>
                  <a:cubicBezTo>
                    <a:pt x="2194343" y="1061758"/>
                    <a:pt x="2187003" y="961165"/>
                    <a:pt x="2185910" y="877882"/>
                  </a:cubicBezTo>
                  <a:lnTo>
                    <a:pt x="2656644" y="803138"/>
                  </a:lnTo>
                  <a:lnTo>
                    <a:pt x="2828567" y="2099525"/>
                  </a:lnTo>
                  <a:cubicBezTo>
                    <a:pt x="2888366" y="2544108"/>
                    <a:pt x="3261961" y="2420799"/>
                    <a:pt x="3362812" y="2002360"/>
                  </a:cubicBezTo>
                  <a:cubicBezTo>
                    <a:pt x="3355320" y="1625023"/>
                    <a:pt x="3366534" y="1729632"/>
                    <a:pt x="3289926" y="1346695"/>
                  </a:cubicBezTo>
                  <a:lnTo>
                    <a:pt x="3290031" y="1346798"/>
                  </a:lnTo>
                  <a:cubicBezTo>
                    <a:pt x="3068547" y="637774"/>
                    <a:pt x="2419129" y="439933"/>
                    <a:pt x="1700745" y="575031"/>
                  </a:cubicBezTo>
                  <a:cubicBezTo>
                    <a:pt x="890947" y="727320"/>
                    <a:pt x="415476" y="1491783"/>
                    <a:pt x="571995" y="2274165"/>
                  </a:cubicBezTo>
                  <a:cubicBezTo>
                    <a:pt x="728513" y="3056546"/>
                    <a:pt x="1580131" y="3572543"/>
                    <a:pt x="2267548" y="3408286"/>
                  </a:cubicBezTo>
                  <a:cubicBezTo>
                    <a:pt x="2796517" y="3281890"/>
                    <a:pt x="2641988" y="3320887"/>
                    <a:pt x="3194376" y="3072653"/>
                  </a:cubicBezTo>
                  <a:cubicBezTo>
                    <a:pt x="3249441" y="3306078"/>
                    <a:pt x="3239115" y="3309742"/>
                    <a:pt x="3268026" y="3509545"/>
                  </a:cubicBezTo>
                  <a:cubicBezTo>
                    <a:pt x="3021841" y="3717756"/>
                    <a:pt x="2685602" y="3836362"/>
                    <a:pt x="2347298" y="3904041"/>
                  </a:cubicBezTo>
                  <a:cubicBezTo>
                    <a:pt x="1157336" y="4112956"/>
                    <a:pt x="289475" y="3581660"/>
                    <a:pt x="42617" y="2380068"/>
                  </a:cubicBezTo>
                  <a:cubicBezTo>
                    <a:pt x="-204242" y="1178477"/>
                    <a:pt x="661862" y="219348"/>
                    <a:pt x="1594841" y="456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14E2E14-9B57-4A66-85E1-221EAEE17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6880" y="2771935"/>
              <a:ext cx="315652" cy="359610"/>
            </a:xfrm>
            <a:custGeom>
              <a:avLst/>
              <a:gdLst/>
              <a:ahLst/>
              <a:cxnLst/>
              <a:rect l="l" t="t" r="r" b="b"/>
              <a:pathLst>
                <a:path w="3456727" h="3938119">
                  <a:moveTo>
                    <a:pt x="1728364" y="1961325"/>
                  </a:moveTo>
                  <a:cubicBezTo>
                    <a:pt x="1726089" y="2407152"/>
                    <a:pt x="1737463" y="2812034"/>
                    <a:pt x="1735188" y="3257861"/>
                  </a:cubicBezTo>
                  <a:cubicBezTo>
                    <a:pt x="2394830" y="3057694"/>
                    <a:pt x="2610919" y="2352560"/>
                    <a:pt x="2765594" y="1981796"/>
                  </a:cubicBezTo>
                  <a:close/>
                  <a:moveTo>
                    <a:pt x="1728362" y="682044"/>
                  </a:moveTo>
                  <a:cubicBezTo>
                    <a:pt x="1355324" y="868563"/>
                    <a:pt x="1166530" y="952725"/>
                    <a:pt x="609247" y="1002767"/>
                  </a:cubicBezTo>
                  <a:cubicBezTo>
                    <a:pt x="606972" y="1330312"/>
                    <a:pt x="631992" y="1623739"/>
                    <a:pt x="704780" y="1964933"/>
                  </a:cubicBezTo>
                  <a:lnTo>
                    <a:pt x="1728363" y="1971757"/>
                  </a:lnTo>
                  <a:cubicBezTo>
                    <a:pt x="1728363" y="1541853"/>
                    <a:pt x="1728362" y="1111948"/>
                    <a:pt x="1728362" y="682044"/>
                  </a:cubicBezTo>
                  <a:close/>
                  <a:moveTo>
                    <a:pt x="1723409" y="487996"/>
                  </a:moveTo>
                  <a:cubicBezTo>
                    <a:pt x="1725062" y="488690"/>
                    <a:pt x="1726712" y="489384"/>
                    <a:pt x="1728363" y="490064"/>
                  </a:cubicBezTo>
                  <a:cubicBezTo>
                    <a:pt x="1730015" y="489384"/>
                    <a:pt x="1731666" y="488690"/>
                    <a:pt x="1733319" y="487996"/>
                  </a:cubicBezTo>
                  <a:lnTo>
                    <a:pt x="1733319" y="492131"/>
                  </a:lnTo>
                  <a:cubicBezTo>
                    <a:pt x="2179467" y="679460"/>
                    <a:pt x="2405896" y="769409"/>
                    <a:pt x="2817789" y="813808"/>
                  </a:cubicBezTo>
                  <a:cubicBezTo>
                    <a:pt x="2971516" y="823489"/>
                    <a:pt x="3036247" y="875307"/>
                    <a:pt x="3033236" y="1061333"/>
                  </a:cubicBezTo>
                  <a:cubicBezTo>
                    <a:pt x="3015439" y="2441328"/>
                    <a:pt x="2363638" y="3359629"/>
                    <a:pt x="1733319" y="3448048"/>
                  </a:cubicBezTo>
                  <a:lnTo>
                    <a:pt x="1733319" y="3450123"/>
                  </a:lnTo>
                  <a:lnTo>
                    <a:pt x="1728363" y="3449086"/>
                  </a:lnTo>
                  <a:lnTo>
                    <a:pt x="1723409" y="3450123"/>
                  </a:lnTo>
                  <a:lnTo>
                    <a:pt x="1723409" y="3448048"/>
                  </a:lnTo>
                  <a:cubicBezTo>
                    <a:pt x="1093089" y="3359629"/>
                    <a:pt x="441289" y="2441328"/>
                    <a:pt x="423491" y="1061333"/>
                  </a:cubicBezTo>
                  <a:cubicBezTo>
                    <a:pt x="420479" y="875307"/>
                    <a:pt x="485211" y="823489"/>
                    <a:pt x="638937" y="813808"/>
                  </a:cubicBezTo>
                  <a:cubicBezTo>
                    <a:pt x="1050832" y="769409"/>
                    <a:pt x="1277261" y="679460"/>
                    <a:pt x="1723409" y="492131"/>
                  </a:cubicBezTo>
                  <a:close/>
                  <a:moveTo>
                    <a:pt x="1722802" y="306889"/>
                  </a:moveTo>
                  <a:lnTo>
                    <a:pt x="1722802" y="311530"/>
                  </a:lnTo>
                  <a:cubicBezTo>
                    <a:pt x="1222099" y="521767"/>
                    <a:pt x="967982" y="622713"/>
                    <a:pt x="505720" y="672542"/>
                  </a:cubicBezTo>
                  <a:cubicBezTo>
                    <a:pt x="333196" y="683408"/>
                    <a:pt x="260550" y="741561"/>
                    <a:pt x="263929" y="950334"/>
                  </a:cubicBezTo>
                  <a:cubicBezTo>
                    <a:pt x="283902" y="2499079"/>
                    <a:pt x="1015407" y="3529669"/>
                    <a:pt x="1722802" y="3628902"/>
                  </a:cubicBezTo>
                  <a:lnTo>
                    <a:pt x="1722802" y="3631230"/>
                  </a:lnTo>
                  <a:lnTo>
                    <a:pt x="1728365" y="3630065"/>
                  </a:lnTo>
                  <a:lnTo>
                    <a:pt x="1733925" y="3631230"/>
                  </a:lnTo>
                  <a:lnTo>
                    <a:pt x="1733925" y="3628902"/>
                  </a:lnTo>
                  <a:cubicBezTo>
                    <a:pt x="2441322" y="3529669"/>
                    <a:pt x="3172826" y="2499079"/>
                    <a:pt x="3192800" y="950334"/>
                  </a:cubicBezTo>
                  <a:cubicBezTo>
                    <a:pt x="3196179" y="741561"/>
                    <a:pt x="3123532" y="683408"/>
                    <a:pt x="2951007" y="672542"/>
                  </a:cubicBezTo>
                  <a:cubicBezTo>
                    <a:pt x="2488747" y="622713"/>
                    <a:pt x="2234630" y="521767"/>
                    <a:pt x="1733925" y="311530"/>
                  </a:cubicBezTo>
                  <a:lnTo>
                    <a:pt x="1733925" y="306889"/>
                  </a:lnTo>
                  <a:cubicBezTo>
                    <a:pt x="1732071" y="307669"/>
                    <a:pt x="1730218" y="308445"/>
                    <a:pt x="1728365" y="309209"/>
                  </a:cubicBezTo>
                  <a:cubicBezTo>
                    <a:pt x="1726510" y="308445"/>
                    <a:pt x="1724659" y="307669"/>
                    <a:pt x="1722802" y="306889"/>
                  </a:cubicBezTo>
                  <a:close/>
                  <a:moveTo>
                    <a:pt x="1721800" y="0"/>
                  </a:moveTo>
                  <a:cubicBezTo>
                    <a:pt x="1723991" y="923"/>
                    <a:pt x="1726176" y="1844"/>
                    <a:pt x="1728363" y="2749"/>
                  </a:cubicBezTo>
                  <a:cubicBezTo>
                    <a:pt x="1730551" y="1844"/>
                    <a:pt x="1732737" y="923"/>
                    <a:pt x="1734926" y="0"/>
                  </a:cubicBezTo>
                  <a:lnTo>
                    <a:pt x="1734926" y="5497"/>
                  </a:lnTo>
                  <a:cubicBezTo>
                    <a:pt x="2325825" y="254550"/>
                    <a:pt x="2625718" y="374136"/>
                    <a:pt x="3171248" y="433164"/>
                  </a:cubicBezTo>
                  <a:cubicBezTo>
                    <a:pt x="3374850" y="446035"/>
                    <a:pt x="3460584" y="514926"/>
                    <a:pt x="3456595" y="762245"/>
                  </a:cubicBezTo>
                  <a:cubicBezTo>
                    <a:pt x="3433024" y="2596936"/>
                    <a:pt x="2569749" y="3817807"/>
                    <a:pt x="1734926" y="3935360"/>
                  </a:cubicBezTo>
                  <a:lnTo>
                    <a:pt x="1734926" y="3938119"/>
                  </a:lnTo>
                  <a:lnTo>
                    <a:pt x="1728363" y="3936740"/>
                  </a:lnTo>
                  <a:lnTo>
                    <a:pt x="1721800" y="3938119"/>
                  </a:lnTo>
                  <a:lnTo>
                    <a:pt x="1721800" y="3935360"/>
                  </a:lnTo>
                  <a:cubicBezTo>
                    <a:pt x="886977" y="3817807"/>
                    <a:pt x="23703" y="2596936"/>
                    <a:pt x="132" y="762245"/>
                  </a:cubicBezTo>
                  <a:cubicBezTo>
                    <a:pt x="-3858" y="514926"/>
                    <a:pt x="81876" y="446035"/>
                    <a:pt x="285478" y="433164"/>
                  </a:cubicBezTo>
                  <a:cubicBezTo>
                    <a:pt x="831010" y="374136"/>
                    <a:pt x="1130903" y="254550"/>
                    <a:pt x="1721800" y="54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6065040D-3594-4BAC-A8C1-673E9B9D9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5543" y="2519661"/>
              <a:ext cx="338578" cy="33854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1">
              <a:extLst>
                <a:ext uri="{FF2B5EF4-FFF2-40B4-BE49-F238E27FC236}">
                  <a16:creationId xmlns:a16="http://schemas.microsoft.com/office/drawing/2014/main" id="{2612BCB4-6800-4D3F-84A7-B411A2B0064A}"/>
                </a:ext>
              </a:extLst>
            </p:cNvPr>
            <p:cNvSpPr>
              <a:spLocks noChangeAspect="1"/>
            </p:cNvSpPr>
            <p:nvPr/>
          </p:nvSpPr>
          <p:spPr>
            <a:xfrm rot="2648398">
              <a:off x="8942310" y="2514803"/>
              <a:ext cx="148930" cy="380894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7806EA61-FF58-47E3-B6B3-7DE8F13A1EEA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8651645" y="4749636"/>
              <a:ext cx="318301" cy="317452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9B57F1-325B-4FFB-91E0-0B240A518703}"/>
                </a:ext>
              </a:extLst>
            </p:cNvPr>
            <p:cNvSpPr/>
            <p:nvPr/>
          </p:nvSpPr>
          <p:spPr>
            <a:xfrm>
              <a:off x="8268788" y="3120081"/>
              <a:ext cx="291831" cy="251871"/>
            </a:xfrm>
            <a:custGeom>
              <a:avLst/>
              <a:gdLst>
                <a:gd name="connsiteX0" fmla="*/ 241139 w 366142"/>
                <a:gd name="connsiteY0" fmla="*/ 0 h 316007"/>
                <a:gd name="connsiteX1" fmla="*/ 306633 w 366142"/>
                <a:gd name="connsiteY1" fmla="*/ 31202 h 316007"/>
                <a:gd name="connsiteX2" fmla="*/ 349699 w 366142"/>
                <a:gd name="connsiteY2" fmla="*/ 10558 h 316007"/>
                <a:gd name="connsiteX3" fmla="*/ 325569 w 366142"/>
                <a:gd name="connsiteY3" fmla="*/ 59830 h 316007"/>
                <a:gd name="connsiteX4" fmla="*/ 366142 w 366142"/>
                <a:gd name="connsiteY4" fmla="*/ 52395 h 316007"/>
                <a:gd name="connsiteX5" fmla="*/ 334454 w 366142"/>
                <a:gd name="connsiteY5" fmla="*/ 94697 h 316007"/>
                <a:gd name="connsiteX6" fmla="*/ 316939 w 366142"/>
                <a:gd name="connsiteY6" fmla="*/ 174999 h 316007"/>
                <a:gd name="connsiteX7" fmla="*/ 184305 w 366142"/>
                <a:gd name="connsiteY7" fmla="*/ 311458 h 316007"/>
                <a:gd name="connsiteX8" fmla="*/ 27716 w 366142"/>
                <a:gd name="connsiteY8" fmla="*/ 295316 h 316007"/>
                <a:gd name="connsiteX9" fmla="*/ 0 w 366142"/>
                <a:gd name="connsiteY9" fmla="*/ 281129 h 316007"/>
                <a:gd name="connsiteX10" fmla="*/ 0 w 366142"/>
                <a:gd name="connsiteY10" fmla="*/ 268036 h 316007"/>
                <a:gd name="connsiteX11" fmla="*/ 23178 w 366142"/>
                <a:gd name="connsiteY11" fmla="*/ 266110 h 316007"/>
                <a:gd name="connsiteX12" fmla="*/ 108726 w 366142"/>
                <a:gd name="connsiteY12" fmla="*/ 240807 h 316007"/>
                <a:gd name="connsiteX13" fmla="*/ 20535 w 366142"/>
                <a:gd name="connsiteY13" fmla="*/ 200079 h 316007"/>
                <a:gd name="connsiteX14" fmla="*/ 70653 w 366142"/>
                <a:gd name="connsiteY14" fmla="*/ 194871 h 316007"/>
                <a:gd name="connsiteX15" fmla="*/ 20899 w 366142"/>
                <a:gd name="connsiteY15" fmla="*/ 168840 h 316007"/>
                <a:gd name="connsiteX16" fmla="*/ 0 w 366142"/>
                <a:gd name="connsiteY16" fmla="*/ 146258 h 316007"/>
                <a:gd name="connsiteX17" fmla="*/ 0 w 366142"/>
                <a:gd name="connsiteY17" fmla="*/ 116697 h 316007"/>
                <a:gd name="connsiteX18" fmla="*/ 14104 w 366142"/>
                <a:gd name="connsiteY18" fmla="*/ 121836 h 316007"/>
                <a:gd name="connsiteX19" fmla="*/ 40441 w 366142"/>
                <a:gd name="connsiteY19" fmla="*/ 126434 h 316007"/>
                <a:gd name="connsiteX20" fmla="*/ 20722 w 366142"/>
                <a:gd name="connsiteY20" fmla="*/ 8541 h 316007"/>
                <a:gd name="connsiteX21" fmla="*/ 168525 w 366142"/>
                <a:gd name="connsiteY21" fmla="*/ 104817 h 316007"/>
                <a:gd name="connsiteX22" fmla="*/ 165796 w 366142"/>
                <a:gd name="connsiteY22" fmla="*/ 68430 h 316007"/>
                <a:gd name="connsiteX23" fmla="*/ 241139 w 366142"/>
                <a:gd name="connsiteY23" fmla="*/ 0 h 31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142" h="316007">
                  <a:moveTo>
                    <a:pt x="241139" y="0"/>
                  </a:moveTo>
                  <a:cubicBezTo>
                    <a:pt x="265040" y="0"/>
                    <a:pt x="292051" y="14516"/>
                    <a:pt x="306633" y="31202"/>
                  </a:cubicBezTo>
                  <a:cubicBezTo>
                    <a:pt x="327151" y="29858"/>
                    <a:pt x="335397" y="19692"/>
                    <a:pt x="349699" y="10558"/>
                  </a:cubicBezTo>
                  <a:cubicBezTo>
                    <a:pt x="343170" y="29574"/>
                    <a:pt x="336047" y="54091"/>
                    <a:pt x="325569" y="59830"/>
                  </a:cubicBezTo>
                  <a:cubicBezTo>
                    <a:pt x="340338" y="61437"/>
                    <a:pt x="353079" y="55334"/>
                    <a:pt x="366142" y="52395"/>
                  </a:cubicBezTo>
                  <a:cubicBezTo>
                    <a:pt x="361514" y="66282"/>
                    <a:pt x="342655" y="74263"/>
                    <a:pt x="334454" y="94697"/>
                  </a:cubicBezTo>
                  <a:cubicBezTo>
                    <a:pt x="326254" y="115131"/>
                    <a:pt x="329982" y="126199"/>
                    <a:pt x="316939" y="174999"/>
                  </a:cubicBezTo>
                  <a:cubicBezTo>
                    <a:pt x="296102" y="242622"/>
                    <a:pt x="276174" y="279635"/>
                    <a:pt x="184305" y="311458"/>
                  </a:cubicBezTo>
                  <a:cubicBezTo>
                    <a:pt x="152057" y="320905"/>
                    <a:pt x="83508" y="315693"/>
                    <a:pt x="27716" y="295316"/>
                  </a:cubicBezTo>
                  <a:lnTo>
                    <a:pt x="0" y="281129"/>
                  </a:lnTo>
                  <a:lnTo>
                    <a:pt x="0" y="268036"/>
                  </a:lnTo>
                  <a:lnTo>
                    <a:pt x="23178" y="266110"/>
                  </a:lnTo>
                  <a:cubicBezTo>
                    <a:pt x="63548" y="261698"/>
                    <a:pt x="90116" y="254801"/>
                    <a:pt x="108726" y="240807"/>
                  </a:cubicBezTo>
                  <a:cubicBezTo>
                    <a:pt x="87700" y="241375"/>
                    <a:pt x="35310" y="244403"/>
                    <a:pt x="20535" y="200079"/>
                  </a:cubicBezTo>
                  <a:cubicBezTo>
                    <a:pt x="37583" y="203299"/>
                    <a:pt x="59856" y="197334"/>
                    <a:pt x="70653" y="194871"/>
                  </a:cubicBezTo>
                  <a:cubicBezTo>
                    <a:pt x="57204" y="189662"/>
                    <a:pt x="37595" y="181773"/>
                    <a:pt x="20899" y="168840"/>
                  </a:cubicBezTo>
                  <a:lnTo>
                    <a:pt x="0" y="146258"/>
                  </a:lnTo>
                  <a:lnTo>
                    <a:pt x="0" y="116697"/>
                  </a:lnTo>
                  <a:lnTo>
                    <a:pt x="14104" y="121836"/>
                  </a:lnTo>
                  <a:cubicBezTo>
                    <a:pt x="23887" y="123910"/>
                    <a:pt x="33812" y="125203"/>
                    <a:pt x="40441" y="126434"/>
                  </a:cubicBezTo>
                  <a:cubicBezTo>
                    <a:pt x="9945" y="103325"/>
                    <a:pt x="-5039" y="60063"/>
                    <a:pt x="20722" y="8541"/>
                  </a:cubicBezTo>
                  <a:cubicBezTo>
                    <a:pt x="76047" y="73391"/>
                    <a:pt x="116697" y="97001"/>
                    <a:pt x="168525" y="104817"/>
                  </a:cubicBezTo>
                  <a:cubicBezTo>
                    <a:pt x="166649" y="98530"/>
                    <a:pt x="164888" y="89662"/>
                    <a:pt x="165796" y="68430"/>
                  </a:cubicBezTo>
                  <a:cubicBezTo>
                    <a:pt x="166838" y="44047"/>
                    <a:pt x="190944" y="0"/>
                    <a:pt x="24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CDE015-9AA0-4BE4-A6D9-52CC6CFD2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9375" y="4197069"/>
              <a:ext cx="172150" cy="348350"/>
            </a:xfrm>
            <a:custGeom>
              <a:avLst/>
              <a:gdLst>
                <a:gd name="connsiteX0" fmla="*/ 313271 w 432915"/>
                <a:gd name="connsiteY0" fmla="*/ 455355 h 455920"/>
                <a:gd name="connsiteX1" fmla="*/ 432915 w 432915"/>
                <a:gd name="connsiteY1" fmla="*/ 455355 h 455920"/>
                <a:gd name="connsiteX2" fmla="*/ 432915 w 432915"/>
                <a:gd name="connsiteY2" fmla="*/ 455920 h 455920"/>
                <a:gd name="connsiteX3" fmla="*/ 313271 w 432915"/>
                <a:gd name="connsiteY3" fmla="*/ 455920 h 455920"/>
                <a:gd name="connsiteX4" fmla="*/ 0 w 432915"/>
                <a:gd name="connsiteY4" fmla="*/ 455355 h 455920"/>
                <a:gd name="connsiteX5" fmla="*/ 228291 w 432915"/>
                <a:gd name="connsiteY5" fmla="*/ 455355 h 455920"/>
                <a:gd name="connsiteX6" fmla="*/ 228291 w 432915"/>
                <a:gd name="connsiteY6" fmla="*/ 455920 h 455920"/>
                <a:gd name="connsiteX7" fmla="*/ 0 w 432915"/>
                <a:gd name="connsiteY7" fmla="*/ 455920 h 455920"/>
                <a:gd name="connsiteX8" fmla="*/ 367184 w 432915"/>
                <a:gd name="connsiteY8" fmla="*/ 6 h 455920"/>
                <a:gd name="connsiteX9" fmla="*/ 399197 w 432915"/>
                <a:gd name="connsiteY9" fmla="*/ 2823 h 455920"/>
                <a:gd name="connsiteX10" fmla="*/ 393797 w 432915"/>
                <a:gd name="connsiteY10" fmla="*/ 69600 h 455920"/>
                <a:gd name="connsiteX11" fmla="*/ 313271 w 432915"/>
                <a:gd name="connsiteY11" fmla="*/ 96177 h 455920"/>
                <a:gd name="connsiteX12" fmla="*/ 313271 w 432915"/>
                <a:gd name="connsiteY12" fmla="*/ 140898 h 455920"/>
                <a:gd name="connsiteX13" fmla="*/ 391059 w 432915"/>
                <a:gd name="connsiteY13" fmla="*/ 140898 h 455920"/>
                <a:gd name="connsiteX14" fmla="*/ 385514 w 432915"/>
                <a:gd name="connsiteY14" fmla="*/ 215050 h 455920"/>
                <a:gd name="connsiteX15" fmla="*/ 313271 w 432915"/>
                <a:gd name="connsiteY15" fmla="*/ 216436 h 455920"/>
                <a:gd name="connsiteX16" fmla="*/ 313271 w 432915"/>
                <a:gd name="connsiteY16" fmla="*/ 455355 h 455920"/>
                <a:gd name="connsiteX17" fmla="*/ 228291 w 432915"/>
                <a:gd name="connsiteY17" fmla="*/ 455355 h 455920"/>
                <a:gd name="connsiteX18" fmla="*/ 228291 w 432915"/>
                <a:gd name="connsiteY18" fmla="*/ 216436 h 455920"/>
                <a:gd name="connsiteX19" fmla="*/ 173888 w 432915"/>
                <a:gd name="connsiteY19" fmla="*/ 216436 h 455920"/>
                <a:gd name="connsiteX20" fmla="*/ 173888 w 432915"/>
                <a:gd name="connsiteY20" fmla="*/ 140898 h 455920"/>
                <a:gd name="connsiteX21" fmla="*/ 228291 w 432915"/>
                <a:gd name="connsiteY21" fmla="*/ 140898 h 455920"/>
                <a:gd name="connsiteX22" fmla="*/ 228291 w 432915"/>
                <a:gd name="connsiteY22" fmla="*/ 90429 h 455920"/>
                <a:gd name="connsiteX23" fmla="*/ 228151 w 432915"/>
                <a:gd name="connsiteY23" fmla="*/ 89940 h 455920"/>
                <a:gd name="connsiteX24" fmla="*/ 324674 w 432915"/>
                <a:gd name="connsiteY24" fmla="*/ 971 h 455920"/>
                <a:gd name="connsiteX25" fmla="*/ 367184 w 432915"/>
                <a:gd name="connsiteY25" fmla="*/ 6 h 455920"/>
                <a:gd name="connsiteX0" fmla="*/ 313271 w 432915"/>
                <a:gd name="connsiteY0" fmla="*/ 455355 h 455920"/>
                <a:gd name="connsiteX1" fmla="*/ 432915 w 432915"/>
                <a:gd name="connsiteY1" fmla="*/ 455355 h 455920"/>
                <a:gd name="connsiteX2" fmla="*/ 313271 w 432915"/>
                <a:gd name="connsiteY2" fmla="*/ 455920 h 455920"/>
                <a:gd name="connsiteX3" fmla="*/ 313271 w 432915"/>
                <a:gd name="connsiteY3" fmla="*/ 455355 h 455920"/>
                <a:gd name="connsiteX4" fmla="*/ 0 w 432915"/>
                <a:gd name="connsiteY4" fmla="*/ 455355 h 455920"/>
                <a:gd name="connsiteX5" fmla="*/ 228291 w 432915"/>
                <a:gd name="connsiteY5" fmla="*/ 455355 h 455920"/>
                <a:gd name="connsiteX6" fmla="*/ 228291 w 432915"/>
                <a:gd name="connsiteY6" fmla="*/ 455920 h 455920"/>
                <a:gd name="connsiteX7" fmla="*/ 0 w 432915"/>
                <a:gd name="connsiteY7" fmla="*/ 455920 h 455920"/>
                <a:gd name="connsiteX8" fmla="*/ 0 w 432915"/>
                <a:gd name="connsiteY8" fmla="*/ 455355 h 455920"/>
                <a:gd name="connsiteX9" fmla="*/ 367184 w 432915"/>
                <a:gd name="connsiteY9" fmla="*/ 6 h 455920"/>
                <a:gd name="connsiteX10" fmla="*/ 399197 w 432915"/>
                <a:gd name="connsiteY10" fmla="*/ 2823 h 455920"/>
                <a:gd name="connsiteX11" fmla="*/ 393797 w 432915"/>
                <a:gd name="connsiteY11" fmla="*/ 69600 h 455920"/>
                <a:gd name="connsiteX12" fmla="*/ 313271 w 432915"/>
                <a:gd name="connsiteY12" fmla="*/ 96177 h 455920"/>
                <a:gd name="connsiteX13" fmla="*/ 313271 w 432915"/>
                <a:gd name="connsiteY13" fmla="*/ 140898 h 455920"/>
                <a:gd name="connsiteX14" fmla="*/ 391059 w 432915"/>
                <a:gd name="connsiteY14" fmla="*/ 140898 h 455920"/>
                <a:gd name="connsiteX15" fmla="*/ 385514 w 432915"/>
                <a:gd name="connsiteY15" fmla="*/ 215050 h 455920"/>
                <a:gd name="connsiteX16" fmla="*/ 313271 w 432915"/>
                <a:gd name="connsiteY16" fmla="*/ 216436 h 455920"/>
                <a:gd name="connsiteX17" fmla="*/ 313271 w 432915"/>
                <a:gd name="connsiteY17" fmla="*/ 455355 h 455920"/>
                <a:gd name="connsiteX18" fmla="*/ 228291 w 432915"/>
                <a:gd name="connsiteY18" fmla="*/ 455355 h 455920"/>
                <a:gd name="connsiteX19" fmla="*/ 228291 w 432915"/>
                <a:gd name="connsiteY19" fmla="*/ 216436 h 455920"/>
                <a:gd name="connsiteX20" fmla="*/ 173888 w 432915"/>
                <a:gd name="connsiteY20" fmla="*/ 216436 h 455920"/>
                <a:gd name="connsiteX21" fmla="*/ 173888 w 432915"/>
                <a:gd name="connsiteY21" fmla="*/ 140898 h 455920"/>
                <a:gd name="connsiteX22" fmla="*/ 228291 w 432915"/>
                <a:gd name="connsiteY22" fmla="*/ 140898 h 455920"/>
                <a:gd name="connsiteX23" fmla="*/ 228291 w 432915"/>
                <a:gd name="connsiteY23" fmla="*/ 90429 h 455920"/>
                <a:gd name="connsiteX24" fmla="*/ 228151 w 432915"/>
                <a:gd name="connsiteY24" fmla="*/ 89940 h 455920"/>
                <a:gd name="connsiteX25" fmla="*/ 324674 w 432915"/>
                <a:gd name="connsiteY25" fmla="*/ 971 h 455920"/>
                <a:gd name="connsiteX26" fmla="*/ 367184 w 432915"/>
                <a:gd name="connsiteY26" fmla="*/ 6 h 455920"/>
                <a:gd name="connsiteX0" fmla="*/ 313271 w 399197"/>
                <a:gd name="connsiteY0" fmla="*/ 455355 h 455920"/>
                <a:gd name="connsiteX1" fmla="*/ 313271 w 399197"/>
                <a:gd name="connsiteY1" fmla="*/ 455920 h 455920"/>
                <a:gd name="connsiteX2" fmla="*/ 313271 w 399197"/>
                <a:gd name="connsiteY2" fmla="*/ 455355 h 455920"/>
                <a:gd name="connsiteX3" fmla="*/ 0 w 399197"/>
                <a:gd name="connsiteY3" fmla="*/ 455355 h 455920"/>
                <a:gd name="connsiteX4" fmla="*/ 228291 w 399197"/>
                <a:gd name="connsiteY4" fmla="*/ 455355 h 455920"/>
                <a:gd name="connsiteX5" fmla="*/ 228291 w 399197"/>
                <a:gd name="connsiteY5" fmla="*/ 455920 h 455920"/>
                <a:gd name="connsiteX6" fmla="*/ 0 w 399197"/>
                <a:gd name="connsiteY6" fmla="*/ 455920 h 455920"/>
                <a:gd name="connsiteX7" fmla="*/ 0 w 399197"/>
                <a:gd name="connsiteY7" fmla="*/ 455355 h 455920"/>
                <a:gd name="connsiteX8" fmla="*/ 367184 w 399197"/>
                <a:gd name="connsiteY8" fmla="*/ 6 h 455920"/>
                <a:gd name="connsiteX9" fmla="*/ 399197 w 399197"/>
                <a:gd name="connsiteY9" fmla="*/ 2823 h 455920"/>
                <a:gd name="connsiteX10" fmla="*/ 393797 w 399197"/>
                <a:gd name="connsiteY10" fmla="*/ 69600 h 455920"/>
                <a:gd name="connsiteX11" fmla="*/ 313271 w 399197"/>
                <a:gd name="connsiteY11" fmla="*/ 96177 h 455920"/>
                <a:gd name="connsiteX12" fmla="*/ 313271 w 399197"/>
                <a:gd name="connsiteY12" fmla="*/ 140898 h 455920"/>
                <a:gd name="connsiteX13" fmla="*/ 391059 w 399197"/>
                <a:gd name="connsiteY13" fmla="*/ 140898 h 455920"/>
                <a:gd name="connsiteX14" fmla="*/ 385514 w 399197"/>
                <a:gd name="connsiteY14" fmla="*/ 215050 h 455920"/>
                <a:gd name="connsiteX15" fmla="*/ 313271 w 399197"/>
                <a:gd name="connsiteY15" fmla="*/ 216436 h 455920"/>
                <a:gd name="connsiteX16" fmla="*/ 313271 w 399197"/>
                <a:gd name="connsiteY16" fmla="*/ 455355 h 455920"/>
                <a:gd name="connsiteX17" fmla="*/ 228291 w 399197"/>
                <a:gd name="connsiteY17" fmla="*/ 455355 h 455920"/>
                <a:gd name="connsiteX18" fmla="*/ 228291 w 399197"/>
                <a:gd name="connsiteY18" fmla="*/ 216436 h 455920"/>
                <a:gd name="connsiteX19" fmla="*/ 173888 w 399197"/>
                <a:gd name="connsiteY19" fmla="*/ 216436 h 455920"/>
                <a:gd name="connsiteX20" fmla="*/ 173888 w 399197"/>
                <a:gd name="connsiteY20" fmla="*/ 140898 h 455920"/>
                <a:gd name="connsiteX21" fmla="*/ 228291 w 399197"/>
                <a:gd name="connsiteY21" fmla="*/ 140898 h 455920"/>
                <a:gd name="connsiteX22" fmla="*/ 228291 w 399197"/>
                <a:gd name="connsiteY22" fmla="*/ 90429 h 455920"/>
                <a:gd name="connsiteX23" fmla="*/ 228151 w 399197"/>
                <a:gd name="connsiteY23" fmla="*/ 89940 h 455920"/>
                <a:gd name="connsiteX24" fmla="*/ 324674 w 399197"/>
                <a:gd name="connsiteY24" fmla="*/ 971 h 455920"/>
                <a:gd name="connsiteX25" fmla="*/ 367184 w 399197"/>
                <a:gd name="connsiteY25" fmla="*/ 6 h 455920"/>
                <a:gd name="connsiteX0" fmla="*/ 313271 w 399197"/>
                <a:gd name="connsiteY0" fmla="*/ 455355 h 455920"/>
                <a:gd name="connsiteX1" fmla="*/ 313271 w 399197"/>
                <a:gd name="connsiteY1" fmla="*/ 455920 h 455920"/>
                <a:gd name="connsiteX2" fmla="*/ 313271 w 399197"/>
                <a:gd name="connsiteY2" fmla="*/ 455355 h 455920"/>
                <a:gd name="connsiteX3" fmla="*/ 0 w 399197"/>
                <a:gd name="connsiteY3" fmla="*/ 455920 h 455920"/>
                <a:gd name="connsiteX4" fmla="*/ 228291 w 399197"/>
                <a:gd name="connsiteY4" fmla="*/ 455355 h 455920"/>
                <a:gd name="connsiteX5" fmla="*/ 228291 w 399197"/>
                <a:gd name="connsiteY5" fmla="*/ 455920 h 455920"/>
                <a:gd name="connsiteX6" fmla="*/ 0 w 399197"/>
                <a:gd name="connsiteY6" fmla="*/ 455920 h 455920"/>
                <a:gd name="connsiteX7" fmla="*/ 367184 w 399197"/>
                <a:gd name="connsiteY7" fmla="*/ 6 h 455920"/>
                <a:gd name="connsiteX8" fmla="*/ 399197 w 399197"/>
                <a:gd name="connsiteY8" fmla="*/ 2823 h 455920"/>
                <a:gd name="connsiteX9" fmla="*/ 393797 w 399197"/>
                <a:gd name="connsiteY9" fmla="*/ 69600 h 455920"/>
                <a:gd name="connsiteX10" fmla="*/ 313271 w 399197"/>
                <a:gd name="connsiteY10" fmla="*/ 96177 h 455920"/>
                <a:gd name="connsiteX11" fmla="*/ 313271 w 399197"/>
                <a:gd name="connsiteY11" fmla="*/ 140898 h 455920"/>
                <a:gd name="connsiteX12" fmla="*/ 391059 w 399197"/>
                <a:gd name="connsiteY12" fmla="*/ 140898 h 455920"/>
                <a:gd name="connsiteX13" fmla="*/ 385514 w 399197"/>
                <a:gd name="connsiteY13" fmla="*/ 215050 h 455920"/>
                <a:gd name="connsiteX14" fmla="*/ 313271 w 399197"/>
                <a:gd name="connsiteY14" fmla="*/ 216436 h 455920"/>
                <a:gd name="connsiteX15" fmla="*/ 313271 w 399197"/>
                <a:gd name="connsiteY15" fmla="*/ 455355 h 455920"/>
                <a:gd name="connsiteX16" fmla="*/ 228291 w 399197"/>
                <a:gd name="connsiteY16" fmla="*/ 455355 h 455920"/>
                <a:gd name="connsiteX17" fmla="*/ 228291 w 399197"/>
                <a:gd name="connsiteY17" fmla="*/ 216436 h 455920"/>
                <a:gd name="connsiteX18" fmla="*/ 173888 w 399197"/>
                <a:gd name="connsiteY18" fmla="*/ 216436 h 455920"/>
                <a:gd name="connsiteX19" fmla="*/ 173888 w 399197"/>
                <a:gd name="connsiteY19" fmla="*/ 140898 h 455920"/>
                <a:gd name="connsiteX20" fmla="*/ 228291 w 399197"/>
                <a:gd name="connsiteY20" fmla="*/ 140898 h 455920"/>
                <a:gd name="connsiteX21" fmla="*/ 228291 w 399197"/>
                <a:gd name="connsiteY21" fmla="*/ 90429 h 455920"/>
                <a:gd name="connsiteX22" fmla="*/ 228151 w 399197"/>
                <a:gd name="connsiteY22" fmla="*/ 89940 h 455920"/>
                <a:gd name="connsiteX23" fmla="*/ 324674 w 399197"/>
                <a:gd name="connsiteY23" fmla="*/ 971 h 455920"/>
                <a:gd name="connsiteX24" fmla="*/ 367184 w 399197"/>
                <a:gd name="connsiteY24" fmla="*/ 6 h 455920"/>
                <a:gd name="connsiteX0" fmla="*/ 139383 w 225309"/>
                <a:gd name="connsiteY0" fmla="*/ 455355 h 455920"/>
                <a:gd name="connsiteX1" fmla="*/ 139383 w 225309"/>
                <a:gd name="connsiteY1" fmla="*/ 455920 h 455920"/>
                <a:gd name="connsiteX2" fmla="*/ 139383 w 225309"/>
                <a:gd name="connsiteY2" fmla="*/ 455355 h 455920"/>
                <a:gd name="connsiteX3" fmla="*/ 54403 w 225309"/>
                <a:gd name="connsiteY3" fmla="*/ 455920 h 455920"/>
                <a:gd name="connsiteX4" fmla="*/ 54403 w 225309"/>
                <a:gd name="connsiteY4" fmla="*/ 455355 h 455920"/>
                <a:gd name="connsiteX5" fmla="*/ 54403 w 225309"/>
                <a:gd name="connsiteY5" fmla="*/ 455920 h 455920"/>
                <a:gd name="connsiteX6" fmla="*/ 193296 w 225309"/>
                <a:gd name="connsiteY6" fmla="*/ 6 h 455920"/>
                <a:gd name="connsiteX7" fmla="*/ 225309 w 225309"/>
                <a:gd name="connsiteY7" fmla="*/ 2823 h 455920"/>
                <a:gd name="connsiteX8" fmla="*/ 219909 w 225309"/>
                <a:gd name="connsiteY8" fmla="*/ 69600 h 455920"/>
                <a:gd name="connsiteX9" fmla="*/ 139383 w 225309"/>
                <a:gd name="connsiteY9" fmla="*/ 96177 h 455920"/>
                <a:gd name="connsiteX10" fmla="*/ 139383 w 225309"/>
                <a:gd name="connsiteY10" fmla="*/ 140898 h 455920"/>
                <a:gd name="connsiteX11" fmla="*/ 217171 w 225309"/>
                <a:gd name="connsiteY11" fmla="*/ 140898 h 455920"/>
                <a:gd name="connsiteX12" fmla="*/ 211626 w 225309"/>
                <a:gd name="connsiteY12" fmla="*/ 215050 h 455920"/>
                <a:gd name="connsiteX13" fmla="*/ 139383 w 225309"/>
                <a:gd name="connsiteY13" fmla="*/ 216436 h 455920"/>
                <a:gd name="connsiteX14" fmla="*/ 139383 w 225309"/>
                <a:gd name="connsiteY14" fmla="*/ 455355 h 455920"/>
                <a:gd name="connsiteX15" fmla="*/ 54403 w 225309"/>
                <a:gd name="connsiteY15" fmla="*/ 455355 h 455920"/>
                <a:gd name="connsiteX16" fmla="*/ 54403 w 225309"/>
                <a:gd name="connsiteY16" fmla="*/ 216436 h 455920"/>
                <a:gd name="connsiteX17" fmla="*/ 0 w 225309"/>
                <a:gd name="connsiteY17" fmla="*/ 216436 h 455920"/>
                <a:gd name="connsiteX18" fmla="*/ 0 w 225309"/>
                <a:gd name="connsiteY18" fmla="*/ 140898 h 455920"/>
                <a:gd name="connsiteX19" fmla="*/ 54403 w 225309"/>
                <a:gd name="connsiteY19" fmla="*/ 140898 h 455920"/>
                <a:gd name="connsiteX20" fmla="*/ 54403 w 225309"/>
                <a:gd name="connsiteY20" fmla="*/ 90429 h 455920"/>
                <a:gd name="connsiteX21" fmla="*/ 54263 w 225309"/>
                <a:gd name="connsiteY21" fmla="*/ 89940 h 455920"/>
                <a:gd name="connsiteX22" fmla="*/ 150786 w 225309"/>
                <a:gd name="connsiteY22" fmla="*/ 971 h 455920"/>
                <a:gd name="connsiteX23" fmla="*/ 193296 w 225309"/>
                <a:gd name="connsiteY23" fmla="*/ 6 h 45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5309" h="455920">
                  <a:moveTo>
                    <a:pt x="139383" y="455355"/>
                  </a:moveTo>
                  <a:lnTo>
                    <a:pt x="139383" y="455920"/>
                  </a:lnTo>
                  <a:lnTo>
                    <a:pt x="139383" y="455355"/>
                  </a:lnTo>
                  <a:close/>
                  <a:moveTo>
                    <a:pt x="54403" y="455920"/>
                  </a:moveTo>
                  <a:lnTo>
                    <a:pt x="54403" y="455355"/>
                  </a:lnTo>
                  <a:lnTo>
                    <a:pt x="54403" y="455920"/>
                  </a:lnTo>
                  <a:close/>
                  <a:moveTo>
                    <a:pt x="193296" y="6"/>
                  </a:moveTo>
                  <a:cubicBezTo>
                    <a:pt x="204595" y="73"/>
                    <a:pt x="214144" y="770"/>
                    <a:pt x="225309" y="2823"/>
                  </a:cubicBezTo>
                  <a:cubicBezTo>
                    <a:pt x="225271" y="27274"/>
                    <a:pt x="222913" y="50194"/>
                    <a:pt x="219909" y="69600"/>
                  </a:cubicBezTo>
                  <a:cubicBezTo>
                    <a:pt x="188141" y="67117"/>
                    <a:pt x="138250" y="66776"/>
                    <a:pt x="139383" y="96177"/>
                  </a:cubicBezTo>
                  <a:lnTo>
                    <a:pt x="139383" y="140898"/>
                  </a:lnTo>
                  <a:lnTo>
                    <a:pt x="217171" y="140898"/>
                  </a:lnTo>
                  <a:lnTo>
                    <a:pt x="211626" y="215050"/>
                  </a:lnTo>
                  <a:lnTo>
                    <a:pt x="139383" y="216436"/>
                  </a:lnTo>
                  <a:lnTo>
                    <a:pt x="139383" y="455355"/>
                  </a:lnTo>
                  <a:lnTo>
                    <a:pt x="54403" y="455355"/>
                  </a:lnTo>
                  <a:lnTo>
                    <a:pt x="54403" y="216436"/>
                  </a:lnTo>
                  <a:lnTo>
                    <a:pt x="0" y="216436"/>
                  </a:lnTo>
                  <a:lnTo>
                    <a:pt x="0" y="140898"/>
                  </a:lnTo>
                  <a:lnTo>
                    <a:pt x="54403" y="140898"/>
                  </a:lnTo>
                  <a:lnTo>
                    <a:pt x="54403" y="90429"/>
                  </a:lnTo>
                  <a:cubicBezTo>
                    <a:pt x="54356" y="90266"/>
                    <a:pt x="54310" y="90103"/>
                    <a:pt x="54263" y="89940"/>
                  </a:cubicBezTo>
                  <a:cubicBezTo>
                    <a:pt x="54393" y="21715"/>
                    <a:pt x="104084" y="2174"/>
                    <a:pt x="150786" y="971"/>
                  </a:cubicBezTo>
                  <a:cubicBezTo>
                    <a:pt x="168948" y="503"/>
                    <a:pt x="181997" y="-60"/>
                    <a:pt x="19329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C5435E4-A5D2-465D-AC14-AC1BE0EA5AAA}"/>
                </a:ext>
              </a:extLst>
            </p:cNvPr>
            <p:cNvSpPr/>
            <p:nvPr/>
          </p:nvSpPr>
          <p:spPr>
            <a:xfrm>
              <a:off x="8105957" y="3478924"/>
              <a:ext cx="284621" cy="282605"/>
            </a:xfrm>
            <a:custGeom>
              <a:avLst/>
              <a:gdLst>
                <a:gd name="connsiteX0" fmla="*/ 249204 w 299575"/>
                <a:gd name="connsiteY0" fmla="*/ 123541 h 297454"/>
                <a:gd name="connsiteX1" fmla="*/ 241250 w 299575"/>
                <a:gd name="connsiteY1" fmla="*/ 136266 h 297454"/>
                <a:gd name="connsiteX2" fmla="*/ 229055 w 299575"/>
                <a:gd name="connsiteY2" fmla="*/ 198302 h 297454"/>
                <a:gd name="connsiteX3" fmla="*/ 116648 w 299575"/>
                <a:gd name="connsiteY3" fmla="*/ 234888 h 297454"/>
                <a:gd name="connsiteX4" fmla="*/ 59914 w 299575"/>
                <a:gd name="connsiteY4" fmla="*/ 135736 h 297454"/>
                <a:gd name="connsiteX5" fmla="*/ 58324 w 299575"/>
                <a:gd name="connsiteY5" fmla="*/ 125662 h 297454"/>
                <a:gd name="connsiteX6" fmla="*/ 36585 w 299575"/>
                <a:gd name="connsiteY6" fmla="*/ 125131 h 297454"/>
                <a:gd name="connsiteX7" fmla="*/ 31813 w 299575"/>
                <a:gd name="connsiteY7" fmla="*/ 137857 h 297454"/>
                <a:gd name="connsiteX8" fmla="*/ 31813 w 299575"/>
                <a:gd name="connsiteY8" fmla="*/ 247082 h 297454"/>
                <a:gd name="connsiteX9" fmla="*/ 51961 w 299575"/>
                <a:gd name="connsiteY9" fmla="*/ 266701 h 297454"/>
                <a:gd name="connsiteX10" fmla="*/ 150052 w 299575"/>
                <a:gd name="connsiteY10" fmla="*/ 266701 h 297454"/>
                <a:gd name="connsiteX11" fmla="*/ 250794 w 299575"/>
                <a:gd name="connsiteY11" fmla="*/ 266701 h 297454"/>
                <a:gd name="connsiteX12" fmla="*/ 269352 w 299575"/>
                <a:gd name="connsiteY12" fmla="*/ 250264 h 297454"/>
                <a:gd name="connsiteX13" fmla="*/ 269352 w 299575"/>
                <a:gd name="connsiteY13" fmla="*/ 134675 h 297454"/>
                <a:gd name="connsiteX14" fmla="*/ 261863 w 299575"/>
                <a:gd name="connsiteY14" fmla="*/ 123541 h 297454"/>
                <a:gd name="connsiteX15" fmla="*/ 249204 w 299575"/>
                <a:gd name="connsiteY15" fmla="*/ 123541 h 297454"/>
                <a:gd name="connsiteX16" fmla="*/ 151642 w 299575"/>
                <a:gd name="connsiteY16" fmla="*/ 88016 h 297454"/>
                <a:gd name="connsiteX17" fmla="*/ 89076 w 299575"/>
                <a:gd name="connsiteY17" fmla="*/ 147931 h 297454"/>
                <a:gd name="connsiteX18" fmla="*/ 150582 w 299575"/>
                <a:gd name="connsiteY18" fmla="*/ 208377 h 297454"/>
                <a:gd name="connsiteX19" fmla="*/ 212088 w 299575"/>
                <a:gd name="connsiteY19" fmla="*/ 148461 h 297454"/>
                <a:gd name="connsiteX20" fmla="*/ 151642 w 299575"/>
                <a:gd name="connsiteY20" fmla="*/ 88016 h 297454"/>
                <a:gd name="connsiteX21" fmla="*/ 234357 w 299575"/>
                <a:gd name="connsiteY21" fmla="*/ 29162 h 297454"/>
                <a:gd name="connsiteX22" fmla="*/ 203605 w 299575"/>
                <a:gd name="connsiteY22" fmla="*/ 60444 h 297454"/>
                <a:gd name="connsiteX23" fmla="*/ 235948 w 299575"/>
                <a:gd name="connsiteY23" fmla="*/ 92258 h 297454"/>
                <a:gd name="connsiteX24" fmla="*/ 268822 w 299575"/>
                <a:gd name="connsiteY24" fmla="*/ 59914 h 297454"/>
                <a:gd name="connsiteX25" fmla="*/ 268822 w 299575"/>
                <a:gd name="connsiteY25" fmla="*/ 53552 h 297454"/>
                <a:gd name="connsiteX26" fmla="*/ 245492 w 299575"/>
                <a:gd name="connsiteY26" fmla="*/ 29162 h 297454"/>
                <a:gd name="connsiteX27" fmla="*/ 234357 w 299575"/>
                <a:gd name="connsiteY27" fmla="*/ 29162 h 297454"/>
                <a:gd name="connsiteX28" fmla="*/ 41887 w 299575"/>
                <a:gd name="connsiteY28" fmla="*/ 0 h 297454"/>
                <a:gd name="connsiteX29" fmla="*/ 258217 w 299575"/>
                <a:gd name="connsiteY29" fmla="*/ 0 h 297454"/>
                <a:gd name="connsiteX30" fmla="*/ 299575 w 299575"/>
                <a:gd name="connsiteY30" fmla="*/ 41887 h 297454"/>
                <a:gd name="connsiteX31" fmla="*/ 299575 w 299575"/>
                <a:gd name="connsiteY31" fmla="*/ 255567 h 297454"/>
                <a:gd name="connsiteX32" fmla="*/ 257687 w 299575"/>
                <a:gd name="connsiteY32" fmla="*/ 297454 h 297454"/>
                <a:gd name="connsiteX33" fmla="*/ 149522 w 299575"/>
                <a:gd name="connsiteY33" fmla="*/ 297454 h 297454"/>
                <a:gd name="connsiteX34" fmla="*/ 41357 w 299575"/>
                <a:gd name="connsiteY34" fmla="*/ 297454 h 297454"/>
                <a:gd name="connsiteX35" fmla="*/ 0 w 299575"/>
                <a:gd name="connsiteY35" fmla="*/ 256096 h 297454"/>
                <a:gd name="connsiteX36" fmla="*/ 0 w 299575"/>
                <a:gd name="connsiteY36" fmla="*/ 41357 h 297454"/>
                <a:gd name="connsiteX37" fmla="*/ 41887 w 299575"/>
                <a:gd name="connsiteY37" fmla="*/ 0 h 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9575" h="297454">
                  <a:moveTo>
                    <a:pt x="249204" y="123541"/>
                  </a:moveTo>
                  <a:cubicBezTo>
                    <a:pt x="240190" y="123011"/>
                    <a:pt x="239659" y="128843"/>
                    <a:pt x="241250" y="136266"/>
                  </a:cubicBezTo>
                  <a:cubicBezTo>
                    <a:pt x="245492" y="158536"/>
                    <a:pt x="240720" y="179214"/>
                    <a:pt x="229055" y="198302"/>
                  </a:cubicBezTo>
                  <a:cubicBezTo>
                    <a:pt x="206255" y="234888"/>
                    <a:pt x="158536" y="250264"/>
                    <a:pt x="116648" y="234888"/>
                  </a:cubicBezTo>
                  <a:cubicBezTo>
                    <a:pt x="83774" y="222692"/>
                    <a:pt x="50901" y="185577"/>
                    <a:pt x="59914" y="135736"/>
                  </a:cubicBezTo>
                  <a:cubicBezTo>
                    <a:pt x="60444" y="132555"/>
                    <a:pt x="62565" y="127252"/>
                    <a:pt x="58324" y="125662"/>
                  </a:cubicBezTo>
                  <a:cubicBezTo>
                    <a:pt x="51431" y="122481"/>
                    <a:pt x="43477" y="123541"/>
                    <a:pt x="36585" y="125131"/>
                  </a:cubicBezTo>
                  <a:cubicBezTo>
                    <a:pt x="30222" y="126722"/>
                    <a:pt x="31813" y="133085"/>
                    <a:pt x="31813" y="137857"/>
                  </a:cubicBezTo>
                  <a:cubicBezTo>
                    <a:pt x="31813" y="174442"/>
                    <a:pt x="31813" y="210497"/>
                    <a:pt x="31813" y="247082"/>
                  </a:cubicBezTo>
                  <a:cubicBezTo>
                    <a:pt x="31813" y="262989"/>
                    <a:pt x="35524" y="266701"/>
                    <a:pt x="51961" y="266701"/>
                  </a:cubicBezTo>
                  <a:cubicBezTo>
                    <a:pt x="84835" y="266701"/>
                    <a:pt x="117178" y="266701"/>
                    <a:pt x="150052" y="266701"/>
                  </a:cubicBezTo>
                  <a:cubicBezTo>
                    <a:pt x="183456" y="266701"/>
                    <a:pt x="217390" y="266701"/>
                    <a:pt x="250794" y="266701"/>
                  </a:cubicBezTo>
                  <a:cubicBezTo>
                    <a:pt x="262459" y="266701"/>
                    <a:pt x="269352" y="261929"/>
                    <a:pt x="269352" y="250264"/>
                  </a:cubicBezTo>
                  <a:cubicBezTo>
                    <a:pt x="269352" y="211558"/>
                    <a:pt x="269352" y="173382"/>
                    <a:pt x="269352" y="134675"/>
                  </a:cubicBezTo>
                  <a:cubicBezTo>
                    <a:pt x="268822" y="126987"/>
                    <a:pt x="265773" y="124337"/>
                    <a:pt x="261863" y="123541"/>
                  </a:cubicBezTo>
                  <a:cubicBezTo>
                    <a:pt x="257952" y="122746"/>
                    <a:pt x="253180" y="123806"/>
                    <a:pt x="249204" y="123541"/>
                  </a:cubicBezTo>
                  <a:close/>
                  <a:moveTo>
                    <a:pt x="151642" y="88016"/>
                  </a:moveTo>
                  <a:cubicBezTo>
                    <a:pt x="116648" y="87486"/>
                    <a:pt x="89076" y="113997"/>
                    <a:pt x="89076" y="147931"/>
                  </a:cubicBezTo>
                  <a:cubicBezTo>
                    <a:pt x="89076" y="180805"/>
                    <a:pt x="117178" y="208377"/>
                    <a:pt x="150582" y="208377"/>
                  </a:cubicBezTo>
                  <a:cubicBezTo>
                    <a:pt x="183986" y="208377"/>
                    <a:pt x="212088" y="181335"/>
                    <a:pt x="212088" y="148461"/>
                  </a:cubicBezTo>
                  <a:cubicBezTo>
                    <a:pt x="212088" y="115058"/>
                    <a:pt x="185577" y="88546"/>
                    <a:pt x="151642" y="88016"/>
                  </a:cubicBezTo>
                  <a:close/>
                  <a:moveTo>
                    <a:pt x="234357" y="29162"/>
                  </a:moveTo>
                  <a:cubicBezTo>
                    <a:pt x="207846" y="29162"/>
                    <a:pt x="204135" y="32873"/>
                    <a:pt x="203605" y="60444"/>
                  </a:cubicBezTo>
                  <a:cubicBezTo>
                    <a:pt x="203605" y="90137"/>
                    <a:pt x="205195" y="92258"/>
                    <a:pt x="235948" y="92258"/>
                  </a:cubicBezTo>
                  <a:cubicBezTo>
                    <a:pt x="267762" y="92258"/>
                    <a:pt x="268822" y="91197"/>
                    <a:pt x="268822" y="59914"/>
                  </a:cubicBezTo>
                  <a:cubicBezTo>
                    <a:pt x="268822" y="57794"/>
                    <a:pt x="268822" y="55673"/>
                    <a:pt x="268822" y="53552"/>
                  </a:cubicBezTo>
                  <a:cubicBezTo>
                    <a:pt x="268822" y="35524"/>
                    <a:pt x="263519" y="29692"/>
                    <a:pt x="245492" y="29162"/>
                  </a:cubicBezTo>
                  <a:cubicBezTo>
                    <a:pt x="241781" y="29162"/>
                    <a:pt x="238069" y="29162"/>
                    <a:pt x="234357" y="29162"/>
                  </a:cubicBezTo>
                  <a:close/>
                  <a:moveTo>
                    <a:pt x="41887" y="0"/>
                  </a:moveTo>
                  <a:cubicBezTo>
                    <a:pt x="113998" y="0"/>
                    <a:pt x="186108" y="0"/>
                    <a:pt x="258217" y="0"/>
                  </a:cubicBezTo>
                  <a:cubicBezTo>
                    <a:pt x="284728" y="0"/>
                    <a:pt x="299575" y="14846"/>
                    <a:pt x="299575" y="41887"/>
                  </a:cubicBezTo>
                  <a:cubicBezTo>
                    <a:pt x="299575" y="112937"/>
                    <a:pt x="299575" y="184517"/>
                    <a:pt x="299575" y="255567"/>
                  </a:cubicBezTo>
                  <a:cubicBezTo>
                    <a:pt x="299575" y="283138"/>
                    <a:pt x="285789" y="297454"/>
                    <a:pt x="257687" y="297454"/>
                  </a:cubicBezTo>
                  <a:cubicBezTo>
                    <a:pt x="221632" y="297454"/>
                    <a:pt x="185577" y="297454"/>
                    <a:pt x="149522" y="297454"/>
                  </a:cubicBezTo>
                  <a:cubicBezTo>
                    <a:pt x="113467" y="297454"/>
                    <a:pt x="77412" y="297454"/>
                    <a:pt x="41357" y="297454"/>
                  </a:cubicBezTo>
                  <a:cubicBezTo>
                    <a:pt x="14315" y="297454"/>
                    <a:pt x="0" y="283138"/>
                    <a:pt x="0" y="256096"/>
                  </a:cubicBezTo>
                  <a:cubicBezTo>
                    <a:pt x="0" y="184517"/>
                    <a:pt x="0" y="112937"/>
                    <a:pt x="0" y="41357"/>
                  </a:cubicBezTo>
                  <a:cubicBezTo>
                    <a:pt x="0" y="14315"/>
                    <a:pt x="14846" y="0"/>
                    <a:pt x="4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32D70F0-F5AD-417D-A95D-1EBA385A7C8E}"/>
              </a:ext>
            </a:extLst>
          </p:cNvPr>
          <p:cNvSpPr txBox="1"/>
          <p:nvPr/>
        </p:nvSpPr>
        <p:spPr>
          <a:xfrm>
            <a:off x="757468" y="1741017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1F1D8B-6785-4299-836F-AD06C303E29A}"/>
              </a:ext>
            </a:extLst>
          </p:cNvPr>
          <p:cNvSpPr txBox="1"/>
          <p:nvPr/>
        </p:nvSpPr>
        <p:spPr>
          <a:xfrm>
            <a:off x="734351" y="3150007"/>
            <a:ext cx="2416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4BAF18-ACF0-45F8-8219-9AF6178B3728}"/>
              </a:ext>
            </a:extLst>
          </p:cNvPr>
          <p:cNvSpPr txBox="1"/>
          <p:nvPr/>
        </p:nvSpPr>
        <p:spPr>
          <a:xfrm>
            <a:off x="3750358" y="162767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928F208C-AF91-44B8-8CAF-FB65B03B43B8}"/>
              </a:ext>
            </a:extLst>
          </p:cNvPr>
          <p:cNvSpPr txBox="1">
            <a:spLocks/>
          </p:cNvSpPr>
          <p:nvPr/>
        </p:nvSpPr>
        <p:spPr>
          <a:xfrm>
            <a:off x="3750357" y="2040063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9E49F3-20EF-4E74-B4FE-DDD668F41774}"/>
              </a:ext>
            </a:extLst>
          </p:cNvPr>
          <p:cNvSpPr txBox="1"/>
          <p:nvPr/>
        </p:nvSpPr>
        <p:spPr>
          <a:xfrm>
            <a:off x="3750358" y="253217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3F18A70B-5854-4E91-ADFC-AD93420AACD9}"/>
              </a:ext>
            </a:extLst>
          </p:cNvPr>
          <p:cNvSpPr txBox="1">
            <a:spLocks/>
          </p:cNvSpPr>
          <p:nvPr/>
        </p:nvSpPr>
        <p:spPr>
          <a:xfrm>
            <a:off x="3750357" y="2944562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D414C-521C-49AB-8D30-8DB1C0E5D658}"/>
              </a:ext>
            </a:extLst>
          </p:cNvPr>
          <p:cNvSpPr txBox="1"/>
          <p:nvPr/>
        </p:nvSpPr>
        <p:spPr>
          <a:xfrm>
            <a:off x="3750358" y="343667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A40CA6BC-3150-4694-A4EF-8A2749E80EC9}"/>
              </a:ext>
            </a:extLst>
          </p:cNvPr>
          <p:cNvSpPr txBox="1">
            <a:spLocks/>
          </p:cNvSpPr>
          <p:nvPr/>
        </p:nvSpPr>
        <p:spPr>
          <a:xfrm>
            <a:off x="3750357" y="3849061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7288D2-9D2C-4DB7-8C55-861F5F6B1309}"/>
              </a:ext>
            </a:extLst>
          </p:cNvPr>
          <p:cNvSpPr txBox="1"/>
          <p:nvPr/>
        </p:nvSpPr>
        <p:spPr>
          <a:xfrm>
            <a:off x="3750358" y="43411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9679AA74-5FB9-4610-AD98-A188BF3A5431}"/>
              </a:ext>
            </a:extLst>
          </p:cNvPr>
          <p:cNvSpPr txBox="1">
            <a:spLocks/>
          </p:cNvSpPr>
          <p:nvPr/>
        </p:nvSpPr>
        <p:spPr>
          <a:xfrm>
            <a:off x="3750357" y="4753560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957449-C76E-4B8E-A4FC-049A277FED84}"/>
              </a:ext>
            </a:extLst>
          </p:cNvPr>
          <p:cNvSpPr txBox="1"/>
          <p:nvPr/>
        </p:nvSpPr>
        <p:spPr>
          <a:xfrm>
            <a:off x="3750358" y="524566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EA95C295-E7A7-4593-866B-7691ABA8E677}"/>
              </a:ext>
            </a:extLst>
          </p:cNvPr>
          <p:cNvSpPr txBox="1">
            <a:spLocks/>
          </p:cNvSpPr>
          <p:nvPr/>
        </p:nvSpPr>
        <p:spPr>
          <a:xfrm>
            <a:off x="3750357" y="5658058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aphic 21">
            <a:extLst>
              <a:ext uri="{FF2B5EF4-FFF2-40B4-BE49-F238E27FC236}">
                <a16:creationId xmlns:a16="http://schemas.microsoft.com/office/drawing/2014/main" id="{136A6F70-EC0E-44A0-92BC-82B2BEB44690}"/>
              </a:ext>
            </a:extLst>
          </p:cNvPr>
          <p:cNvGrpSpPr/>
          <p:nvPr/>
        </p:nvGrpSpPr>
        <p:grpSpPr>
          <a:xfrm>
            <a:off x="9151902" y="3174330"/>
            <a:ext cx="687792" cy="883022"/>
            <a:chOff x="3425127" y="0"/>
            <a:chExt cx="5341746" cy="685800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99BCC67-341C-42B6-8A43-DD85BF186024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AFCEAF-F4F5-4EF4-A7E9-9C9498ACDDF2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197606A-71FB-4B0F-8F14-0903161DE588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038230-1B10-40D1-88FC-2BB96F9ABBB2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FCB2FB4-751A-4CF8-AB19-A88C8FA55DA2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C9910F-BC82-4EF6-ADCF-458C7D61617F}"/>
              </a:ext>
            </a:extLst>
          </p:cNvPr>
          <p:cNvSpPr txBox="1"/>
          <p:nvPr/>
        </p:nvSpPr>
        <p:spPr>
          <a:xfrm>
            <a:off x="6819737" y="5554569"/>
            <a:ext cx="479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952A8-EA21-418A-B242-1761A401F028}"/>
              </a:ext>
            </a:extLst>
          </p:cNvPr>
          <p:cNvSpPr txBox="1"/>
          <p:nvPr/>
        </p:nvSpPr>
        <p:spPr>
          <a:xfrm>
            <a:off x="6819737" y="5094923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5660C-A2BC-4136-B457-4ED81D5CD4EE}"/>
              </a:ext>
            </a:extLst>
          </p:cNvPr>
          <p:cNvSpPr txBox="1"/>
          <p:nvPr/>
        </p:nvSpPr>
        <p:spPr>
          <a:xfrm>
            <a:off x="6819737" y="438905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726B5-1457-4EF4-AABF-DAD8CB54FDCE}"/>
              </a:ext>
            </a:extLst>
          </p:cNvPr>
          <p:cNvSpPr txBox="1"/>
          <p:nvPr/>
        </p:nvSpPr>
        <p:spPr>
          <a:xfrm>
            <a:off x="439184" y="388694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15413-E477-45AA-96B9-9316F6EBAF20}"/>
              </a:ext>
            </a:extLst>
          </p:cNvPr>
          <p:cNvSpPr txBox="1"/>
          <p:nvPr/>
        </p:nvSpPr>
        <p:spPr>
          <a:xfrm>
            <a:off x="2206736" y="1055985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33311C-99CA-4FDE-A387-DA26C41D50FE}"/>
              </a:ext>
            </a:extLst>
          </p:cNvPr>
          <p:cNvGrpSpPr/>
          <p:nvPr/>
        </p:nvGrpSpPr>
        <p:grpSpPr>
          <a:xfrm>
            <a:off x="2928282" y="1416015"/>
            <a:ext cx="6335436" cy="3718071"/>
            <a:chOff x="2687161" y="3731096"/>
            <a:chExt cx="5158677" cy="302746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FF9188-C2D3-488D-8BBE-ADAFC95CCDAD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CBF7B3-1DF6-491B-9369-DB4A7BB6C3F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87003D6-91EF-4B2F-BEF5-1151E6C47C7A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B62B8-C50E-4645-9D56-D3A5A241E36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F2EC91-E729-47F8-9BA0-6F7C520DF07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EA71741-4B4F-44B8-A5F9-F996A28484D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EB6D75-53E2-43B6-BB55-4CC3A42CB9F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B0DCC0-F07D-4EA6-A220-FF6C7A452EE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BF290E-30C8-49D5-ABF5-4A3CE3A15F4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CC11AB-FE64-4E57-BEB7-DD68103C4FB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4C7784-185A-4674-84AA-26B3681CCA8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79B2515-DDD4-48F0-8362-1C10E1059AA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3B3DB3-9E56-44E7-AB6C-3F881D2CE4B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BD4AFBA-1AC5-4997-9FF2-81AC326A6A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4980E24-9384-4A00-9848-D26B7A1B5AD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C9ABDA4-4DA8-4FD2-BEFB-3118D93C8AE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22F876C-490D-4ABC-9D8F-8C8CA159FDD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5ACEA4F-AFC2-4061-BAD2-0B97BD10784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B65FBDB-A37B-4E29-9EFF-75177CBAFF7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8DD380-93B6-47AB-BF88-F672592D483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0715B9-63CE-4324-A0A9-650F2EF3046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1724C7-BD72-4FC6-9986-7967CE543E3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781D6B4-0CD2-48DF-8D4B-76161F54905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23CEF4E-561D-4974-AF91-867AB4FDCBE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8B6920-B2D2-4170-A9BC-ED54037714C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74F667-2DBD-4E32-ADE5-DAA6E45EC8E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07A36-FA8F-40D7-A32F-EFCADA77ACA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73EBDF-C084-453D-A07B-006ACD2B945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6954471-B319-4740-AE15-5B95FDD71DD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C39394-F5FE-430E-940A-39F40DD887E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ADCECD-E2F0-46D0-96BD-0EBF15E1F88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0F4279-FB16-4105-9AE1-C436B09BC1F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E774745-D846-4CE0-850B-79B8E7C91B0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85253F0-0DEF-47D4-92C6-9560AECE0F1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1B443B6-FB1D-4DC8-A4A4-16F34120867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7F3885-A6DB-410B-A5E6-6A9D94C8E46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5EFD7D-9199-41F4-BD5B-452C8C1A85B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9B501E9-D851-4EF4-AC6A-B4734B7433D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0D8FD39-E5DB-4D90-90F0-4EA5F56A161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86494BE-6C76-4EB7-8B96-8ED34AF86F9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616ABC9-9993-41DE-A282-C1FD5BA756A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9170FF-2D7C-4CDE-8AE3-4B2BC579F6C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9C3174F-A109-4E12-83F4-4F10EB575B9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29025A4-9BEA-4F5E-85DC-51388AB703E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60D905-3AD1-48D2-BE41-9DAC4D085B8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10A93C-9FFF-4229-8B0B-4C9287DDCE8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BECA5D-2912-47B9-8C17-4B1260E8525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257741A-F55F-45B7-B87F-A37EF97B4DA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DF98F6-B006-45EF-A801-E38FD170529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4ADF382-9850-4E7B-974B-7AD89D2D3EC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21E7497-75C8-4E9F-A991-7D60737318A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E5FE79E-A230-4C9F-8285-C5DB02F0675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8D15B9-5F36-4FEB-BAE1-ADDE8491E3F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5A3C0E-9E4C-420B-9574-F8A715DA198B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7A003D5-2864-46B4-8C17-556262391D86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73C443-AD79-4E5B-84FC-8E59A4AE98B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04C73DB-9DA7-4086-98ED-60EF58C1E5F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CD218CE-1D73-4EA8-B163-B93BD8722C2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FC8C759-43CB-4BC4-BA29-1E0DC69E157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26BEB8-52EC-4B01-8837-6B9DAA683E0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886784E-85C0-400D-ABB9-ED7D4D0D53C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D3FBBC1-99B7-4067-956B-D80083F9D88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1DEA10-72FF-4069-8EC9-C9A42C2A1F3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4261162-9001-4ED8-8B99-8C5B33247CA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8CB19D5-AE5C-4934-8C93-D86FE1B36ED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36FC06D-A5D2-4A1B-82EB-ACD85362FE7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00A6A1B-86F5-4802-9F4A-261BF81AC30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346B77B-97E6-448F-9B5B-1274E41A763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2D072C7-A268-4475-99BD-71BEC9B0395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D5742AA-7A17-4ACA-8012-21E7E6D91F3E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92A900D-ADC4-4DB1-B993-AD8E5D1DEEE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5F974C-702F-4081-8FA4-BCE4960CD49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734524-41A8-4D6A-8B60-0A0F436AC1F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D0094-175D-4A4B-A572-74A18F3600E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F5C3A93-EE59-4FD3-927F-8E9F2459A1E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309A6E4-FEF9-470C-831B-3176CEF1135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B287D98-9641-4AF5-8509-7E7BDE6B071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AE8F98D-A8FD-4CA0-8A84-B6A17AF7137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D2C905-47D6-484E-8A8D-89D597371D0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D29909E-D9A8-4A7E-94F1-C3D1CD1EF384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89D05B6-4687-4DF1-914B-A65C2640309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F3780B6-8F69-49D8-B88A-40AAEC84989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517E9B5-796A-4633-A298-F1E844E77FC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C4B11CC-4472-44A8-8591-EDFF27078F4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581608D-AE28-4930-99CC-DB2B3A2252E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CDCE90D-DECD-44B2-A6B5-4DCD5464203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CA43570-F0B2-4433-B477-62A5EB1D84F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F933E51-7756-42E4-968E-E9D6807F638B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7EADF7D-FFE7-44FB-8396-66012128987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48F8579-4ED6-4628-8E79-B3B40CC5FDD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74DCACB-3BAA-4CB9-B8AE-267683CC0B9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9EA4CA-62C0-4D59-8885-9EC78E072EF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9D899FC-185E-424B-A0BC-960CA80733C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5C13ECF-C75A-4976-95E2-B05BC1847F3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344BCFD-10FE-46FD-B13D-0566D83121D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D504BE-2945-4F8A-BA0C-7C559BE4D9F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8907E0-7CD3-42D5-A4DA-4D1B6442E25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227EDAF-C941-4B6C-AE5C-3A486500332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6098D6C-2988-433D-95BB-6BA51238294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07F0409-0A27-42F3-9FA6-BA2A8D2608F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6023259-BAB4-4506-B2BA-FDA9C1041B8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5CB06F6-862E-46B6-8C5F-1E3F61092B8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67A817F-38B9-4CE7-8E69-781F30A9577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067BCC1-73BC-419B-902C-ACE35B220A2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B0D42B6-2AB3-45E9-8D9C-CD20052F099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D0BA919-EFA3-4D94-A446-78734B4F9B3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F7E7850-3D55-4532-896F-484D48E8128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D419008-3F26-40ED-AE74-69BF188E994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A905EDE-47F5-410B-830E-27385672A2FC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D6460E0-8FFD-408B-94EA-C1CB31EFBD6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F1A394E-3B5B-4ACC-A5E3-A52AF5DB5E4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6C6B323-4014-45FC-81C9-5D364B0F4B6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8ADD5ED-0EA4-4507-92E5-B4F7FBB6F2F6}"/>
              </a:ext>
            </a:extLst>
          </p:cNvPr>
          <p:cNvGrpSpPr/>
          <p:nvPr/>
        </p:nvGrpSpPr>
        <p:grpSpPr>
          <a:xfrm>
            <a:off x="2681334" y="4025940"/>
            <a:ext cx="6829332" cy="2832060"/>
            <a:chOff x="2681334" y="4025940"/>
            <a:chExt cx="6829332" cy="2832060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913399E-F832-48AF-9C40-D1DE21F54A1E}"/>
                </a:ext>
              </a:extLst>
            </p:cNvPr>
            <p:cNvSpPr/>
            <p:nvPr/>
          </p:nvSpPr>
          <p:spPr>
            <a:xfrm>
              <a:off x="5533848" y="4295986"/>
              <a:ext cx="632113" cy="1064510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1081770-E004-4F8D-AEAA-8C17609F47AC}"/>
                </a:ext>
              </a:extLst>
            </p:cNvPr>
            <p:cNvSpPr/>
            <p:nvPr/>
          </p:nvSpPr>
          <p:spPr>
            <a:xfrm>
              <a:off x="5495711" y="4025940"/>
              <a:ext cx="661765" cy="563160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C51E175-192A-44F5-A3F8-2BE6D5D0C160}"/>
                </a:ext>
              </a:extLst>
            </p:cNvPr>
            <p:cNvSpPr/>
            <p:nvPr/>
          </p:nvSpPr>
          <p:spPr>
            <a:xfrm>
              <a:off x="5555779" y="4467369"/>
              <a:ext cx="592712" cy="253174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5206826-4F5F-45FA-BC4B-6E85ADCFA188}"/>
                </a:ext>
              </a:extLst>
            </p:cNvPr>
            <p:cNvSpPr/>
            <p:nvPr/>
          </p:nvSpPr>
          <p:spPr>
            <a:xfrm>
              <a:off x="4920528" y="4979917"/>
              <a:ext cx="1929421" cy="1381560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chemeClr val="accent1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78154A2-2DA3-4A34-A1DE-B7B0B067BE5B}"/>
                </a:ext>
              </a:extLst>
            </p:cNvPr>
            <p:cNvSpPr/>
            <p:nvPr/>
          </p:nvSpPr>
          <p:spPr>
            <a:xfrm>
              <a:off x="2681334" y="6355039"/>
              <a:ext cx="6829332" cy="502961"/>
            </a:xfrm>
            <a:custGeom>
              <a:avLst/>
              <a:gdLst>
                <a:gd name="connsiteX0" fmla="*/ 6133158 w 6829332"/>
                <a:gd name="connsiteY0" fmla="*/ 0 h 502961"/>
                <a:gd name="connsiteX1" fmla="*/ 6248681 w 6829332"/>
                <a:gd name="connsiteY1" fmla="*/ 39859 h 502961"/>
                <a:gd name="connsiteX2" fmla="*/ 6829333 w 6829332"/>
                <a:gd name="connsiteY2" fmla="*/ 502962 h 502961"/>
                <a:gd name="connsiteX3" fmla="*/ 0 w 6829332"/>
                <a:gd name="connsiteY3" fmla="*/ 502962 h 502961"/>
                <a:gd name="connsiteX4" fmla="*/ 641116 w 6829332"/>
                <a:gd name="connsiteY4" fmla="*/ 27023 h 502961"/>
                <a:gd name="connsiteX5" fmla="*/ 725562 w 6829332"/>
                <a:gd name="connsiteY5" fmla="*/ 338 h 502961"/>
                <a:gd name="connsiteX6" fmla="*/ 6133158 w 6829332"/>
                <a:gd name="connsiteY6" fmla="*/ 0 h 50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9332" h="502961">
                  <a:moveTo>
                    <a:pt x="6133158" y="0"/>
                  </a:moveTo>
                  <a:cubicBezTo>
                    <a:pt x="6178084" y="0"/>
                    <a:pt x="6213213" y="11485"/>
                    <a:pt x="6248681" y="39859"/>
                  </a:cubicBezTo>
                  <a:cubicBezTo>
                    <a:pt x="6431085" y="185782"/>
                    <a:pt x="6821564" y="490464"/>
                    <a:pt x="6829333" y="502962"/>
                  </a:cubicBezTo>
                  <a:cubicBezTo>
                    <a:pt x="4553001" y="502962"/>
                    <a:pt x="2276332" y="502962"/>
                    <a:pt x="0" y="502962"/>
                  </a:cubicBezTo>
                  <a:cubicBezTo>
                    <a:pt x="175310" y="372914"/>
                    <a:pt x="603621" y="56748"/>
                    <a:pt x="641116" y="27023"/>
                  </a:cubicBezTo>
                  <a:cubicBezTo>
                    <a:pt x="666449" y="7094"/>
                    <a:pt x="693472" y="338"/>
                    <a:pt x="725562" y="338"/>
                  </a:cubicBezTo>
                  <a:cubicBezTo>
                    <a:pt x="1236292" y="1014"/>
                    <a:pt x="5461642" y="1014"/>
                    <a:pt x="6133158" y="0"/>
                  </a:cubicBezTo>
                  <a:close/>
                </a:path>
              </a:pathLst>
            </a:custGeom>
            <a:solidFill>
              <a:srgbClr val="424242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4662056-3CC0-4015-9A06-99EDFE8F08D2}"/>
                </a:ext>
              </a:extLst>
            </p:cNvPr>
            <p:cNvSpPr/>
            <p:nvPr/>
          </p:nvSpPr>
          <p:spPr>
            <a:xfrm>
              <a:off x="5002928" y="5605495"/>
              <a:ext cx="1680817" cy="952215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7FA343C-EB9F-4774-9673-04F77ACBE8C9}"/>
                </a:ext>
              </a:extLst>
            </p:cNvPr>
            <p:cNvSpPr/>
            <p:nvPr/>
          </p:nvSpPr>
          <p:spPr>
            <a:xfrm>
              <a:off x="5589148" y="4913712"/>
              <a:ext cx="274455" cy="431688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518582C-6B81-460B-AA96-33EAD6441A9B}"/>
                </a:ext>
              </a:extLst>
            </p:cNvPr>
            <p:cNvSpPr/>
            <p:nvPr/>
          </p:nvSpPr>
          <p:spPr>
            <a:xfrm>
              <a:off x="5929472" y="4913712"/>
              <a:ext cx="228194" cy="404666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BD2EC41-EBAA-4896-9659-2DA116685F57}"/>
                </a:ext>
              </a:extLst>
            </p:cNvPr>
            <p:cNvSpPr/>
            <p:nvPr/>
          </p:nvSpPr>
          <p:spPr>
            <a:xfrm>
              <a:off x="5662960" y="4865746"/>
              <a:ext cx="404028" cy="229879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E07F354-88EB-445D-B21C-0065B98D2BC4}"/>
                </a:ext>
              </a:extLst>
            </p:cNvPr>
            <p:cNvSpPr/>
            <p:nvPr/>
          </p:nvSpPr>
          <p:spPr>
            <a:xfrm>
              <a:off x="6438514" y="5194411"/>
              <a:ext cx="189497" cy="416488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07861F-9CDC-40E6-B036-4168A67FBA91}"/>
                </a:ext>
              </a:extLst>
            </p:cNvPr>
            <p:cNvSpPr/>
            <p:nvPr/>
          </p:nvSpPr>
          <p:spPr>
            <a:xfrm>
              <a:off x="5141082" y="5194411"/>
              <a:ext cx="169567" cy="416488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BC79B40-1E60-4CF3-8726-D168E1F544A6}"/>
                </a:ext>
              </a:extLst>
            </p:cNvPr>
            <p:cNvSpPr/>
            <p:nvPr/>
          </p:nvSpPr>
          <p:spPr>
            <a:xfrm>
              <a:off x="5707734" y="5975862"/>
              <a:ext cx="309752" cy="315736"/>
            </a:xfrm>
            <a:custGeom>
              <a:avLst/>
              <a:gdLst>
                <a:gd name="connsiteX0" fmla="*/ 155916 w 309752"/>
                <a:gd name="connsiteY0" fmla="*/ 38057 h 315736"/>
                <a:gd name="connsiteX1" fmla="*/ 144008 w 309752"/>
                <a:gd name="connsiteY1" fmla="*/ 42068 h 315736"/>
                <a:gd name="connsiteX2" fmla="*/ 53144 w 309752"/>
                <a:gd name="connsiteY2" fmla="*/ 71118 h 315736"/>
                <a:gd name="connsiteX3" fmla="*/ 30175 w 309752"/>
                <a:gd name="connsiteY3" fmla="*/ 90371 h 315736"/>
                <a:gd name="connsiteX4" fmla="*/ 54495 w 309752"/>
                <a:gd name="connsiteY4" fmla="*/ 213325 h 315736"/>
                <a:gd name="connsiteX5" fmla="*/ 157182 w 309752"/>
                <a:gd name="connsiteY5" fmla="*/ 282909 h 315736"/>
                <a:gd name="connsiteX6" fmla="*/ 261220 w 309752"/>
                <a:gd name="connsiteY6" fmla="*/ 201503 h 315736"/>
                <a:gd name="connsiteX7" fmla="*/ 278109 w 309752"/>
                <a:gd name="connsiteY7" fmla="*/ 103207 h 315736"/>
                <a:gd name="connsiteX8" fmla="*/ 245006 w 309752"/>
                <a:gd name="connsiteY8" fmla="*/ 70104 h 315736"/>
                <a:gd name="connsiteX9" fmla="*/ 166302 w 309752"/>
                <a:gd name="connsiteY9" fmla="*/ 44433 h 315736"/>
                <a:gd name="connsiteX10" fmla="*/ 155916 w 309752"/>
                <a:gd name="connsiteY10" fmla="*/ 38057 h 315736"/>
                <a:gd name="connsiteX11" fmla="*/ 152307 w 309752"/>
                <a:gd name="connsiteY11" fmla="*/ 241 h 315736"/>
                <a:gd name="connsiteX12" fmla="*/ 177150 w 309752"/>
                <a:gd name="connsiteY12" fmla="*/ 13018 h 315736"/>
                <a:gd name="connsiteX13" fmla="*/ 247747 w 309752"/>
                <a:gd name="connsiteY13" fmla="*/ 41054 h 315736"/>
                <a:gd name="connsiteX14" fmla="*/ 307535 w 309752"/>
                <a:gd name="connsiteY14" fmla="*/ 109962 h 315736"/>
                <a:gd name="connsiteX15" fmla="*/ 271730 w 309752"/>
                <a:gd name="connsiteY15" fmla="*/ 243049 h 315736"/>
                <a:gd name="connsiteX16" fmla="*/ 57912 w 309752"/>
                <a:gd name="connsiteY16" fmla="*/ 261965 h 315736"/>
                <a:gd name="connsiteX17" fmla="*/ 827 w 309752"/>
                <a:gd name="connsiteY17" fmla="*/ 57943 h 315736"/>
                <a:gd name="connsiteX18" fmla="*/ 23120 w 309752"/>
                <a:gd name="connsiteY18" fmla="*/ 41392 h 315736"/>
                <a:gd name="connsiteX19" fmla="*/ 143372 w 309752"/>
                <a:gd name="connsiteY19" fmla="*/ 5587 h 315736"/>
                <a:gd name="connsiteX20" fmla="*/ 152307 w 309752"/>
                <a:gd name="connsiteY20" fmla="*/ 241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752" h="315736">
                  <a:moveTo>
                    <a:pt x="155916" y="38057"/>
                  </a:moveTo>
                  <a:cubicBezTo>
                    <a:pt x="152369" y="37171"/>
                    <a:pt x="148569" y="38015"/>
                    <a:pt x="144008" y="42068"/>
                  </a:cubicBezTo>
                  <a:cubicBezTo>
                    <a:pt x="117999" y="65376"/>
                    <a:pt x="86247" y="70442"/>
                    <a:pt x="53144" y="71118"/>
                  </a:cubicBezTo>
                  <a:cubicBezTo>
                    <a:pt x="39971" y="71456"/>
                    <a:pt x="29499" y="73145"/>
                    <a:pt x="30175" y="90371"/>
                  </a:cubicBezTo>
                  <a:cubicBezTo>
                    <a:pt x="31526" y="132595"/>
                    <a:pt x="33215" y="175156"/>
                    <a:pt x="54495" y="213325"/>
                  </a:cubicBezTo>
                  <a:cubicBezTo>
                    <a:pt x="76789" y="253522"/>
                    <a:pt x="111919" y="284260"/>
                    <a:pt x="157182" y="282909"/>
                  </a:cubicBezTo>
                  <a:cubicBezTo>
                    <a:pt x="206499" y="281558"/>
                    <a:pt x="241966" y="248793"/>
                    <a:pt x="261220" y="201503"/>
                  </a:cubicBezTo>
                  <a:cubicBezTo>
                    <a:pt x="273042" y="171778"/>
                    <a:pt x="274393" y="140026"/>
                    <a:pt x="278109" y="103207"/>
                  </a:cubicBezTo>
                  <a:cubicBezTo>
                    <a:pt x="283514" y="81589"/>
                    <a:pt x="274731" y="68753"/>
                    <a:pt x="245006" y="70104"/>
                  </a:cubicBezTo>
                  <a:cubicBezTo>
                    <a:pt x="216294" y="71118"/>
                    <a:pt x="189272" y="63011"/>
                    <a:pt x="166302" y="44433"/>
                  </a:cubicBezTo>
                  <a:cubicBezTo>
                    <a:pt x="162756" y="41562"/>
                    <a:pt x="159463" y="38944"/>
                    <a:pt x="155916" y="38057"/>
                  </a:cubicBezTo>
                  <a:close/>
                  <a:moveTo>
                    <a:pt x="152307" y="241"/>
                  </a:moveTo>
                  <a:cubicBezTo>
                    <a:pt x="161253" y="-1486"/>
                    <a:pt x="170057" y="6432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46328" y="2463"/>
                    <a:pt x="149326" y="816"/>
                    <a:pt x="152307" y="241"/>
                  </a:cubicBezTo>
                  <a:close/>
                </a:path>
              </a:pathLst>
            </a:custGeom>
            <a:solidFill>
              <a:schemeClr val="accent3"/>
            </a:solidFill>
            <a:ln w="33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AA4970B-864A-42CF-9530-E20D81304454}"/>
                </a:ext>
              </a:extLst>
            </p:cNvPr>
            <p:cNvSpPr/>
            <p:nvPr/>
          </p:nvSpPr>
          <p:spPr>
            <a:xfrm>
              <a:off x="5877753" y="5357223"/>
              <a:ext cx="26046" cy="248271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C732DA1-DE3D-419E-80AD-20EA493EC21C}"/>
                </a:ext>
              </a:extLst>
            </p:cNvPr>
            <p:cNvSpPr/>
            <p:nvPr/>
          </p:nvSpPr>
          <p:spPr>
            <a:xfrm>
              <a:off x="5875798" y="4582422"/>
              <a:ext cx="187393" cy="101131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55B8B42-DFB0-4285-B4F0-9B9F336F8289}"/>
                </a:ext>
              </a:extLst>
            </p:cNvPr>
            <p:cNvSpPr/>
            <p:nvPr/>
          </p:nvSpPr>
          <p:spPr>
            <a:xfrm>
              <a:off x="5627092" y="4600836"/>
              <a:ext cx="177840" cy="9052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174D22D-BF36-491B-BDE5-94F949565663}"/>
                </a:ext>
              </a:extLst>
            </p:cNvPr>
            <p:cNvSpPr/>
            <p:nvPr/>
          </p:nvSpPr>
          <p:spPr>
            <a:xfrm>
              <a:off x="5898058" y="4520048"/>
              <a:ext cx="164163" cy="51249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FB9F22C-5DB8-4DAB-855B-42048F5F5CFC}"/>
                </a:ext>
              </a:extLst>
            </p:cNvPr>
            <p:cNvSpPr/>
            <p:nvPr/>
          </p:nvSpPr>
          <p:spPr>
            <a:xfrm>
              <a:off x="5606212" y="4532438"/>
              <a:ext cx="167878" cy="42363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C003564-8165-4D4A-9251-1F81D95413BB}"/>
                </a:ext>
              </a:extLst>
            </p:cNvPr>
            <p:cNvSpPr/>
            <p:nvPr/>
          </p:nvSpPr>
          <p:spPr>
            <a:xfrm>
              <a:off x="5003941" y="6600946"/>
              <a:ext cx="1678790" cy="65530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05D4F3D-37B3-44C8-8749-314C43E0D1A7}"/>
              </a:ext>
            </a:extLst>
          </p:cNvPr>
          <p:cNvGrpSpPr/>
          <p:nvPr/>
        </p:nvGrpSpPr>
        <p:grpSpPr>
          <a:xfrm>
            <a:off x="3093369" y="2262395"/>
            <a:ext cx="367803" cy="411805"/>
            <a:chOff x="907173" y="596467"/>
            <a:chExt cx="1901615" cy="2129116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9537714-B72F-4D21-BA6F-41458A1ED28B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E106F99E-2C08-4175-9915-F5328FFC4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7B8EB74-5EFA-4D71-8244-42926DDB7186}"/>
              </a:ext>
            </a:extLst>
          </p:cNvPr>
          <p:cNvGrpSpPr/>
          <p:nvPr/>
        </p:nvGrpSpPr>
        <p:grpSpPr>
          <a:xfrm>
            <a:off x="4448374" y="1292443"/>
            <a:ext cx="367803" cy="411805"/>
            <a:chOff x="907173" y="596467"/>
            <a:chExt cx="1901615" cy="2129116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25D7DB4-F8B1-4C07-918A-7890E792D9F5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6C59300E-E66F-486C-AFA9-6672B5E4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4E9E404-B5A3-41AE-ADA4-8FDB291CDC17}"/>
              </a:ext>
            </a:extLst>
          </p:cNvPr>
          <p:cNvGrpSpPr/>
          <p:nvPr/>
        </p:nvGrpSpPr>
        <p:grpSpPr>
          <a:xfrm>
            <a:off x="3731580" y="2915099"/>
            <a:ext cx="367803" cy="411805"/>
            <a:chOff x="907173" y="596467"/>
            <a:chExt cx="1901615" cy="2129116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1B7A1CE-AE7B-45F5-949A-72FFA6990178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4CA5DF17-27B4-4E34-9565-CD81F2B1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BD80D3B-F261-4701-92E3-86DC96366CFF}"/>
              </a:ext>
            </a:extLst>
          </p:cNvPr>
          <p:cNvGrpSpPr/>
          <p:nvPr/>
        </p:nvGrpSpPr>
        <p:grpSpPr>
          <a:xfrm>
            <a:off x="4511745" y="4685549"/>
            <a:ext cx="367803" cy="411805"/>
            <a:chOff x="907173" y="596467"/>
            <a:chExt cx="1901615" cy="2129116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3E8BFFF-4B93-4098-B3EF-A9DD749BDB5E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5A21FFF6-883F-4A07-A6EE-2006F57CA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27B1AD3-4B07-4726-BBC5-A0CD396696DD}"/>
              </a:ext>
            </a:extLst>
          </p:cNvPr>
          <p:cNvGrpSpPr/>
          <p:nvPr/>
        </p:nvGrpSpPr>
        <p:grpSpPr>
          <a:xfrm>
            <a:off x="6357852" y="2467387"/>
            <a:ext cx="367803" cy="411805"/>
            <a:chOff x="907173" y="596467"/>
            <a:chExt cx="1901615" cy="2129116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0C4C6A-91D1-4C1B-9298-C41C41B46C16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EFB74BF2-8CBC-4BCF-BF76-30F9B0CCE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2EF606C-7478-48D4-A436-7B6429BD23FB}"/>
              </a:ext>
            </a:extLst>
          </p:cNvPr>
          <p:cNvGrpSpPr/>
          <p:nvPr/>
        </p:nvGrpSpPr>
        <p:grpSpPr>
          <a:xfrm>
            <a:off x="7737010" y="1731045"/>
            <a:ext cx="367803" cy="411805"/>
            <a:chOff x="907173" y="596467"/>
            <a:chExt cx="1901615" cy="2129116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16A2666-B524-4AD8-A804-FE318C1ECD6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D162B124-2AD0-4AC4-954C-2C98A0F7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847277B-C579-43FE-A3CC-3B6C7278CDAF}"/>
              </a:ext>
            </a:extLst>
          </p:cNvPr>
          <p:cNvGrpSpPr/>
          <p:nvPr/>
        </p:nvGrpSpPr>
        <p:grpSpPr>
          <a:xfrm>
            <a:off x="8854276" y="2075580"/>
            <a:ext cx="367803" cy="411805"/>
            <a:chOff x="907173" y="596467"/>
            <a:chExt cx="1901615" cy="2129116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16E7AE1-831E-4757-8102-896BB96D965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AE180B4A-BF42-42F2-9673-741CEEA5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96F098E-9F70-4C28-8595-660BC0984486}"/>
              </a:ext>
            </a:extLst>
          </p:cNvPr>
          <p:cNvGrpSpPr/>
          <p:nvPr/>
        </p:nvGrpSpPr>
        <p:grpSpPr>
          <a:xfrm>
            <a:off x="7986861" y="2820980"/>
            <a:ext cx="367803" cy="411805"/>
            <a:chOff x="907173" y="596467"/>
            <a:chExt cx="1901615" cy="2129116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F03E6C0-78DA-4535-98C2-8D3FBBD6B979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5" name="Graphic 194">
              <a:extLst>
                <a:ext uri="{FF2B5EF4-FFF2-40B4-BE49-F238E27FC236}">
                  <a16:creationId xmlns:a16="http://schemas.microsoft.com/office/drawing/2014/main" id="{36F49A05-4103-4015-AE31-FD376D5AF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8588924-82A5-4E48-BA22-8730FC841293}"/>
              </a:ext>
            </a:extLst>
          </p:cNvPr>
          <p:cNvGrpSpPr/>
          <p:nvPr/>
        </p:nvGrpSpPr>
        <p:grpSpPr>
          <a:xfrm>
            <a:off x="6279481" y="3982387"/>
            <a:ext cx="367803" cy="411805"/>
            <a:chOff x="907173" y="596467"/>
            <a:chExt cx="1901615" cy="2129116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E5C134E-2782-4224-919F-B7223A8BED3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8" name="Graphic 197">
              <a:extLst>
                <a:ext uri="{FF2B5EF4-FFF2-40B4-BE49-F238E27FC236}">
                  <a16:creationId xmlns:a16="http://schemas.microsoft.com/office/drawing/2014/main" id="{A44B7315-6EB9-457D-9E8C-DCA905519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21E4FB6-F392-4B5C-96D9-A42AE4833C30}"/>
              </a:ext>
            </a:extLst>
          </p:cNvPr>
          <p:cNvGrpSpPr/>
          <p:nvPr/>
        </p:nvGrpSpPr>
        <p:grpSpPr>
          <a:xfrm>
            <a:off x="8801518" y="4295986"/>
            <a:ext cx="367803" cy="411805"/>
            <a:chOff x="907173" y="596467"/>
            <a:chExt cx="1901615" cy="2129116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E4C5042-0F7F-4957-A779-2496E124421E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1" name="Graphic 200">
              <a:extLst>
                <a:ext uri="{FF2B5EF4-FFF2-40B4-BE49-F238E27FC236}">
                  <a16:creationId xmlns:a16="http://schemas.microsoft.com/office/drawing/2014/main" id="{280CEE9A-8D4C-4339-AEC6-5E8272FCD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9357FEE-6913-4997-B814-0D209457C437}"/>
              </a:ext>
            </a:extLst>
          </p:cNvPr>
          <p:cNvGrpSpPr/>
          <p:nvPr/>
        </p:nvGrpSpPr>
        <p:grpSpPr>
          <a:xfrm>
            <a:off x="4846414" y="3775817"/>
            <a:ext cx="367803" cy="411805"/>
            <a:chOff x="907173" y="596467"/>
            <a:chExt cx="1901615" cy="2129116"/>
          </a:xfrm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60C58D2-22EA-48CD-B2E0-CCFFE644DAD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4" name="Graphic 203">
              <a:extLst>
                <a:ext uri="{FF2B5EF4-FFF2-40B4-BE49-F238E27FC236}">
                  <a16:creationId xmlns:a16="http://schemas.microsoft.com/office/drawing/2014/main" id="{D4A4F3CE-5F3B-475C-A6F4-0EDBA206E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9E38DF1-5E09-4679-9D66-6A10A4ADB590}"/>
              </a:ext>
            </a:extLst>
          </p:cNvPr>
          <p:cNvGrpSpPr/>
          <p:nvPr/>
        </p:nvGrpSpPr>
        <p:grpSpPr>
          <a:xfrm>
            <a:off x="5206457" y="2037854"/>
            <a:ext cx="367803" cy="411805"/>
            <a:chOff x="907173" y="596467"/>
            <a:chExt cx="1901615" cy="2129116"/>
          </a:xfrm>
        </p:grpSpPr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5D9009A-C923-4F5D-BE22-2D917CB2D3D9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7" name="Graphic 206">
              <a:extLst>
                <a:ext uri="{FF2B5EF4-FFF2-40B4-BE49-F238E27FC236}">
                  <a16:creationId xmlns:a16="http://schemas.microsoft.com/office/drawing/2014/main" id="{B46431F5-5627-42CE-95AF-59D62867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A2A0977C-5D1D-4210-BB61-FA94B1606BF4}"/>
              </a:ext>
            </a:extLst>
          </p:cNvPr>
          <p:cNvSpPr txBox="1"/>
          <p:nvPr/>
        </p:nvSpPr>
        <p:spPr>
          <a:xfrm>
            <a:off x="716982" y="202298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BB02CA8-D810-499A-B659-8EC158147483}"/>
              </a:ext>
            </a:extLst>
          </p:cNvPr>
          <p:cNvGrpSpPr/>
          <p:nvPr/>
        </p:nvGrpSpPr>
        <p:grpSpPr>
          <a:xfrm>
            <a:off x="716982" y="2442346"/>
            <a:ext cx="2683112" cy="945505"/>
            <a:chOff x="6565695" y="2005884"/>
            <a:chExt cx="2055606" cy="945505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5A0151A-C860-4583-ACFB-0B1515A217D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64C4C93-DCCD-4ED7-83D0-F6711BD36D9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60CEBD06-B96B-4889-8998-731A279B8AA3}"/>
              </a:ext>
            </a:extLst>
          </p:cNvPr>
          <p:cNvSpPr txBox="1"/>
          <p:nvPr/>
        </p:nvSpPr>
        <p:spPr>
          <a:xfrm>
            <a:off x="716982" y="352953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8AC9910-33F7-41F8-A2B7-93F7317A7ED3}"/>
              </a:ext>
            </a:extLst>
          </p:cNvPr>
          <p:cNvGrpSpPr/>
          <p:nvPr/>
        </p:nvGrpSpPr>
        <p:grpSpPr>
          <a:xfrm>
            <a:off x="716982" y="3948900"/>
            <a:ext cx="2683112" cy="945505"/>
            <a:chOff x="6565695" y="2005884"/>
            <a:chExt cx="2055606" cy="945505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7917B7CA-3905-44EF-8EB2-4CBF94E4FAC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95A3474B-A14E-450C-A691-CB1893AB80A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6" name="TextBox 215">
            <a:extLst>
              <a:ext uri="{FF2B5EF4-FFF2-40B4-BE49-F238E27FC236}">
                <a16:creationId xmlns:a16="http://schemas.microsoft.com/office/drawing/2014/main" id="{E162664E-48E6-4E23-9EBB-83AE4AC1C7CE}"/>
              </a:ext>
            </a:extLst>
          </p:cNvPr>
          <p:cNvSpPr txBox="1"/>
          <p:nvPr/>
        </p:nvSpPr>
        <p:spPr>
          <a:xfrm>
            <a:off x="716982" y="503608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32403A9-A467-415C-82B9-5C60E5E21DD1}"/>
              </a:ext>
            </a:extLst>
          </p:cNvPr>
          <p:cNvGrpSpPr/>
          <p:nvPr/>
        </p:nvGrpSpPr>
        <p:grpSpPr>
          <a:xfrm>
            <a:off x="716982" y="5455453"/>
            <a:ext cx="2683112" cy="945505"/>
            <a:chOff x="6565695" y="2005884"/>
            <a:chExt cx="2055606" cy="945505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3948CE71-25D1-4505-B99C-DE3618B853F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5EF199D-1006-454C-9275-C80B4EFA5E0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189ACDD6-F741-46A6-AC5A-35E3A1E30A16}"/>
              </a:ext>
            </a:extLst>
          </p:cNvPr>
          <p:cNvSpPr txBox="1"/>
          <p:nvPr/>
        </p:nvSpPr>
        <p:spPr>
          <a:xfrm>
            <a:off x="8735447" y="538555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99228114-FA0C-4ACE-B55A-954387CCBAB5}"/>
              </a:ext>
            </a:extLst>
          </p:cNvPr>
          <p:cNvSpPr txBox="1"/>
          <p:nvPr/>
        </p:nvSpPr>
        <p:spPr>
          <a:xfrm>
            <a:off x="6730155" y="532373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0899EC7-79B2-4B69-B519-F772613DC3CF}"/>
              </a:ext>
            </a:extLst>
          </p:cNvPr>
          <p:cNvSpPr txBox="1"/>
          <p:nvPr/>
        </p:nvSpPr>
        <p:spPr>
          <a:xfrm>
            <a:off x="6730155" y="564043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10B2F72-05BC-48F3-B52A-E563C1C9280F}"/>
              </a:ext>
            </a:extLst>
          </p:cNvPr>
          <p:cNvGrpSpPr/>
          <p:nvPr/>
        </p:nvGrpSpPr>
        <p:grpSpPr>
          <a:xfrm>
            <a:off x="9081071" y="2828593"/>
            <a:ext cx="2824986" cy="1375703"/>
            <a:chOff x="4822352" y="1916832"/>
            <a:chExt cx="3422056" cy="1375703"/>
          </a:xfrm>
        </p:grpSpPr>
        <p:sp>
          <p:nvSpPr>
            <p:cNvPr id="224" name="Text Placeholder 10">
              <a:extLst>
                <a:ext uri="{FF2B5EF4-FFF2-40B4-BE49-F238E27FC236}">
                  <a16:creationId xmlns:a16="http://schemas.microsoft.com/office/drawing/2014/main" id="{27B092C4-4E64-4ED5-A76E-7CF547AD8BC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C55F9A5-37AF-4A48-94B5-8B65AFA3ABD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72B2B9-AAD0-449B-BF17-F87894A2592E}"/>
              </a:ext>
            </a:extLst>
          </p:cNvPr>
          <p:cNvSpPr/>
          <p:nvPr/>
        </p:nvSpPr>
        <p:spPr>
          <a:xfrm>
            <a:off x="0" y="5754706"/>
            <a:ext cx="12192000" cy="11032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2D3A2FE2-0D42-4306-85F3-594E43B4A80E}"/>
              </a:ext>
            </a:extLst>
          </p:cNvPr>
          <p:cNvSpPr/>
          <p:nvPr/>
        </p:nvSpPr>
        <p:spPr>
          <a:xfrm flipH="1">
            <a:off x="748643" y="1835012"/>
            <a:ext cx="8508720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54">
            <a:extLst>
              <a:ext uri="{FF2B5EF4-FFF2-40B4-BE49-F238E27FC236}">
                <a16:creationId xmlns:a16="http://schemas.microsoft.com/office/drawing/2014/main" id="{0FE2AFA6-2E28-44AA-BB33-59CD1A0C16BD}"/>
              </a:ext>
            </a:extLst>
          </p:cNvPr>
          <p:cNvSpPr/>
          <p:nvPr/>
        </p:nvSpPr>
        <p:spPr>
          <a:xfrm flipH="1">
            <a:off x="1524796" y="2685122"/>
            <a:ext cx="7732566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55">
            <a:extLst>
              <a:ext uri="{FF2B5EF4-FFF2-40B4-BE49-F238E27FC236}">
                <a16:creationId xmlns:a16="http://schemas.microsoft.com/office/drawing/2014/main" id="{529F96B2-E360-4F4E-B593-6CD9AC6832DF}"/>
              </a:ext>
            </a:extLst>
          </p:cNvPr>
          <p:cNvSpPr/>
          <p:nvPr/>
        </p:nvSpPr>
        <p:spPr>
          <a:xfrm flipH="1">
            <a:off x="2295696" y="3535232"/>
            <a:ext cx="6961666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56">
            <a:extLst>
              <a:ext uri="{FF2B5EF4-FFF2-40B4-BE49-F238E27FC236}">
                <a16:creationId xmlns:a16="http://schemas.microsoft.com/office/drawing/2014/main" id="{1AE33DF2-E738-498D-B03B-DF47B223D2CC}"/>
              </a:ext>
            </a:extLst>
          </p:cNvPr>
          <p:cNvSpPr/>
          <p:nvPr/>
        </p:nvSpPr>
        <p:spPr>
          <a:xfrm flipH="1">
            <a:off x="3059393" y="4385342"/>
            <a:ext cx="6197968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C06F6E-6E13-4448-ACCF-792BA9C9DC6E}"/>
              </a:ext>
            </a:extLst>
          </p:cNvPr>
          <p:cNvGrpSpPr/>
          <p:nvPr/>
        </p:nvGrpSpPr>
        <p:grpSpPr>
          <a:xfrm>
            <a:off x="8033229" y="1658410"/>
            <a:ext cx="3295663" cy="3488970"/>
            <a:chOff x="5304777" y="1737360"/>
            <a:chExt cx="3295663" cy="3488970"/>
          </a:xfrm>
        </p:grpSpPr>
        <p:pic>
          <p:nvPicPr>
            <p:cNvPr id="9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4A094E88-D9E2-4288-B93D-148AA217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8174">
              <a:off x="5081275" y="2280629"/>
              <a:ext cx="3169203" cy="272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80C70D6A-4B80-4A86-BDBE-8DFE867669DC}"/>
                </a:ext>
              </a:extLst>
            </p:cNvPr>
            <p:cNvSpPr/>
            <p:nvPr/>
          </p:nvSpPr>
          <p:spPr>
            <a:xfrm>
              <a:off x="6344920" y="1737360"/>
              <a:ext cx="2255520" cy="2438400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8D977-C1BF-4D7E-B9EF-F9E26920546C}"/>
              </a:ext>
            </a:extLst>
          </p:cNvPr>
          <p:cNvGrpSpPr/>
          <p:nvPr/>
        </p:nvGrpSpPr>
        <p:grpSpPr>
          <a:xfrm>
            <a:off x="1559907" y="2068920"/>
            <a:ext cx="4969080" cy="467124"/>
            <a:chOff x="4965552" y="1811177"/>
            <a:chExt cx="3484978" cy="4671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C26C78-040E-4D7A-84E3-B8736381DA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235F85-A676-4B6F-9F88-8F95AFBF2498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9BD39-6E2D-406D-9B87-3564D58F6AC0}"/>
              </a:ext>
            </a:extLst>
          </p:cNvPr>
          <p:cNvGrpSpPr/>
          <p:nvPr/>
        </p:nvGrpSpPr>
        <p:grpSpPr>
          <a:xfrm>
            <a:off x="2336442" y="2915712"/>
            <a:ext cx="4969080" cy="467124"/>
            <a:chOff x="4965552" y="1811177"/>
            <a:chExt cx="3484978" cy="4671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6E9A22-BDD2-4E6C-9928-B5035F50886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4FDF37-A167-4BA1-84FD-D1F29DF6F844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6F1812-69CA-462A-9287-8B9D90E24CD6}"/>
              </a:ext>
            </a:extLst>
          </p:cNvPr>
          <p:cNvGrpSpPr/>
          <p:nvPr/>
        </p:nvGrpSpPr>
        <p:grpSpPr>
          <a:xfrm>
            <a:off x="3117874" y="3762504"/>
            <a:ext cx="4969080" cy="467124"/>
            <a:chOff x="4965552" y="1811177"/>
            <a:chExt cx="3484978" cy="467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CCC9D1-2BFA-4836-BF61-604E3BB40D2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7B5AB5-688B-401A-A41B-F35EE9E673FC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19F659-CD15-4F89-8311-D7B65AF2BEE9}"/>
              </a:ext>
            </a:extLst>
          </p:cNvPr>
          <p:cNvGrpSpPr/>
          <p:nvPr/>
        </p:nvGrpSpPr>
        <p:grpSpPr>
          <a:xfrm>
            <a:off x="3873571" y="4618821"/>
            <a:ext cx="4969080" cy="467124"/>
            <a:chOff x="4965552" y="1811177"/>
            <a:chExt cx="3484978" cy="467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742B70-F6CB-48BD-A6AB-519A99AFE46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5227D8-2B61-454D-82BC-288110ADEF15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CFDAAC-E1E9-4633-B40E-D04B1DEC2185}"/>
              </a:ext>
            </a:extLst>
          </p:cNvPr>
          <p:cNvGrpSpPr/>
          <p:nvPr/>
        </p:nvGrpSpPr>
        <p:grpSpPr>
          <a:xfrm>
            <a:off x="854580" y="5931692"/>
            <a:ext cx="10482842" cy="699453"/>
            <a:chOff x="-780300" y="1563935"/>
            <a:chExt cx="8467032" cy="7064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BDC52A-BEC0-4A62-9171-09589678AB0B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C62E8A-3775-4D40-B817-53447F17E14E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7F477137-F141-43FD-94D5-FFA837F85420}"/>
              </a:ext>
            </a:extLst>
          </p:cNvPr>
          <p:cNvSpPr/>
          <p:nvPr/>
        </p:nvSpPr>
        <p:spPr>
          <a:xfrm>
            <a:off x="1945070" y="299811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23D9B8A2-5666-4684-8A5C-67DD679BD4ED}"/>
              </a:ext>
            </a:extLst>
          </p:cNvPr>
          <p:cNvSpPr/>
          <p:nvPr/>
        </p:nvSpPr>
        <p:spPr>
          <a:xfrm>
            <a:off x="1138200" y="210190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3FE8ED2-DFE6-435F-881D-B7BBC87BA971}"/>
              </a:ext>
            </a:extLst>
          </p:cNvPr>
          <p:cNvSpPr/>
          <p:nvPr/>
        </p:nvSpPr>
        <p:spPr>
          <a:xfrm rot="2700000">
            <a:off x="3535283" y="464652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32D32E8A-0C2E-40FC-B20E-45B93F1B109B}"/>
              </a:ext>
            </a:extLst>
          </p:cNvPr>
          <p:cNvSpPr/>
          <p:nvPr/>
        </p:nvSpPr>
        <p:spPr>
          <a:xfrm>
            <a:off x="2720247" y="3834336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7FF850-27D1-4E62-A762-14AC4F563AE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647F7-81C3-4EC3-BFB3-8428E4F3F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E2B977-037C-434D-9FF8-F1D49A4503D8}"/>
              </a:ext>
            </a:extLst>
          </p:cNvPr>
          <p:cNvSpPr/>
          <p:nvPr/>
        </p:nvSpPr>
        <p:spPr>
          <a:xfrm>
            <a:off x="9283238" y="3229534"/>
            <a:ext cx="752762" cy="752762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CD71D86-5491-452A-B372-E5D4B5830737}"/>
              </a:ext>
            </a:extLst>
          </p:cNvPr>
          <p:cNvSpPr/>
          <p:nvPr/>
        </p:nvSpPr>
        <p:spPr>
          <a:xfrm>
            <a:off x="8290806" y="4294745"/>
            <a:ext cx="752762" cy="752762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4909078-40EE-434F-B01B-33C1204B094F}"/>
              </a:ext>
            </a:extLst>
          </p:cNvPr>
          <p:cNvSpPr/>
          <p:nvPr/>
        </p:nvSpPr>
        <p:spPr>
          <a:xfrm>
            <a:off x="8290806" y="3229534"/>
            <a:ext cx="752762" cy="7527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A8D6C08-45D9-41D8-BCB1-DFEABAB6C00D}"/>
              </a:ext>
            </a:extLst>
          </p:cNvPr>
          <p:cNvSpPr/>
          <p:nvPr/>
        </p:nvSpPr>
        <p:spPr>
          <a:xfrm>
            <a:off x="9283238" y="4294745"/>
            <a:ext cx="752762" cy="7527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48350-22A1-46F5-9716-4FCEA05C3F25}"/>
              </a:ext>
            </a:extLst>
          </p:cNvPr>
          <p:cNvGrpSpPr/>
          <p:nvPr/>
        </p:nvGrpSpPr>
        <p:grpSpPr>
          <a:xfrm>
            <a:off x="10197224" y="3075187"/>
            <a:ext cx="1499616" cy="1061456"/>
            <a:chOff x="3131840" y="2220253"/>
            <a:chExt cx="3096344" cy="106145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20566F-3F43-4E5B-8E67-D6FE2994E69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121286-EAA2-46C5-BA39-DFE6562FD43B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C8FFCD-8B7C-478C-AAB2-56A891E087DF}"/>
              </a:ext>
            </a:extLst>
          </p:cNvPr>
          <p:cNvGrpSpPr/>
          <p:nvPr/>
        </p:nvGrpSpPr>
        <p:grpSpPr>
          <a:xfrm>
            <a:off x="10197224" y="4140398"/>
            <a:ext cx="1499616" cy="1061456"/>
            <a:chOff x="3131840" y="2220253"/>
            <a:chExt cx="3096344" cy="106145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C4198F-A40E-4147-93CC-00F63908732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136A12-433A-47F3-9C78-05B7B929D64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618837-DF94-45F0-B6E3-B655C9692708}"/>
              </a:ext>
            </a:extLst>
          </p:cNvPr>
          <p:cNvGrpSpPr/>
          <p:nvPr/>
        </p:nvGrpSpPr>
        <p:grpSpPr>
          <a:xfrm>
            <a:off x="6618515" y="3075187"/>
            <a:ext cx="1496412" cy="1061456"/>
            <a:chOff x="3131840" y="2220253"/>
            <a:chExt cx="3096344" cy="106145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E82CBE-B3BE-4552-86DF-095FEE8D870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044F81-2FCA-4E8B-ADC3-B52B08E82DC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F179EE-AAD6-4566-B922-80C8EC6A9A95}"/>
              </a:ext>
            </a:extLst>
          </p:cNvPr>
          <p:cNvGrpSpPr/>
          <p:nvPr/>
        </p:nvGrpSpPr>
        <p:grpSpPr>
          <a:xfrm>
            <a:off x="6618515" y="4140398"/>
            <a:ext cx="1496412" cy="1061456"/>
            <a:chOff x="3131840" y="2220253"/>
            <a:chExt cx="3096344" cy="106145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91B83F-3D20-417D-8171-6C56C0EE538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8C8FCD-834F-400B-89AF-466A5F1163F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CBB11E5C-CE00-4FC5-8734-FBD40E570E14}"/>
              </a:ext>
            </a:extLst>
          </p:cNvPr>
          <p:cNvSpPr/>
          <p:nvPr/>
        </p:nvSpPr>
        <p:spPr>
          <a:xfrm>
            <a:off x="8496827" y="3474923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Trapezoid 13">
            <a:extLst>
              <a:ext uri="{FF2B5EF4-FFF2-40B4-BE49-F238E27FC236}">
                <a16:creationId xmlns:a16="http://schemas.microsoft.com/office/drawing/2014/main" id="{5290E83C-7974-4E98-8D0A-04E665B28250}"/>
              </a:ext>
            </a:extLst>
          </p:cNvPr>
          <p:cNvSpPr/>
          <p:nvPr/>
        </p:nvSpPr>
        <p:spPr>
          <a:xfrm>
            <a:off x="9486164" y="3452937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AFFEE371-7B6E-47A5-A769-75402AE4F6DC}"/>
              </a:ext>
            </a:extLst>
          </p:cNvPr>
          <p:cNvSpPr/>
          <p:nvPr/>
        </p:nvSpPr>
        <p:spPr>
          <a:xfrm rot="2700000">
            <a:off x="9514606" y="443275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22ACE9C3-4025-4130-92FE-3F6942F3F737}"/>
              </a:ext>
            </a:extLst>
          </p:cNvPr>
          <p:cNvSpPr/>
          <p:nvPr/>
        </p:nvSpPr>
        <p:spPr>
          <a:xfrm>
            <a:off x="8496827" y="4502572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994E70-DC10-4E61-B2C8-BE1504D84A28}"/>
              </a:ext>
            </a:extLst>
          </p:cNvPr>
          <p:cNvGrpSpPr/>
          <p:nvPr/>
        </p:nvGrpSpPr>
        <p:grpSpPr>
          <a:xfrm>
            <a:off x="6862354" y="1655111"/>
            <a:ext cx="4640798" cy="1310551"/>
            <a:chOff x="4716017" y="2486040"/>
            <a:chExt cx="4176463" cy="13105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2844AB-5F36-4AE6-B0CC-63CD0A86512B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3B22E-289C-41E7-9FC9-B7DB61924F28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7688A51-138E-4DC1-98CC-0A777579E453}"/>
              </a:ext>
            </a:extLst>
          </p:cNvPr>
          <p:cNvSpPr txBox="1"/>
          <p:nvPr/>
        </p:nvSpPr>
        <p:spPr>
          <a:xfrm>
            <a:off x="7351576" y="5326183"/>
            <a:ext cx="4151576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grpSp>
        <p:nvGrpSpPr>
          <p:cNvPr id="48" name="Graphic 21">
            <a:extLst>
              <a:ext uri="{FF2B5EF4-FFF2-40B4-BE49-F238E27FC236}">
                <a16:creationId xmlns:a16="http://schemas.microsoft.com/office/drawing/2014/main" id="{0B54230B-DC32-4794-B893-66EF2675E9C6}"/>
              </a:ext>
            </a:extLst>
          </p:cNvPr>
          <p:cNvGrpSpPr/>
          <p:nvPr/>
        </p:nvGrpSpPr>
        <p:grpSpPr>
          <a:xfrm>
            <a:off x="1094545" y="1780068"/>
            <a:ext cx="1524196" cy="1956839"/>
            <a:chOff x="3425127" y="0"/>
            <a:chExt cx="5341746" cy="6858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AE73413-725E-407E-A518-BA2ABFA67664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6E26566-759C-47AA-9EC1-1F32C5498C4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0BF009A-D2AB-45D7-BF4D-FF36774E069C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69E853-53BA-4370-8367-45DA0D23F204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042672A-C679-4F0E-841C-B139E1A495E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D78ADE0F-F8A5-4BBB-9FA0-ADA57BB09DEB}"/>
              </a:ext>
            </a:extLst>
          </p:cNvPr>
          <p:cNvGrpSpPr/>
          <p:nvPr/>
        </p:nvGrpSpPr>
        <p:grpSpPr>
          <a:xfrm rot="10800000">
            <a:off x="4662817" y="3871945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ED46F33-70EC-49FF-B36D-5A9878AF8E22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37463BCB-E994-4E0D-AACF-3D7ED6010D3F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id="{AFBBD184-2957-4165-96D1-AE914E2E3ACF}"/>
              </a:ext>
            </a:extLst>
          </p:cNvPr>
          <p:cNvSpPr/>
          <p:nvPr/>
        </p:nvSpPr>
        <p:spPr>
          <a:xfrm rot="10800000">
            <a:off x="4978329" y="3298573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120EA76-9C00-4B1D-BBC1-74517180619A}"/>
              </a:ext>
            </a:extLst>
          </p:cNvPr>
          <p:cNvSpPr/>
          <p:nvPr/>
        </p:nvSpPr>
        <p:spPr>
          <a:xfrm>
            <a:off x="7519093" y="1700911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A35275EC-9582-44C0-A87A-532CB615D7B2}"/>
              </a:ext>
            </a:extLst>
          </p:cNvPr>
          <p:cNvGrpSpPr/>
          <p:nvPr/>
        </p:nvGrpSpPr>
        <p:grpSpPr>
          <a:xfrm>
            <a:off x="6973551" y="2121237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6599E9E-84A1-49F4-BF00-5D79D49EEB21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1C4FF541-4F01-4BF4-9004-4046F45903C4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5403E295-A1E2-4A59-ADB9-282C203EFC63}"/>
              </a:ext>
            </a:extLst>
          </p:cNvPr>
          <p:cNvGrpSpPr/>
          <p:nvPr/>
        </p:nvGrpSpPr>
        <p:grpSpPr>
          <a:xfrm>
            <a:off x="5423596" y="4622440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2E801C0-4970-474D-8A7B-678E0D6892F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0A2244C0-71A2-46CD-9AC4-61D142F4CA1C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2C527954-5F37-470D-A933-4E3E63255AFE}"/>
              </a:ext>
            </a:extLst>
          </p:cNvPr>
          <p:cNvSpPr/>
          <p:nvPr/>
        </p:nvSpPr>
        <p:spPr>
          <a:xfrm>
            <a:off x="7580249" y="5176170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E096D28C-F03B-4296-8029-7A957286CB14}"/>
              </a:ext>
            </a:extLst>
          </p:cNvPr>
          <p:cNvSpPr/>
          <p:nvPr/>
        </p:nvSpPr>
        <p:spPr>
          <a:xfrm>
            <a:off x="3892957" y="517617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64226692-C36A-4DFF-9BBF-4A4EB1DA1350}"/>
              </a:ext>
            </a:extLst>
          </p:cNvPr>
          <p:cNvSpPr/>
          <p:nvPr/>
        </p:nvSpPr>
        <p:spPr>
          <a:xfrm>
            <a:off x="3921814" y="174526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463FEC-4AA6-4AF8-BEBE-DBAB75B1955C}"/>
              </a:ext>
            </a:extLst>
          </p:cNvPr>
          <p:cNvSpPr txBox="1"/>
          <p:nvPr/>
        </p:nvSpPr>
        <p:spPr>
          <a:xfrm>
            <a:off x="5454076" y="3984615"/>
            <a:ext cx="131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SECURITY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09BEBBAC-B97A-4B0F-AF18-05030D0FB7EE}"/>
              </a:ext>
            </a:extLst>
          </p:cNvPr>
          <p:cNvSpPr>
            <a:spLocks noChangeAspect="1"/>
          </p:cNvSpPr>
          <p:nvPr/>
        </p:nvSpPr>
        <p:spPr>
          <a:xfrm>
            <a:off x="4130052" y="1899482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7CBCE824-EF2E-4667-B085-5AE8C42210F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342650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7C1FD62-5315-4505-9D57-720A6A879F60}"/>
              </a:ext>
            </a:extLst>
          </p:cNvPr>
          <p:cNvSpPr/>
          <p:nvPr/>
        </p:nvSpPr>
        <p:spPr>
          <a:xfrm>
            <a:off x="7715494" y="1899483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5442D3B-1789-49E3-B8F7-6EE8798FF509}"/>
              </a:ext>
            </a:extLst>
          </p:cNvPr>
          <p:cNvSpPr>
            <a:spLocks noChangeAspect="1"/>
          </p:cNvSpPr>
          <p:nvPr/>
        </p:nvSpPr>
        <p:spPr>
          <a:xfrm>
            <a:off x="7784920" y="5372742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id="{286931F0-3B5E-43E1-AF02-C976D6407572}"/>
              </a:ext>
            </a:extLst>
          </p:cNvPr>
          <p:cNvGrpSpPr/>
          <p:nvPr/>
        </p:nvGrpSpPr>
        <p:grpSpPr>
          <a:xfrm>
            <a:off x="8395230" y="1749504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50DDC5-1002-4ABA-B6FF-104D8B8D1A2B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C6A5BD-ACF1-46C6-8A98-65A3B4B78EC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id="{C9B8AC1A-A577-4EF7-AF75-A71D8121DB8B}"/>
              </a:ext>
            </a:extLst>
          </p:cNvPr>
          <p:cNvGrpSpPr/>
          <p:nvPr/>
        </p:nvGrpSpPr>
        <p:grpSpPr>
          <a:xfrm>
            <a:off x="8395230" y="5013053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7877D8-F729-4F9B-BDFB-F75AC6556515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D568B0-12BC-4E54-8A26-5E2115326BB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id="{84E7540C-511F-4C06-993F-7B62549E487E}"/>
              </a:ext>
            </a:extLst>
          </p:cNvPr>
          <p:cNvGrpSpPr/>
          <p:nvPr/>
        </p:nvGrpSpPr>
        <p:grpSpPr>
          <a:xfrm>
            <a:off x="609513" y="5013053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827EE-0913-49C8-AB17-66F386B4F680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5569F3-8E63-47A8-A5D2-37CFA01C16C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id="{605EC344-6B95-4044-BB79-9C27CB5F2079}"/>
              </a:ext>
            </a:extLst>
          </p:cNvPr>
          <p:cNvGrpSpPr/>
          <p:nvPr/>
        </p:nvGrpSpPr>
        <p:grpSpPr>
          <a:xfrm>
            <a:off x="609513" y="1655204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4C6BDC-5E16-4883-A6AF-FA1FC01D6BF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5FA1AE-0B73-45B7-A45C-B081992BEC7F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E806A03A-B69B-4DCC-92B8-3106F3C72B29}"/>
              </a:ext>
            </a:extLst>
          </p:cNvPr>
          <p:cNvGrpSpPr/>
          <p:nvPr/>
        </p:nvGrpSpPr>
        <p:grpSpPr>
          <a:xfrm rot="10800000">
            <a:off x="4307817" y="2555866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D170453E-FC1E-4D0C-B21E-BE05190E5791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0BA7D37B-7AD4-45E2-91BA-6F9D0B6B7838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E87115-9A40-4A3E-99A5-BCBA6D45A2A7}"/>
              </a:ext>
            </a:extLst>
          </p:cNvPr>
          <p:cNvSpPr/>
          <p:nvPr/>
        </p:nvSpPr>
        <p:spPr>
          <a:xfrm>
            <a:off x="5879388" y="3475093"/>
            <a:ext cx="461477" cy="524194"/>
          </a:xfrm>
          <a:custGeom>
            <a:avLst/>
            <a:gdLst>
              <a:gd name="connsiteX0" fmla="*/ 1345391 w 1544262"/>
              <a:gd name="connsiteY0" fmla="*/ 613209 h 1754137"/>
              <a:gd name="connsiteX1" fmla="*/ 1336057 w 1544262"/>
              <a:gd name="connsiteY1" fmla="*/ 605208 h 1754137"/>
              <a:gd name="connsiteX2" fmla="*/ 1338057 w 1544262"/>
              <a:gd name="connsiteY2" fmla="*/ 366131 h 1754137"/>
              <a:gd name="connsiteX3" fmla="*/ 946199 w 1544262"/>
              <a:gd name="connsiteY3" fmla="*/ 180 h 1754137"/>
              <a:gd name="connsiteX4" fmla="*/ 566246 w 1544262"/>
              <a:gd name="connsiteY4" fmla="*/ 3038 h 1754137"/>
              <a:gd name="connsiteX5" fmla="*/ 211726 w 1544262"/>
              <a:gd name="connsiteY5" fmla="*/ 315362 h 1754137"/>
              <a:gd name="connsiteX6" fmla="*/ 206582 w 1544262"/>
              <a:gd name="connsiteY6" fmla="*/ 613781 h 1754137"/>
              <a:gd name="connsiteX7" fmla="*/ 169530 w 1544262"/>
              <a:gd name="connsiteY7" fmla="*/ 621591 h 1754137"/>
              <a:gd name="connsiteX8" fmla="*/ 1223 w 1544262"/>
              <a:gd name="connsiteY8" fmla="*/ 812758 h 1754137"/>
              <a:gd name="connsiteX9" fmla="*/ 461 w 1544262"/>
              <a:gd name="connsiteY9" fmla="*/ 964872 h 1754137"/>
              <a:gd name="connsiteX10" fmla="*/ 44181 w 1544262"/>
              <a:gd name="connsiteY10" fmla="*/ 1007068 h 1754137"/>
              <a:gd name="connsiteX11" fmla="*/ 153433 w 1544262"/>
              <a:gd name="connsiteY11" fmla="*/ 1007163 h 1754137"/>
              <a:gd name="connsiteX12" fmla="*/ 208678 w 1544262"/>
              <a:gd name="connsiteY12" fmla="*/ 1052979 h 1754137"/>
              <a:gd name="connsiteX13" fmla="*/ 151718 w 1544262"/>
              <a:gd name="connsiteY13" fmla="*/ 1097460 h 1754137"/>
              <a:gd name="connsiteX14" fmla="*/ 37704 w 1544262"/>
              <a:gd name="connsiteY14" fmla="*/ 1096984 h 1754137"/>
              <a:gd name="connsiteX15" fmla="*/ 842 w 1544262"/>
              <a:gd name="connsiteY15" fmla="*/ 1135275 h 1754137"/>
              <a:gd name="connsiteX16" fmla="*/ 842 w 1544262"/>
              <a:gd name="connsiteY16" fmla="*/ 1173279 h 1754137"/>
              <a:gd name="connsiteX17" fmla="*/ 38752 w 1544262"/>
              <a:gd name="connsiteY17" fmla="*/ 1211093 h 1754137"/>
              <a:gd name="connsiteX18" fmla="*/ 157529 w 1544262"/>
              <a:gd name="connsiteY18" fmla="*/ 1210903 h 1754137"/>
              <a:gd name="connsiteX19" fmla="*/ 208773 w 1544262"/>
              <a:gd name="connsiteY19" fmla="*/ 1255671 h 1754137"/>
              <a:gd name="connsiteX20" fmla="*/ 157910 w 1544262"/>
              <a:gd name="connsiteY20" fmla="*/ 1300152 h 1754137"/>
              <a:gd name="connsiteX21" fmla="*/ 43895 w 1544262"/>
              <a:gd name="connsiteY21" fmla="*/ 1299771 h 1754137"/>
              <a:gd name="connsiteX22" fmla="*/ 747 w 1544262"/>
              <a:gd name="connsiteY22" fmla="*/ 1342062 h 1754137"/>
              <a:gd name="connsiteX23" fmla="*/ 842 w 1544262"/>
              <a:gd name="connsiteY23" fmla="*/ 1380067 h 1754137"/>
              <a:gd name="connsiteX24" fmla="*/ 35894 w 1544262"/>
              <a:gd name="connsiteY24" fmla="*/ 1415786 h 1754137"/>
              <a:gd name="connsiteX25" fmla="*/ 149908 w 1544262"/>
              <a:gd name="connsiteY25" fmla="*/ 1415786 h 1754137"/>
              <a:gd name="connsiteX26" fmla="*/ 208487 w 1544262"/>
              <a:gd name="connsiteY26" fmla="*/ 1461887 h 1754137"/>
              <a:gd name="connsiteX27" fmla="*/ 146384 w 1544262"/>
              <a:gd name="connsiteY27" fmla="*/ 1506559 h 1754137"/>
              <a:gd name="connsiteX28" fmla="*/ 41800 w 1544262"/>
              <a:gd name="connsiteY28" fmla="*/ 1505988 h 1754137"/>
              <a:gd name="connsiteX29" fmla="*/ 176 w 1544262"/>
              <a:gd name="connsiteY29" fmla="*/ 1545040 h 1754137"/>
              <a:gd name="connsiteX30" fmla="*/ 207058 w 1544262"/>
              <a:gd name="connsiteY30" fmla="*/ 1754018 h 1754137"/>
              <a:gd name="connsiteX31" fmla="*/ 1328818 w 1544262"/>
              <a:gd name="connsiteY31" fmla="*/ 1754114 h 1754137"/>
              <a:gd name="connsiteX32" fmla="*/ 1544178 w 1544262"/>
              <a:gd name="connsiteY32" fmla="*/ 1538373 h 1754137"/>
              <a:gd name="connsiteX33" fmla="*/ 1544178 w 1544262"/>
              <a:gd name="connsiteY33" fmla="*/ 877623 h 1754137"/>
              <a:gd name="connsiteX34" fmla="*/ 1345391 w 1544262"/>
              <a:gd name="connsiteY34" fmla="*/ 613209 h 1754137"/>
              <a:gd name="connsiteX35" fmla="*/ 388891 w 1544262"/>
              <a:gd name="connsiteY35" fmla="*/ 693695 h 1754137"/>
              <a:gd name="connsiteX36" fmla="*/ 237253 w 1544262"/>
              <a:gd name="connsiteY36" fmla="*/ 693791 h 1754137"/>
              <a:gd name="connsiteX37" fmla="*/ 203439 w 1544262"/>
              <a:gd name="connsiteY37" fmla="*/ 656834 h 1754137"/>
              <a:gd name="connsiteX38" fmla="*/ 236015 w 1544262"/>
              <a:gd name="connsiteY38" fmla="*/ 618924 h 1754137"/>
              <a:gd name="connsiteX39" fmla="*/ 321358 w 1544262"/>
              <a:gd name="connsiteY39" fmla="*/ 619305 h 1754137"/>
              <a:gd name="connsiteX40" fmla="*/ 387748 w 1544262"/>
              <a:gd name="connsiteY40" fmla="*/ 619020 h 1754137"/>
              <a:gd name="connsiteX41" fmla="*/ 432039 w 1544262"/>
              <a:gd name="connsiteY41" fmla="*/ 655595 h 1754137"/>
              <a:gd name="connsiteX42" fmla="*/ 388891 w 1544262"/>
              <a:gd name="connsiteY42" fmla="*/ 693695 h 1754137"/>
              <a:gd name="connsiteX43" fmla="*/ 905908 w 1544262"/>
              <a:gd name="connsiteY43" fmla="*/ 1263195 h 1754137"/>
              <a:gd name="connsiteX44" fmla="*/ 845900 w 1544262"/>
              <a:gd name="connsiteY44" fmla="*/ 1422548 h 1754137"/>
              <a:gd name="connsiteX45" fmla="*/ 786084 w 1544262"/>
              <a:gd name="connsiteY45" fmla="*/ 1482270 h 1754137"/>
              <a:gd name="connsiteX46" fmla="*/ 699692 w 1544262"/>
              <a:gd name="connsiteY46" fmla="*/ 1383115 h 1754137"/>
              <a:gd name="connsiteX47" fmla="*/ 650542 w 1544262"/>
              <a:gd name="connsiteY47" fmla="*/ 1278149 h 1754137"/>
              <a:gd name="connsiteX48" fmla="*/ 630349 w 1544262"/>
              <a:gd name="connsiteY48" fmla="*/ 1027737 h 1754137"/>
              <a:gd name="connsiteX49" fmla="*/ 892668 w 1544262"/>
              <a:gd name="connsiteY49" fmla="*/ 1006592 h 1754137"/>
              <a:gd name="connsiteX50" fmla="*/ 905908 w 1544262"/>
              <a:gd name="connsiteY50" fmla="*/ 1263195 h 1754137"/>
              <a:gd name="connsiteX51" fmla="*/ 904384 w 1544262"/>
              <a:gd name="connsiteY51" fmla="*/ 617019 h 1754137"/>
              <a:gd name="connsiteX52" fmla="*/ 482140 w 1544262"/>
              <a:gd name="connsiteY52" fmla="*/ 618353 h 1754137"/>
              <a:gd name="connsiteX53" fmla="*/ 430420 w 1544262"/>
              <a:gd name="connsiteY53" fmla="*/ 564917 h 1754137"/>
              <a:gd name="connsiteX54" fmla="*/ 430420 w 1544262"/>
              <a:gd name="connsiteY54" fmla="*/ 384704 h 1754137"/>
              <a:gd name="connsiteX55" fmla="*/ 431944 w 1544262"/>
              <a:gd name="connsiteY55" fmla="*/ 384228 h 1754137"/>
              <a:gd name="connsiteX56" fmla="*/ 430515 w 1544262"/>
              <a:gd name="connsiteY56" fmla="*/ 384133 h 1754137"/>
              <a:gd name="connsiteX57" fmla="*/ 611014 w 1544262"/>
              <a:gd name="connsiteY57" fmla="*/ 225732 h 1754137"/>
              <a:gd name="connsiteX58" fmla="*/ 933626 w 1544262"/>
              <a:gd name="connsiteY58" fmla="*/ 225637 h 1754137"/>
              <a:gd name="connsiteX59" fmla="*/ 1113934 w 1544262"/>
              <a:gd name="connsiteY59" fmla="*/ 409374 h 1754137"/>
              <a:gd name="connsiteX60" fmla="*/ 1117173 w 1544262"/>
              <a:gd name="connsiteY60" fmla="*/ 593778 h 1754137"/>
              <a:gd name="connsiteX61" fmla="*/ 1117458 w 1544262"/>
              <a:gd name="connsiteY61" fmla="*/ 613114 h 1754137"/>
              <a:gd name="connsiteX62" fmla="*/ 1117458 w 1544262"/>
              <a:gd name="connsiteY62" fmla="*/ 613114 h 1754137"/>
              <a:gd name="connsiteX63" fmla="*/ 904384 w 1544262"/>
              <a:gd name="connsiteY63" fmla="*/ 617019 h 1754137"/>
              <a:gd name="connsiteX64" fmla="*/ 1307387 w 1544262"/>
              <a:gd name="connsiteY64" fmla="*/ 693600 h 1754137"/>
              <a:gd name="connsiteX65" fmla="*/ 1226900 w 1544262"/>
              <a:gd name="connsiteY65" fmla="*/ 693314 h 1754137"/>
              <a:gd name="connsiteX66" fmla="*/ 1160607 w 1544262"/>
              <a:gd name="connsiteY66" fmla="*/ 693600 h 1754137"/>
              <a:gd name="connsiteX67" fmla="*/ 1113458 w 1544262"/>
              <a:gd name="connsiteY67" fmla="*/ 656643 h 1754137"/>
              <a:gd name="connsiteX68" fmla="*/ 1160987 w 1544262"/>
              <a:gd name="connsiteY68" fmla="*/ 619115 h 1754137"/>
              <a:gd name="connsiteX69" fmla="*/ 1307767 w 1544262"/>
              <a:gd name="connsiteY69" fmla="*/ 619020 h 1754137"/>
              <a:gd name="connsiteX70" fmla="*/ 1338248 w 1544262"/>
              <a:gd name="connsiteY70" fmla="*/ 658834 h 1754137"/>
              <a:gd name="connsiteX71" fmla="*/ 1307387 w 1544262"/>
              <a:gd name="connsiteY71" fmla="*/ 693600 h 17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44262" h="1754137">
                <a:moveTo>
                  <a:pt x="1345391" y="613209"/>
                </a:moveTo>
                <a:cubicBezTo>
                  <a:pt x="1342439" y="610352"/>
                  <a:pt x="1339296" y="607780"/>
                  <a:pt x="1336057" y="605208"/>
                </a:cubicBezTo>
                <a:cubicBezTo>
                  <a:pt x="1345391" y="525579"/>
                  <a:pt x="1340533" y="445855"/>
                  <a:pt x="1338057" y="366131"/>
                </a:cubicBezTo>
                <a:cubicBezTo>
                  <a:pt x="1321579" y="157724"/>
                  <a:pt x="1135270" y="-6202"/>
                  <a:pt x="946199" y="180"/>
                </a:cubicBezTo>
                <a:cubicBezTo>
                  <a:pt x="819611" y="4466"/>
                  <a:pt x="692739" y="-1630"/>
                  <a:pt x="566246" y="3038"/>
                </a:cubicBezTo>
                <a:cubicBezTo>
                  <a:pt x="398130" y="9229"/>
                  <a:pt x="240396" y="148770"/>
                  <a:pt x="211726" y="315362"/>
                </a:cubicBezTo>
                <a:cubicBezTo>
                  <a:pt x="194771" y="414041"/>
                  <a:pt x="203058" y="514149"/>
                  <a:pt x="206582" y="613781"/>
                </a:cubicBezTo>
                <a:cubicBezTo>
                  <a:pt x="194200" y="616448"/>
                  <a:pt x="182008" y="619686"/>
                  <a:pt x="169530" y="621591"/>
                </a:cubicBezTo>
                <a:cubicBezTo>
                  <a:pt x="55421" y="639308"/>
                  <a:pt x="2367" y="699315"/>
                  <a:pt x="1223" y="812758"/>
                </a:cubicBezTo>
                <a:cubicBezTo>
                  <a:pt x="747" y="863431"/>
                  <a:pt x="3033" y="914295"/>
                  <a:pt x="461" y="964872"/>
                </a:cubicBezTo>
                <a:cubicBezTo>
                  <a:pt x="-1348" y="999257"/>
                  <a:pt x="11892" y="1009068"/>
                  <a:pt x="44181" y="1007068"/>
                </a:cubicBezTo>
                <a:cubicBezTo>
                  <a:pt x="80471" y="1004877"/>
                  <a:pt x="117048" y="1006211"/>
                  <a:pt x="153433" y="1007163"/>
                </a:cubicBezTo>
                <a:cubicBezTo>
                  <a:pt x="183341" y="1007925"/>
                  <a:pt x="209630" y="1020117"/>
                  <a:pt x="208678" y="1052979"/>
                </a:cubicBezTo>
                <a:cubicBezTo>
                  <a:pt x="207725" y="1084887"/>
                  <a:pt x="182198" y="1097270"/>
                  <a:pt x="151718" y="1097460"/>
                </a:cubicBezTo>
                <a:cubicBezTo>
                  <a:pt x="113713" y="1097651"/>
                  <a:pt x="75518" y="1099270"/>
                  <a:pt x="37704" y="1096984"/>
                </a:cubicBezTo>
                <a:cubicBezTo>
                  <a:pt x="7796" y="1095174"/>
                  <a:pt x="-2301" y="1106985"/>
                  <a:pt x="842" y="1135275"/>
                </a:cubicBezTo>
                <a:cubicBezTo>
                  <a:pt x="2271" y="1147752"/>
                  <a:pt x="2176" y="1160706"/>
                  <a:pt x="842" y="1173279"/>
                </a:cubicBezTo>
                <a:cubicBezTo>
                  <a:pt x="-2206" y="1202331"/>
                  <a:pt x="9796" y="1212618"/>
                  <a:pt x="38752" y="1211093"/>
                </a:cubicBezTo>
                <a:cubicBezTo>
                  <a:pt x="78281" y="1209093"/>
                  <a:pt x="117905" y="1210808"/>
                  <a:pt x="157529" y="1210903"/>
                </a:cubicBezTo>
                <a:cubicBezTo>
                  <a:pt x="187723" y="1210903"/>
                  <a:pt x="208297" y="1227572"/>
                  <a:pt x="208773" y="1255671"/>
                </a:cubicBezTo>
                <a:cubicBezTo>
                  <a:pt x="209250" y="1284722"/>
                  <a:pt x="188008" y="1300152"/>
                  <a:pt x="157910" y="1300152"/>
                </a:cubicBezTo>
                <a:cubicBezTo>
                  <a:pt x="119905" y="1300152"/>
                  <a:pt x="81710" y="1302152"/>
                  <a:pt x="43895" y="1299771"/>
                </a:cubicBezTo>
                <a:cubicBezTo>
                  <a:pt x="11320" y="1297676"/>
                  <a:pt x="-3634" y="1308058"/>
                  <a:pt x="747" y="1342062"/>
                </a:cubicBezTo>
                <a:cubicBezTo>
                  <a:pt x="2367" y="1354540"/>
                  <a:pt x="2081" y="1367494"/>
                  <a:pt x="842" y="1380067"/>
                </a:cubicBezTo>
                <a:cubicBezTo>
                  <a:pt x="-1825" y="1406642"/>
                  <a:pt x="8938" y="1416929"/>
                  <a:pt x="35894" y="1415786"/>
                </a:cubicBezTo>
                <a:cubicBezTo>
                  <a:pt x="73804" y="1414167"/>
                  <a:pt x="111904" y="1415310"/>
                  <a:pt x="149908" y="1415786"/>
                </a:cubicBezTo>
                <a:cubicBezTo>
                  <a:pt x="181151" y="1416167"/>
                  <a:pt x="210964" y="1424835"/>
                  <a:pt x="208487" y="1461887"/>
                </a:cubicBezTo>
                <a:cubicBezTo>
                  <a:pt x="206201" y="1495701"/>
                  <a:pt x="178769" y="1507131"/>
                  <a:pt x="146384" y="1506559"/>
                </a:cubicBezTo>
                <a:cubicBezTo>
                  <a:pt x="111523" y="1505892"/>
                  <a:pt x="76566" y="1508083"/>
                  <a:pt x="41800" y="1505988"/>
                </a:cubicBezTo>
                <a:cubicBezTo>
                  <a:pt x="11892" y="1504178"/>
                  <a:pt x="557" y="1512655"/>
                  <a:pt x="176" y="1545040"/>
                </a:cubicBezTo>
                <a:cubicBezTo>
                  <a:pt x="-1444" y="1680200"/>
                  <a:pt x="69803" y="1753923"/>
                  <a:pt x="207058" y="1754018"/>
                </a:cubicBezTo>
                <a:cubicBezTo>
                  <a:pt x="581010" y="1754209"/>
                  <a:pt x="954962" y="1754114"/>
                  <a:pt x="1328818" y="1754114"/>
                </a:cubicBezTo>
                <a:cubicBezTo>
                  <a:pt x="1474169" y="1754114"/>
                  <a:pt x="1544083" y="1684200"/>
                  <a:pt x="1544178" y="1538373"/>
                </a:cubicBezTo>
                <a:cubicBezTo>
                  <a:pt x="1544369" y="1318155"/>
                  <a:pt x="1544178" y="1097841"/>
                  <a:pt x="1544178" y="877623"/>
                </a:cubicBezTo>
                <a:cubicBezTo>
                  <a:pt x="1544369" y="688171"/>
                  <a:pt x="1523414" y="660358"/>
                  <a:pt x="1345391" y="613209"/>
                </a:cubicBezTo>
                <a:close/>
                <a:moveTo>
                  <a:pt x="388891" y="693695"/>
                </a:moveTo>
                <a:cubicBezTo>
                  <a:pt x="338313" y="692362"/>
                  <a:pt x="287735" y="692076"/>
                  <a:pt x="237253" y="693791"/>
                </a:cubicBezTo>
                <a:cubicBezTo>
                  <a:pt x="208773" y="694743"/>
                  <a:pt x="203058" y="681980"/>
                  <a:pt x="203439" y="656834"/>
                </a:cubicBezTo>
                <a:cubicBezTo>
                  <a:pt x="203820" y="633212"/>
                  <a:pt x="205915" y="616829"/>
                  <a:pt x="236015" y="618924"/>
                </a:cubicBezTo>
                <a:cubicBezTo>
                  <a:pt x="264304" y="620924"/>
                  <a:pt x="292879" y="619305"/>
                  <a:pt x="321358" y="619305"/>
                </a:cubicBezTo>
                <a:cubicBezTo>
                  <a:pt x="343456" y="619305"/>
                  <a:pt x="365650" y="620162"/>
                  <a:pt x="387748" y="619020"/>
                </a:cubicBezTo>
                <a:cubicBezTo>
                  <a:pt x="414322" y="617686"/>
                  <a:pt x="431944" y="619972"/>
                  <a:pt x="432039" y="655595"/>
                </a:cubicBezTo>
                <a:cubicBezTo>
                  <a:pt x="432134" y="690076"/>
                  <a:pt x="416704" y="694457"/>
                  <a:pt x="388891" y="693695"/>
                </a:cubicBezTo>
                <a:close/>
                <a:moveTo>
                  <a:pt x="905908" y="1263195"/>
                </a:moveTo>
                <a:cubicBezTo>
                  <a:pt x="847615" y="1310058"/>
                  <a:pt x="838852" y="1360541"/>
                  <a:pt x="845900" y="1422548"/>
                </a:cubicBezTo>
                <a:cubicBezTo>
                  <a:pt x="851520" y="1471507"/>
                  <a:pt x="834089" y="1484556"/>
                  <a:pt x="786084" y="1482270"/>
                </a:cubicBezTo>
                <a:cubicBezTo>
                  <a:pt x="699882" y="1478174"/>
                  <a:pt x="699692" y="1481223"/>
                  <a:pt x="699692" y="1383115"/>
                </a:cubicBezTo>
                <a:cubicBezTo>
                  <a:pt x="707598" y="1344253"/>
                  <a:pt x="695691" y="1310344"/>
                  <a:pt x="650542" y="1278149"/>
                </a:cubicBezTo>
                <a:cubicBezTo>
                  <a:pt x="573295" y="1222905"/>
                  <a:pt x="567961" y="1097079"/>
                  <a:pt x="630349" y="1027737"/>
                </a:cubicBezTo>
                <a:cubicBezTo>
                  <a:pt x="702930" y="947060"/>
                  <a:pt x="817230" y="937821"/>
                  <a:pt x="892668" y="1006592"/>
                </a:cubicBezTo>
                <a:cubicBezTo>
                  <a:pt x="970297" y="1077267"/>
                  <a:pt x="984013" y="1200425"/>
                  <a:pt x="905908" y="1263195"/>
                </a:cubicBezTo>
                <a:close/>
                <a:moveTo>
                  <a:pt x="904384" y="617019"/>
                </a:moveTo>
                <a:cubicBezTo>
                  <a:pt x="763605" y="618162"/>
                  <a:pt x="622825" y="615590"/>
                  <a:pt x="482140" y="618353"/>
                </a:cubicBezTo>
                <a:cubicBezTo>
                  <a:pt x="439088" y="619210"/>
                  <a:pt x="428229" y="605780"/>
                  <a:pt x="430420" y="564917"/>
                </a:cubicBezTo>
                <a:cubicBezTo>
                  <a:pt x="433659" y="505005"/>
                  <a:pt x="430706" y="444807"/>
                  <a:pt x="430420" y="384704"/>
                </a:cubicBezTo>
                <a:cubicBezTo>
                  <a:pt x="430991" y="384609"/>
                  <a:pt x="431373" y="384419"/>
                  <a:pt x="431944" y="384228"/>
                </a:cubicBezTo>
                <a:cubicBezTo>
                  <a:pt x="431467" y="384228"/>
                  <a:pt x="430991" y="384133"/>
                  <a:pt x="430515" y="384133"/>
                </a:cubicBezTo>
                <a:cubicBezTo>
                  <a:pt x="450327" y="280691"/>
                  <a:pt x="505953" y="228971"/>
                  <a:pt x="611014" y="225732"/>
                </a:cubicBezTo>
                <a:cubicBezTo>
                  <a:pt x="718456" y="222398"/>
                  <a:pt x="826183" y="222494"/>
                  <a:pt x="933626" y="225637"/>
                </a:cubicBezTo>
                <a:cubicBezTo>
                  <a:pt x="1046783" y="228971"/>
                  <a:pt x="1110696" y="296312"/>
                  <a:pt x="1113934" y="409374"/>
                </a:cubicBezTo>
                <a:cubicBezTo>
                  <a:pt x="1115744" y="470810"/>
                  <a:pt x="1116220" y="532342"/>
                  <a:pt x="1117173" y="593778"/>
                </a:cubicBezTo>
                <a:cubicBezTo>
                  <a:pt x="1117267" y="600255"/>
                  <a:pt x="1117363" y="606637"/>
                  <a:pt x="1117458" y="613114"/>
                </a:cubicBezTo>
                <a:lnTo>
                  <a:pt x="1117458" y="613114"/>
                </a:lnTo>
                <a:cubicBezTo>
                  <a:pt x="1046592" y="622448"/>
                  <a:pt x="975345" y="616448"/>
                  <a:pt x="904384" y="617019"/>
                </a:cubicBezTo>
                <a:close/>
                <a:moveTo>
                  <a:pt x="1307387" y="693600"/>
                </a:moveTo>
                <a:cubicBezTo>
                  <a:pt x="1280621" y="692076"/>
                  <a:pt x="1253761" y="693314"/>
                  <a:pt x="1226900" y="693314"/>
                </a:cubicBezTo>
                <a:cubicBezTo>
                  <a:pt x="1204802" y="693314"/>
                  <a:pt x="1182705" y="692552"/>
                  <a:pt x="1160607" y="693600"/>
                </a:cubicBezTo>
                <a:cubicBezTo>
                  <a:pt x="1133841" y="694838"/>
                  <a:pt x="1113172" y="696648"/>
                  <a:pt x="1113458" y="656643"/>
                </a:cubicBezTo>
                <a:cubicBezTo>
                  <a:pt x="1113743" y="617305"/>
                  <a:pt x="1133936" y="618543"/>
                  <a:pt x="1160987" y="619115"/>
                </a:cubicBezTo>
                <a:cubicBezTo>
                  <a:pt x="1209851" y="620067"/>
                  <a:pt x="1258905" y="620734"/>
                  <a:pt x="1307767" y="619020"/>
                </a:cubicBezTo>
                <a:cubicBezTo>
                  <a:pt x="1339677" y="617876"/>
                  <a:pt x="1337486" y="637403"/>
                  <a:pt x="1338248" y="658834"/>
                </a:cubicBezTo>
                <a:cubicBezTo>
                  <a:pt x="1339010" y="681313"/>
                  <a:pt x="1334057" y="695124"/>
                  <a:pt x="1307387" y="693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CB3A26-4EF7-4AE3-B544-602E31387B37}"/>
              </a:ext>
            </a:extLst>
          </p:cNvPr>
          <p:cNvGrpSpPr/>
          <p:nvPr/>
        </p:nvGrpSpPr>
        <p:grpSpPr>
          <a:xfrm>
            <a:off x="569950" y="1389509"/>
            <a:ext cx="6238430" cy="5208851"/>
            <a:chOff x="732823" y="2045143"/>
            <a:chExt cx="4898146" cy="40897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35BC1C-AD87-4B65-9FDA-17D261C01A9C}"/>
                </a:ext>
              </a:extLst>
            </p:cNvPr>
            <p:cNvGrpSpPr/>
            <p:nvPr/>
          </p:nvGrpSpPr>
          <p:grpSpPr>
            <a:xfrm flipH="1">
              <a:off x="732823" y="3007650"/>
              <a:ext cx="4898146" cy="3127258"/>
              <a:chOff x="1585738" y="4408438"/>
              <a:chExt cx="2717520" cy="173502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AD4B73-8FF4-4221-94CE-25C909601B26}"/>
                  </a:ext>
                </a:extLst>
              </p:cNvPr>
              <p:cNvSpPr/>
              <p:nvPr/>
            </p:nvSpPr>
            <p:spPr>
              <a:xfrm>
                <a:off x="1585738" y="5752874"/>
                <a:ext cx="2717520" cy="39058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E2D379-4A78-40E2-9F22-E5F085058729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BB287FF-01F8-4D87-A1D4-D02E51E028F7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E3CDCC-152C-4E9D-97B1-2173440C3105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31859BD-7525-4B2A-B9B5-F61E3564AC5F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3643218-0DBA-4BFA-BDA7-B0D7EE0094D3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97AC4EB-E961-405F-ACDA-B2434F876BE4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7C7DB33-6C87-4BD6-B733-8B52949F12E2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1A410AF-BEB1-42F0-8445-252CE520DCC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F1E337-6C60-4127-884D-6EC7C45D8862}"/>
                </a:ext>
              </a:extLst>
            </p:cNvPr>
            <p:cNvGrpSpPr/>
            <p:nvPr/>
          </p:nvGrpSpPr>
          <p:grpSpPr>
            <a:xfrm>
              <a:off x="1036543" y="2045143"/>
              <a:ext cx="2961756" cy="3431661"/>
              <a:chOff x="810119" y="1788769"/>
              <a:chExt cx="2961756" cy="343166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05294A-8EBB-4E5E-AE89-A2B9790146E3}"/>
                  </a:ext>
                </a:extLst>
              </p:cNvPr>
              <p:cNvSpPr/>
              <p:nvPr/>
            </p:nvSpPr>
            <p:spPr>
              <a:xfrm rot="739140" flipH="1">
                <a:off x="2488836" y="1806214"/>
                <a:ext cx="589030" cy="684918"/>
              </a:xfrm>
              <a:custGeom>
                <a:avLst/>
                <a:gdLst>
                  <a:gd name="connsiteX0" fmla="*/ 737970 w 815751"/>
                  <a:gd name="connsiteY0" fmla="*/ 666829 h 948547"/>
                  <a:gd name="connsiteX1" fmla="*/ 821442 w 815751"/>
                  <a:gd name="connsiteY1" fmla="*/ 388905 h 948547"/>
                  <a:gd name="connsiteX2" fmla="*/ 410721 w 815751"/>
                  <a:gd name="connsiteY2" fmla="*/ 0 h 948547"/>
                  <a:gd name="connsiteX3" fmla="*/ 0 w 815751"/>
                  <a:gd name="connsiteY3" fmla="*/ 388905 h 948547"/>
                  <a:gd name="connsiteX4" fmla="*/ 42685 w 815751"/>
                  <a:gd name="connsiteY4" fmla="*/ 561540 h 948547"/>
                  <a:gd name="connsiteX5" fmla="*/ 90112 w 815751"/>
                  <a:gd name="connsiteY5" fmla="*/ 828082 h 948547"/>
                  <a:gd name="connsiteX6" fmla="*/ 90112 w 815751"/>
                  <a:gd name="connsiteY6" fmla="*/ 828082 h 948547"/>
                  <a:gd name="connsiteX7" fmla="*/ 129002 w 815751"/>
                  <a:gd name="connsiteY7" fmla="*/ 863178 h 948547"/>
                  <a:gd name="connsiteX8" fmla="*/ 257056 w 815751"/>
                  <a:gd name="connsiteY8" fmla="*/ 897326 h 948547"/>
                  <a:gd name="connsiteX9" fmla="*/ 492296 w 815751"/>
                  <a:gd name="connsiteY9" fmla="*/ 860333 h 948547"/>
                  <a:gd name="connsiteX10" fmla="*/ 602328 w 815751"/>
                  <a:gd name="connsiteY10" fmla="*/ 957085 h 948547"/>
                  <a:gd name="connsiteX11" fmla="*/ 758838 w 815751"/>
                  <a:gd name="connsiteY11" fmla="*/ 734176 h 948547"/>
                  <a:gd name="connsiteX12" fmla="*/ 737970 w 815751"/>
                  <a:gd name="connsiteY12" fmla="*/ 666829 h 94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5751" h="948547">
                    <a:moveTo>
                      <a:pt x="737970" y="666829"/>
                    </a:moveTo>
                    <a:cubicBezTo>
                      <a:pt x="771169" y="552055"/>
                      <a:pt x="815751" y="510319"/>
                      <a:pt x="821442" y="388905"/>
                    </a:cubicBezTo>
                    <a:cubicBezTo>
                      <a:pt x="832825" y="174533"/>
                      <a:pt x="637424" y="0"/>
                      <a:pt x="410721" y="0"/>
                    </a:cubicBezTo>
                    <a:cubicBezTo>
                      <a:pt x="184018" y="0"/>
                      <a:pt x="0" y="173584"/>
                      <a:pt x="0" y="388905"/>
                    </a:cubicBezTo>
                    <a:cubicBezTo>
                      <a:pt x="0" y="451509"/>
                      <a:pt x="31302" y="502730"/>
                      <a:pt x="42685" y="561540"/>
                    </a:cubicBezTo>
                    <a:cubicBezTo>
                      <a:pt x="42685" y="562489"/>
                      <a:pt x="81575" y="825237"/>
                      <a:pt x="90112" y="828082"/>
                    </a:cubicBezTo>
                    <a:lnTo>
                      <a:pt x="90112" y="828082"/>
                    </a:lnTo>
                    <a:cubicBezTo>
                      <a:pt x="95803" y="849899"/>
                      <a:pt x="111929" y="857487"/>
                      <a:pt x="129002" y="863178"/>
                    </a:cubicBezTo>
                    <a:cubicBezTo>
                      <a:pt x="136591" y="867921"/>
                      <a:pt x="252314" y="894481"/>
                      <a:pt x="257056" y="897326"/>
                    </a:cubicBezTo>
                    <a:cubicBezTo>
                      <a:pt x="338632" y="905863"/>
                      <a:pt x="416412" y="889738"/>
                      <a:pt x="492296" y="860333"/>
                    </a:cubicBezTo>
                    <a:cubicBezTo>
                      <a:pt x="515061" y="850847"/>
                      <a:pt x="578614" y="932422"/>
                      <a:pt x="602328" y="957085"/>
                    </a:cubicBezTo>
                    <a:cubicBezTo>
                      <a:pt x="615608" y="959930"/>
                      <a:pt x="742713" y="794883"/>
                      <a:pt x="758838" y="734176"/>
                    </a:cubicBezTo>
                    <a:cubicBezTo>
                      <a:pt x="750301" y="723742"/>
                      <a:pt x="737970" y="688646"/>
                      <a:pt x="737970" y="66682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580AE8D-9042-445B-9D1C-34885AEA4D6C}"/>
                  </a:ext>
                </a:extLst>
              </p:cNvPr>
              <p:cNvSpPr/>
              <p:nvPr/>
            </p:nvSpPr>
            <p:spPr>
              <a:xfrm rot="739140" flipH="1">
                <a:off x="2428885" y="1788769"/>
                <a:ext cx="684918" cy="506840"/>
              </a:xfrm>
              <a:custGeom>
                <a:avLst/>
                <a:gdLst>
                  <a:gd name="connsiteX0" fmla="*/ 912217 w 948547"/>
                  <a:gd name="connsiteY0" fmla="*/ 188902 h 701925"/>
                  <a:gd name="connsiteX1" fmla="*/ 798391 w 948547"/>
                  <a:gd name="connsiteY1" fmla="*/ 80768 h 701925"/>
                  <a:gd name="connsiteX2" fmla="*/ 748118 w 948547"/>
                  <a:gd name="connsiteY2" fmla="*/ 11524 h 701925"/>
                  <a:gd name="connsiteX3" fmla="*/ 639983 w 948547"/>
                  <a:gd name="connsiteY3" fmla="*/ 13421 h 701925"/>
                  <a:gd name="connsiteX4" fmla="*/ 597299 w 948547"/>
                  <a:gd name="connsiteY4" fmla="*/ 19112 h 701925"/>
                  <a:gd name="connsiteX5" fmla="*/ 386721 w 948547"/>
                  <a:gd name="connsiteY5" fmla="*/ 10575 h 701925"/>
                  <a:gd name="connsiteX6" fmla="*/ 288072 w 948547"/>
                  <a:gd name="connsiteY6" fmla="*/ 24804 h 701925"/>
                  <a:gd name="connsiteX7" fmla="*/ 158121 w 948547"/>
                  <a:gd name="connsiteY7" fmla="*/ 56106 h 701925"/>
                  <a:gd name="connsiteX8" fmla="*/ 125870 w 948547"/>
                  <a:gd name="connsiteY8" fmla="*/ 76025 h 701925"/>
                  <a:gd name="connsiteX9" fmla="*/ 63266 w 948547"/>
                  <a:gd name="connsiteY9" fmla="*/ 198388 h 701925"/>
                  <a:gd name="connsiteX10" fmla="*/ 3508 w 948547"/>
                  <a:gd name="connsiteY10" fmla="*/ 349207 h 701925"/>
                  <a:gd name="connsiteX11" fmla="*/ 4456 w 948547"/>
                  <a:gd name="connsiteY11" fmla="*/ 422245 h 701925"/>
                  <a:gd name="connsiteX12" fmla="*/ 4456 w 948547"/>
                  <a:gd name="connsiteY12" fmla="*/ 422245 h 701925"/>
                  <a:gd name="connsiteX13" fmla="*/ 58524 w 948547"/>
                  <a:gd name="connsiteY13" fmla="*/ 583498 h 701925"/>
                  <a:gd name="connsiteX14" fmla="*/ 71803 w 948547"/>
                  <a:gd name="connsiteY14" fmla="*/ 560733 h 701925"/>
                  <a:gd name="connsiteX15" fmla="*/ 104054 w 948547"/>
                  <a:gd name="connsiteY15" fmla="*/ 474415 h 701925"/>
                  <a:gd name="connsiteX16" fmla="*/ 142944 w 948547"/>
                  <a:gd name="connsiteY16" fmla="*/ 476312 h 701925"/>
                  <a:gd name="connsiteX17" fmla="*/ 200806 w 948547"/>
                  <a:gd name="connsiteY17" fmla="*/ 564527 h 701925"/>
                  <a:gd name="connsiteX18" fmla="*/ 263410 w 948547"/>
                  <a:gd name="connsiteY18" fmla="*/ 581601 h 701925"/>
                  <a:gd name="connsiteX19" fmla="*/ 421817 w 948547"/>
                  <a:gd name="connsiteY19" fmla="*/ 565476 h 701925"/>
                  <a:gd name="connsiteX20" fmla="*/ 497701 w 948547"/>
                  <a:gd name="connsiteY20" fmla="*/ 528482 h 701925"/>
                  <a:gd name="connsiteX21" fmla="*/ 524260 w 948547"/>
                  <a:gd name="connsiteY21" fmla="*/ 540814 h 701925"/>
                  <a:gd name="connsiteX22" fmla="*/ 739581 w 948547"/>
                  <a:gd name="connsiteY22" fmla="*/ 710604 h 701925"/>
                  <a:gd name="connsiteX23" fmla="*/ 788905 w 948547"/>
                  <a:gd name="connsiteY23" fmla="*/ 634720 h 701925"/>
                  <a:gd name="connsiteX24" fmla="*/ 814516 w 948547"/>
                  <a:gd name="connsiteY24" fmla="*/ 570219 h 701925"/>
                  <a:gd name="connsiteX25" fmla="*/ 863841 w 948547"/>
                  <a:gd name="connsiteY25" fmla="*/ 491489 h 701925"/>
                  <a:gd name="connsiteX26" fmla="*/ 919805 w 948547"/>
                  <a:gd name="connsiteY26" fmla="*/ 377663 h 701925"/>
                  <a:gd name="connsiteX27" fmla="*/ 912217 w 948547"/>
                  <a:gd name="connsiteY27" fmla="*/ 188902 h 701925"/>
                  <a:gd name="connsiteX28" fmla="*/ 104054 w 948547"/>
                  <a:gd name="connsiteY28" fmla="*/ 413708 h 701925"/>
                  <a:gd name="connsiteX29" fmla="*/ 85083 w 948547"/>
                  <a:gd name="connsiteY29" fmla="*/ 446907 h 701925"/>
                  <a:gd name="connsiteX30" fmla="*/ 40501 w 948547"/>
                  <a:gd name="connsiteY30" fmla="*/ 445959 h 701925"/>
                  <a:gd name="connsiteX31" fmla="*/ 24376 w 948547"/>
                  <a:gd name="connsiteY31" fmla="*/ 431731 h 701925"/>
                  <a:gd name="connsiteX32" fmla="*/ 44295 w 948547"/>
                  <a:gd name="connsiteY32" fmla="*/ 400429 h 701925"/>
                  <a:gd name="connsiteX33" fmla="*/ 80340 w 948547"/>
                  <a:gd name="connsiteY33" fmla="*/ 394737 h 701925"/>
                  <a:gd name="connsiteX34" fmla="*/ 100260 w 948547"/>
                  <a:gd name="connsiteY34" fmla="*/ 403274 h 701925"/>
                  <a:gd name="connsiteX35" fmla="*/ 104054 w 948547"/>
                  <a:gd name="connsiteY35" fmla="*/ 413708 h 701925"/>
                  <a:gd name="connsiteX36" fmla="*/ 366802 w 948547"/>
                  <a:gd name="connsiteY36" fmla="*/ 431731 h 701925"/>
                  <a:gd name="connsiteX37" fmla="*/ 346882 w 948547"/>
                  <a:gd name="connsiteY37" fmla="*/ 442165 h 701925"/>
                  <a:gd name="connsiteX38" fmla="*/ 257719 w 948547"/>
                  <a:gd name="connsiteY38" fmla="*/ 439319 h 701925"/>
                  <a:gd name="connsiteX39" fmla="*/ 229262 w 948547"/>
                  <a:gd name="connsiteY39" fmla="*/ 405171 h 701925"/>
                  <a:gd name="connsiteX40" fmla="*/ 235902 w 948547"/>
                  <a:gd name="connsiteY40" fmla="*/ 396634 h 701925"/>
                  <a:gd name="connsiteX41" fmla="*/ 270050 w 948547"/>
                  <a:gd name="connsiteY41" fmla="*/ 385252 h 701925"/>
                  <a:gd name="connsiteX42" fmla="*/ 327911 w 948547"/>
                  <a:gd name="connsiteY42" fmla="*/ 395686 h 701925"/>
                  <a:gd name="connsiteX43" fmla="*/ 366802 w 948547"/>
                  <a:gd name="connsiteY43" fmla="*/ 431731 h 7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48547" h="701925">
                    <a:moveTo>
                      <a:pt x="912217" y="188902"/>
                    </a:moveTo>
                    <a:cubicBezTo>
                      <a:pt x="893246" y="179417"/>
                      <a:pt x="800288" y="120607"/>
                      <a:pt x="798391" y="80768"/>
                    </a:cubicBezTo>
                    <a:cubicBezTo>
                      <a:pt x="796494" y="48517"/>
                      <a:pt x="778471" y="24804"/>
                      <a:pt x="748118" y="11524"/>
                    </a:cubicBezTo>
                    <a:cubicBezTo>
                      <a:pt x="711124" y="-4601"/>
                      <a:pt x="676028" y="-3653"/>
                      <a:pt x="639983" y="13421"/>
                    </a:cubicBezTo>
                    <a:cubicBezTo>
                      <a:pt x="626704" y="21958"/>
                      <a:pt x="611527" y="21009"/>
                      <a:pt x="597299" y="19112"/>
                    </a:cubicBezTo>
                    <a:cubicBezTo>
                      <a:pt x="573585" y="15318"/>
                      <a:pt x="432251" y="141"/>
                      <a:pt x="386721" y="10575"/>
                    </a:cubicBezTo>
                    <a:cubicBezTo>
                      <a:pt x="356367" y="18164"/>
                      <a:pt x="318426" y="18164"/>
                      <a:pt x="288072" y="24804"/>
                    </a:cubicBezTo>
                    <a:cubicBezTo>
                      <a:pt x="266255" y="29546"/>
                      <a:pt x="203651" y="58951"/>
                      <a:pt x="158121" y="56106"/>
                    </a:cubicBezTo>
                    <a:cubicBezTo>
                      <a:pt x="144841" y="55157"/>
                      <a:pt x="133459" y="63694"/>
                      <a:pt x="125870" y="76025"/>
                    </a:cubicBezTo>
                    <a:cubicBezTo>
                      <a:pt x="101208" y="114916"/>
                      <a:pt x="78443" y="154755"/>
                      <a:pt x="63266" y="198388"/>
                    </a:cubicBezTo>
                    <a:cubicBezTo>
                      <a:pt x="39553" y="258146"/>
                      <a:pt x="7302" y="292294"/>
                      <a:pt x="3508" y="349207"/>
                    </a:cubicBezTo>
                    <a:cubicBezTo>
                      <a:pt x="662" y="358692"/>
                      <a:pt x="-3132" y="396634"/>
                      <a:pt x="4456" y="422245"/>
                    </a:cubicBezTo>
                    <a:lnTo>
                      <a:pt x="4456" y="422245"/>
                    </a:lnTo>
                    <a:cubicBezTo>
                      <a:pt x="18684" y="451650"/>
                      <a:pt x="51884" y="563579"/>
                      <a:pt x="58524" y="583498"/>
                    </a:cubicBezTo>
                    <a:cubicBezTo>
                      <a:pt x="71803" y="581601"/>
                      <a:pt x="68958" y="569270"/>
                      <a:pt x="71803" y="560733"/>
                    </a:cubicBezTo>
                    <a:cubicBezTo>
                      <a:pt x="80340" y="531328"/>
                      <a:pt x="85083" y="500026"/>
                      <a:pt x="104054" y="474415"/>
                    </a:cubicBezTo>
                    <a:cubicBezTo>
                      <a:pt x="115436" y="463981"/>
                      <a:pt x="132510" y="457341"/>
                      <a:pt x="142944" y="476312"/>
                    </a:cubicBezTo>
                    <a:cubicBezTo>
                      <a:pt x="167607" y="518049"/>
                      <a:pt x="177092" y="536071"/>
                      <a:pt x="200806" y="564527"/>
                    </a:cubicBezTo>
                    <a:cubicBezTo>
                      <a:pt x="217880" y="584447"/>
                      <a:pt x="237799" y="592984"/>
                      <a:pt x="263410" y="581601"/>
                    </a:cubicBezTo>
                    <a:cubicBezTo>
                      <a:pt x="296609" y="568322"/>
                      <a:pt x="403795" y="566424"/>
                      <a:pt x="421817" y="565476"/>
                    </a:cubicBezTo>
                    <a:cubicBezTo>
                      <a:pt x="455017" y="564527"/>
                      <a:pt x="484421" y="559785"/>
                      <a:pt x="497701" y="528482"/>
                    </a:cubicBezTo>
                    <a:cubicBezTo>
                      <a:pt x="501495" y="518049"/>
                      <a:pt x="518569" y="532277"/>
                      <a:pt x="524260" y="540814"/>
                    </a:cubicBezTo>
                    <a:cubicBezTo>
                      <a:pt x="555563" y="616697"/>
                      <a:pt x="685514" y="703964"/>
                      <a:pt x="739581" y="710604"/>
                    </a:cubicBezTo>
                    <a:cubicBezTo>
                      <a:pt x="782266" y="715346"/>
                      <a:pt x="786060" y="649897"/>
                      <a:pt x="788905" y="634720"/>
                    </a:cubicBezTo>
                    <a:cubicBezTo>
                      <a:pt x="792699" y="611006"/>
                      <a:pt x="797442" y="586344"/>
                      <a:pt x="814516" y="570219"/>
                    </a:cubicBezTo>
                    <a:cubicBezTo>
                      <a:pt x="837281" y="549351"/>
                      <a:pt x="860995" y="522791"/>
                      <a:pt x="863841" y="491489"/>
                    </a:cubicBezTo>
                    <a:cubicBezTo>
                      <a:pt x="868583" y="444062"/>
                      <a:pt x="882811" y="403274"/>
                      <a:pt x="919805" y="377663"/>
                    </a:cubicBezTo>
                    <a:cubicBezTo>
                      <a:pt x="945416" y="360590"/>
                      <a:pt x="973872" y="220205"/>
                      <a:pt x="912217" y="188902"/>
                    </a:cubicBezTo>
                    <a:close/>
                    <a:moveTo>
                      <a:pt x="104054" y="413708"/>
                    </a:moveTo>
                    <a:cubicBezTo>
                      <a:pt x="98363" y="425091"/>
                      <a:pt x="95517" y="444062"/>
                      <a:pt x="85083" y="446907"/>
                    </a:cubicBezTo>
                    <a:cubicBezTo>
                      <a:pt x="67060" y="451650"/>
                      <a:pt x="57575" y="453547"/>
                      <a:pt x="40501" y="445959"/>
                    </a:cubicBezTo>
                    <a:cubicBezTo>
                      <a:pt x="35758" y="444062"/>
                      <a:pt x="25324" y="441216"/>
                      <a:pt x="24376" y="431731"/>
                    </a:cubicBezTo>
                    <a:cubicBezTo>
                      <a:pt x="23427" y="421297"/>
                      <a:pt x="32913" y="416554"/>
                      <a:pt x="44295" y="400429"/>
                    </a:cubicBezTo>
                    <a:cubicBezTo>
                      <a:pt x="55678" y="386200"/>
                      <a:pt x="68958" y="389995"/>
                      <a:pt x="80340" y="394737"/>
                    </a:cubicBezTo>
                    <a:cubicBezTo>
                      <a:pt x="87929" y="397583"/>
                      <a:pt x="93620" y="399480"/>
                      <a:pt x="100260" y="403274"/>
                    </a:cubicBezTo>
                    <a:cubicBezTo>
                      <a:pt x="102157" y="406120"/>
                      <a:pt x="106899" y="408017"/>
                      <a:pt x="104054" y="413708"/>
                    </a:cubicBezTo>
                    <a:close/>
                    <a:moveTo>
                      <a:pt x="366802" y="431731"/>
                    </a:moveTo>
                    <a:cubicBezTo>
                      <a:pt x="363956" y="440268"/>
                      <a:pt x="354470" y="440268"/>
                      <a:pt x="346882" y="442165"/>
                    </a:cubicBezTo>
                    <a:cubicBezTo>
                      <a:pt x="316529" y="448805"/>
                      <a:pt x="287123" y="445959"/>
                      <a:pt x="257719" y="439319"/>
                    </a:cubicBezTo>
                    <a:cubicBezTo>
                      <a:pt x="239696" y="435525"/>
                      <a:pt x="237799" y="417502"/>
                      <a:pt x="229262" y="405171"/>
                    </a:cubicBezTo>
                    <a:cubicBezTo>
                      <a:pt x="224519" y="398531"/>
                      <a:pt x="232108" y="397583"/>
                      <a:pt x="235902" y="396634"/>
                    </a:cubicBezTo>
                    <a:cubicBezTo>
                      <a:pt x="247284" y="392840"/>
                      <a:pt x="259616" y="390943"/>
                      <a:pt x="270050" y="385252"/>
                    </a:cubicBezTo>
                    <a:cubicBezTo>
                      <a:pt x="292815" y="372921"/>
                      <a:pt x="310837" y="378612"/>
                      <a:pt x="327911" y="395686"/>
                    </a:cubicBezTo>
                    <a:cubicBezTo>
                      <a:pt x="346882" y="412760"/>
                      <a:pt x="369647" y="422245"/>
                      <a:pt x="366802" y="4317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EAC8916-4A6C-407A-86DD-9D643E06A17C}"/>
                  </a:ext>
                </a:extLst>
              </p:cNvPr>
              <p:cNvSpPr/>
              <p:nvPr/>
            </p:nvSpPr>
            <p:spPr>
              <a:xfrm rot="739140" flipH="1">
                <a:off x="2568160" y="2404920"/>
                <a:ext cx="253420" cy="143832"/>
              </a:xfrm>
              <a:custGeom>
                <a:avLst/>
                <a:gdLst>
                  <a:gd name="connsiteX0" fmla="*/ 9 w 350962"/>
                  <a:gd name="connsiteY0" fmla="*/ 48698 h 199195"/>
                  <a:gd name="connsiteX1" fmla="*/ 252323 w 350962"/>
                  <a:gd name="connsiteY1" fmla="*/ 2219 h 199195"/>
                  <a:gd name="connsiteX2" fmla="*/ 274139 w 350962"/>
                  <a:gd name="connsiteY2" fmla="*/ 6013 h 199195"/>
                  <a:gd name="connsiteX3" fmla="*/ 357612 w 350962"/>
                  <a:gd name="connsiteY3" fmla="*/ 112251 h 199195"/>
                  <a:gd name="connsiteX4" fmla="*/ 321567 w 350962"/>
                  <a:gd name="connsiteY4" fmla="*/ 145450 h 199195"/>
                  <a:gd name="connsiteX5" fmla="*/ 174542 w 350962"/>
                  <a:gd name="connsiteY5" fmla="*/ 205208 h 199195"/>
                  <a:gd name="connsiteX6" fmla="*/ 81584 w 350962"/>
                  <a:gd name="connsiteY6" fmla="*/ 173906 h 199195"/>
                  <a:gd name="connsiteX7" fmla="*/ 9 w 350962"/>
                  <a:gd name="connsiteY7" fmla="*/ 48698 h 19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962" h="199195">
                    <a:moveTo>
                      <a:pt x="9" y="48698"/>
                    </a:moveTo>
                    <a:cubicBezTo>
                      <a:pt x="88224" y="53441"/>
                      <a:pt x="171696" y="37315"/>
                      <a:pt x="252323" y="2219"/>
                    </a:cubicBezTo>
                    <a:cubicBezTo>
                      <a:pt x="260860" y="-1575"/>
                      <a:pt x="268448" y="-626"/>
                      <a:pt x="274139" y="6013"/>
                    </a:cubicBezTo>
                    <a:cubicBezTo>
                      <a:pt x="299750" y="40161"/>
                      <a:pt x="338641" y="73360"/>
                      <a:pt x="357612" y="112251"/>
                    </a:cubicBezTo>
                    <a:cubicBezTo>
                      <a:pt x="359509" y="122685"/>
                      <a:pt x="327258" y="142604"/>
                      <a:pt x="321567" y="145450"/>
                    </a:cubicBezTo>
                    <a:cubicBezTo>
                      <a:pt x="307338" y="151141"/>
                      <a:pt x="237146" y="202363"/>
                      <a:pt x="174542" y="205208"/>
                    </a:cubicBezTo>
                    <a:cubicBezTo>
                      <a:pt x="130909" y="207105"/>
                      <a:pt x="108143" y="208054"/>
                      <a:pt x="81584" y="173906"/>
                    </a:cubicBezTo>
                    <a:cubicBezTo>
                      <a:pt x="73047" y="166318"/>
                      <a:pt x="-940" y="55338"/>
                      <a:pt x="9" y="48698"/>
                    </a:cubicBezTo>
                    <a:close/>
                  </a:path>
                </a:pathLst>
              </a:custGeom>
              <a:solidFill>
                <a:srgbClr val="E0B282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705535D-4C08-48DC-ACF1-B05D2E497A92}"/>
                  </a:ext>
                </a:extLst>
              </p:cNvPr>
              <p:cNvSpPr/>
              <p:nvPr/>
            </p:nvSpPr>
            <p:spPr>
              <a:xfrm rot="739140" flipH="1">
                <a:off x="1329694" y="2274675"/>
                <a:ext cx="2007347" cy="2918396"/>
              </a:xfrm>
              <a:custGeom>
                <a:avLst/>
                <a:gdLst>
                  <a:gd name="connsiteX0" fmla="*/ 1500877 w 2007347"/>
                  <a:gd name="connsiteY0" fmla="*/ 67223 h 2918396"/>
                  <a:gd name="connsiteX1" fmla="*/ 1152254 w 2007347"/>
                  <a:gd name="connsiteY1" fmla="*/ 102 h 2918396"/>
                  <a:gd name="connsiteX2" fmla="*/ 911848 w 2007347"/>
                  <a:gd name="connsiteY2" fmla="*/ 224754 h 2918396"/>
                  <a:gd name="connsiteX3" fmla="*/ 792671 w 2007347"/>
                  <a:gd name="connsiteY3" fmla="*/ 121332 h 2918396"/>
                  <a:gd name="connsiteX4" fmla="*/ 667332 w 2007347"/>
                  <a:gd name="connsiteY4" fmla="*/ 156948 h 2918396"/>
                  <a:gd name="connsiteX5" fmla="*/ 356379 w 2007347"/>
                  <a:gd name="connsiteY5" fmla="*/ 367902 h 2918396"/>
                  <a:gd name="connsiteX6" fmla="*/ 254327 w 2007347"/>
                  <a:gd name="connsiteY6" fmla="*/ 471324 h 2918396"/>
                  <a:gd name="connsiteX7" fmla="*/ 273504 w 2007347"/>
                  <a:gd name="connsiteY7" fmla="*/ 28183 h 2918396"/>
                  <a:gd name="connsiteX8" fmla="*/ 70083 w 2007347"/>
                  <a:gd name="connsiteY8" fmla="*/ 36402 h 2918396"/>
                  <a:gd name="connsiteX9" fmla="*/ 222 w 2007347"/>
                  <a:gd name="connsiteY9" fmla="*/ 678170 h 2918396"/>
                  <a:gd name="connsiteX10" fmla="*/ 221450 w 2007347"/>
                  <a:gd name="connsiteY10" fmla="*/ 797345 h 2918396"/>
                  <a:gd name="connsiteX11" fmla="*/ 782398 w 2007347"/>
                  <a:gd name="connsiteY11" fmla="*/ 491187 h 2918396"/>
                  <a:gd name="connsiteX12" fmla="*/ 991298 w 2007347"/>
                  <a:gd name="connsiteY12" fmla="*/ 955562 h 2918396"/>
                  <a:gd name="connsiteX13" fmla="*/ 1117323 w 2007347"/>
                  <a:gd name="connsiteY13" fmla="*/ 1165147 h 2918396"/>
                  <a:gd name="connsiteX14" fmla="*/ 474870 w 2007347"/>
                  <a:gd name="connsiteY14" fmla="*/ 1417196 h 2918396"/>
                  <a:gd name="connsiteX15" fmla="*/ 322133 w 2007347"/>
                  <a:gd name="connsiteY15" fmla="*/ 1767874 h 2918396"/>
                  <a:gd name="connsiteX16" fmla="*/ 274189 w 2007347"/>
                  <a:gd name="connsiteY16" fmla="*/ 2209646 h 2918396"/>
                  <a:gd name="connsiteX17" fmla="*/ 203642 w 2007347"/>
                  <a:gd name="connsiteY17" fmla="*/ 2475394 h 2918396"/>
                  <a:gd name="connsiteX18" fmla="*/ 175561 w 2007347"/>
                  <a:gd name="connsiteY18" fmla="*/ 2500736 h 2918396"/>
                  <a:gd name="connsiteX19" fmla="*/ 172136 w 2007347"/>
                  <a:gd name="connsiteY19" fmla="*/ 2539091 h 2918396"/>
                  <a:gd name="connsiteX20" fmla="*/ 568019 w 2007347"/>
                  <a:gd name="connsiteY20" fmla="*/ 2605528 h 2918396"/>
                  <a:gd name="connsiteX21" fmla="*/ 594730 w 2007347"/>
                  <a:gd name="connsiteY21" fmla="*/ 2521968 h 2918396"/>
                  <a:gd name="connsiteX22" fmla="*/ 575553 w 2007347"/>
                  <a:gd name="connsiteY22" fmla="*/ 2345259 h 2918396"/>
                  <a:gd name="connsiteX23" fmla="*/ 608429 w 2007347"/>
                  <a:gd name="connsiteY23" fmla="*/ 2150058 h 2918396"/>
                  <a:gd name="connsiteX24" fmla="*/ 706372 w 2007347"/>
                  <a:gd name="connsiteY24" fmla="*/ 1767874 h 2918396"/>
                  <a:gd name="connsiteX25" fmla="*/ 1240608 w 2007347"/>
                  <a:gd name="connsiteY25" fmla="*/ 1608973 h 2918396"/>
                  <a:gd name="connsiteX26" fmla="*/ 1165952 w 2007347"/>
                  <a:gd name="connsiteY26" fmla="*/ 1886365 h 2918396"/>
                  <a:gd name="connsiteX27" fmla="*/ 1139240 w 2007347"/>
                  <a:gd name="connsiteY27" fmla="*/ 2050060 h 2918396"/>
                  <a:gd name="connsiteX28" fmla="*/ 1085817 w 2007347"/>
                  <a:gd name="connsiteY28" fmla="*/ 2426765 h 2918396"/>
                  <a:gd name="connsiteX29" fmla="*/ 1089733 w 2007347"/>
                  <a:gd name="connsiteY29" fmla="*/ 2501014 h 2918396"/>
                  <a:gd name="connsiteX30" fmla="*/ 1112175 w 2007347"/>
                  <a:gd name="connsiteY30" fmla="*/ 2574680 h 2918396"/>
                  <a:gd name="connsiteX31" fmla="*/ 1494014 w 2007347"/>
                  <a:gd name="connsiteY31" fmla="*/ 2824200 h 2918396"/>
                  <a:gd name="connsiteX32" fmla="*/ 1639399 w 2007347"/>
                  <a:gd name="connsiteY32" fmla="*/ 2918396 h 2918396"/>
                  <a:gd name="connsiteX33" fmla="*/ 1628785 w 2007347"/>
                  <a:gd name="connsiteY33" fmla="*/ 2889170 h 2918396"/>
                  <a:gd name="connsiteX34" fmla="*/ 1598135 w 2007347"/>
                  <a:gd name="connsiteY34" fmla="*/ 2789086 h 2918396"/>
                  <a:gd name="connsiteX35" fmla="*/ 1463891 w 2007347"/>
                  <a:gd name="connsiteY35" fmla="*/ 2415806 h 2918396"/>
                  <a:gd name="connsiteX36" fmla="*/ 1790597 w 2007347"/>
                  <a:gd name="connsiteY36" fmla="*/ 1692533 h 2918396"/>
                  <a:gd name="connsiteX37" fmla="*/ 1865937 w 2007347"/>
                  <a:gd name="connsiteY37" fmla="*/ 1439798 h 2918396"/>
                  <a:gd name="connsiteX38" fmla="*/ 1720735 w 2007347"/>
                  <a:gd name="connsiteY38" fmla="*/ 874741 h 2918396"/>
                  <a:gd name="connsiteX39" fmla="*/ 1933059 w 2007347"/>
                  <a:gd name="connsiteY39" fmla="*/ 913097 h 2918396"/>
                  <a:gd name="connsiteX40" fmla="*/ 1991962 w 2007347"/>
                  <a:gd name="connsiteY40" fmla="*/ 710361 h 2918396"/>
                  <a:gd name="connsiteX41" fmla="*/ 1659092 w 2007347"/>
                  <a:gd name="connsiteY41" fmla="*/ 171331 h 2918396"/>
                  <a:gd name="connsiteX42" fmla="*/ 1500877 w 2007347"/>
                  <a:gd name="connsiteY42" fmla="*/ 67223 h 2918396"/>
                  <a:gd name="connsiteX0" fmla="*/ 1500877 w 2007347"/>
                  <a:gd name="connsiteY0" fmla="*/ 67223 h 2918396"/>
                  <a:gd name="connsiteX1" fmla="*/ 1152254 w 2007347"/>
                  <a:gd name="connsiteY1" fmla="*/ 102 h 2918396"/>
                  <a:gd name="connsiteX2" fmla="*/ 911848 w 2007347"/>
                  <a:gd name="connsiteY2" fmla="*/ 224754 h 2918396"/>
                  <a:gd name="connsiteX3" fmla="*/ 792671 w 2007347"/>
                  <a:gd name="connsiteY3" fmla="*/ 121332 h 2918396"/>
                  <a:gd name="connsiteX4" fmla="*/ 667332 w 2007347"/>
                  <a:gd name="connsiteY4" fmla="*/ 156948 h 2918396"/>
                  <a:gd name="connsiteX5" fmla="*/ 356379 w 2007347"/>
                  <a:gd name="connsiteY5" fmla="*/ 367902 h 2918396"/>
                  <a:gd name="connsiteX6" fmla="*/ 254327 w 2007347"/>
                  <a:gd name="connsiteY6" fmla="*/ 471324 h 2918396"/>
                  <a:gd name="connsiteX7" fmla="*/ 273504 w 2007347"/>
                  <a:gd name="connsiteY7" fmla="*/ 28183 h 2918396"/>
                  <a:gd name="connsiteX8" fmla="*/ 70083 w 2007347"/>
                  <a:gd name="connsiteY8" fmla="*/ 36402 h 2918396"/>
                  <a:gd name="connsiteX9" fmla="*/ 222 w 2007347"/>
                  <a:gd name="connsiteY9" fmla="*/ 678170 h 2918396"/>
                  <a:gd name="connsiteX10" fmla="*/ 221450 w 2007347"/>
                  <a:gd name="connsiteY10" fmla="*/ 797345 h 2918396"/>
                  <a:gd name="connsiteX11" fmla="*/ 782398 w 2007347"/>
                  <a:gd name="connsiteY11" fmla="*/ 491187 h 2918396"/>
                  <a:gd name="connsiteX12" fmla="*/ 991298 w 2007347"/>
                  <a:gd name="connsiteY12" fmla="*/ 955562 h 2918396"/>
                  <a:gd name="connsiteX13" fmla="*/ 1117323 w 2007347"/>
                  <a:gd name="connsiteY13" fmla="*/ 1165147 h 2918396"/>
                  <a:gd name="connsiteX14" fmla="*/ 474870 w 2007347"/>
                  <a:gd name="connsiteY14" fmla="*/ 1417196 h 2918396"/>
                  <a:gd name="connsiteX15" fmla="*/ 322133 w 2007347"/>
                  <a:gd name="connsiteY15" fmla="*/ 1767874 h 2918396"/>
                  <a:gd name="connsiteX16" fmla="*/ 274189 w 2007347"/>
                  <a:gd name="connsiteY16" fmla="*/ 2209646 h 2918396"/>
                  <a:gd name="connsiteX17" fmla="*/ 203642 w 2007347"/>
                  <a:gd name="connsiteY17" fmla="*/ 2475394 h 2918396"/>
                  <a:gd name="connsiteX18" fmla="*/ 175561 w 2007347"/>
                  <a:gd name="connsiteY18" fmla="*/ 2500736 h 2918396"/>
                  <a:gd name="connsiteX19" fmla="*/ 172136 w 2007347"/>
                  <a:gd name="connsiteY19" fmla="*/ 2539091 h 2918396"/>
                  <a:gd name="connsiteX20" fmla="*/ 568019 w 2007347"/>
                  <a:gd name="connsiteY20" fmla="*/ 2605528 h 2918396"/>
                  <a:gd name="connsiteX21" fmla="*/ 594730 w 2007347"/>
                  <a:gd name="connsiteY21" fmla="*/ 2521968 h 2918396"/>
                  <a:gd name="connsiteX22" fmla="*/ 575553 w 2007347"/>
                  <a:gd name="connsiteY22" fmla="*/ 2345259 h 2918396"/>
                  <a:gd name="connsiteX23" fmla="*/ 608429 w 2007347"/>
                  <a:gd name="connsiteY23" fmla="*/ 2150058 h 2918396"/>
                  <a:gd name="connsiteX24" fmla="*/ 706372 w 2007347"/>
                  <a:gd name="connsiteY24" fmla="*/ 1767874 h 2918396"/>
                  <a:gd name="connsiteX25" fmla="*/ 1240608 w 2007347"/>
                  <a:gd name="connsiteY25" fmla="*/ 1608973 h 2918396"/>
                  <a:gd name="connsiteX26" fmla="*/ 1165952 w 2007347"/>
                  <a:gd name="connsiteY26" fmla="*/ 1886365 h 2918396"/>
                  <a:gd name="connsiteX27" fmla="*/ 1139240 w 2007347"/>
                  <a:gd name="connsiteY27" fmla="*/ 2050060 h 2918396"/>
                  <a:gd name="connsiteX28" fmla="*/ 1085817 w 2007347"/>
                  <a:gd name="connsiteY28" fmla="*/ 2426765 h 2918396"/>
                  <a:gd name="connsiteX29" fmla="*/ 1089733 w 2007347"/>
                  <a:gd name="connsiteY29" fmla="*/ 2501014 h 2918396"/>
                  <a:gd name="connsiteX30" fmla="*/ 1110351 w 2007347"/>
                  <a:gd name="connsiteY30" fmla="*/ 2583029 h 2918396"/>
                  <a:gd name="connsiteX31" fmla="*/ 1494014 w 2007347"/>
                  <a:gd name="connsiteY31" fmla="*/ 2824200 h 2918396"/>
                  <a:gd name="connsiteX32" fmla="*/ 1639399 w 2007347"/>
                  <a:gd name="connsiteY32" fmla="*/ 2918396 h 2918396"/>
                  <a:gd name="connsiteX33" fmla="*/ 1628785 w 2007347"/>
                  <a:gd name="connsiteY33" fmla="*/ 2889170 h 2918396"/>
                  <a:gd name="connsiteX34" fmla="*/ 1598135 w 2007347"/>
                  <a:gd name="connsiteY34" fmla="*/ 2789086 h 2918396"/>
                  <a:gd name="connsiteX35" fmla="*/ 1463891 w 2007347"/>
                  <a:gd name="connsiteY35" fmla="*/ 2415806 h 2918396"/>
                  <a:gd name="connsiteX36" fmla="*/ 1790597 w 2007347"/>
                  <a:gd name="connsiteY36" fmla="*/ 1692533 h 2918396"/>
                  <a:gd name="connsiteX37" fmla="*/ 1865937 w 2007347"/>
                  <a:gd name="connsiteY37" fmla="*/ 1439798 h 2918396"/>
                  <a:gd name="connsiteX38" fmla="*/ 1720735 w 2007347"/>
                  <a:gd name="connsiteY38" fmla="*/ 874741 h 2918396"/>
                  <a:gd name="connsiteX39" fmla="*/ 1933059 w 2007347"/>
                  <a:gd name="connsiteY39" fmla="*/ 913097 h 2918396"/>
                  <a:gd name="connsiteX40" fmla="*/ 1991962 w 2007347"/>
                  <a:gd name="connsiteY40" fmla="*/ 710361 h 2918396"/>
                  <a:gd name="connsiteX41" fmla="*/ 1659092 w 2007347"/>
                  <a:gd name="connsiteY41" fmla="*/ 171331 h 2918396"/>
                  <a:gd name="connsiteX42" fmla="*/ 1500877 w 2007347"/>
                  <a:gd name="connsiteY42" fmla="*/ 67223 h 291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07347" h="2918396">
                    <a:moveTo>
                      <a:pt x="1500877" y="67223"/>
                    </a:moveTo>
                    <a:cubicBezTo>
                      <a:pt x="1376222" y="50785"/>
                      <a:pt x="1138555" y="-2638"/>
                      <a:pt x="1152254" y="102"/>
                    </a:cubicBezTo>
                    <a:cubicBezTo>
                      <a:pt x="1087187" y="111058"/>
                      <a:pt x="1043352" y="204207"/>
                      <a:pt x="911848" y="224754"/>
                    </a:cubicBezTo>
                    <a:cubicBezTo>
                      <a:pt x="845410" y="235029"/>
                      <a:pt x="835822" y="160372"/>
                      <a:pt x="792671" y="121332"/>
                    </a:cubicBezTo>
                    <a:cubicBezTo>
                      <a:pt x="782398" y="107634"/>
                      <a:pt x="742673" y="112428"/>
                      <a:pt x="667332" y="156948"/>
                    </a:cubicBezTo>
                    <a:cubicBezTo>
                      <a:pt x="556375" y="214481"/>
                      <a:pt x="443364" y="280918"/>
                      <a:pt x="356379" y="367902"/>
                    </a:cubicBezTo>
                    <a:cubicBezTo>
                      <a:pt x="312544" y="411052"/>
                      <a:pt x="294051" y="430230"/>
                      <a:pt x="254327" y="471324"/>
                    </a:cubicBezTo>
                    <a:cubicBezTo>
                      <a:pt x="259806" y="374751"/>
                      <a:pt x="273504" y="28183"/>
                      <a:pt x="273504" y="28183"/>
                    </a:cubicBezTo>
                    <a:cubicBezTo>
                      <a:pt x="278299" y="29553"/>
                      <a:pt x="93371" y="30923"/>
                      <a:pt x="70083" y="36402"/>
                    </a:cubicBezTo>
                    <a:cubicBezTo>
                      <a:pt x="61180" y="132290"/>
                      <a:pt x="6386" y="592556"/>
                      <a:pt x="222" y="678170"/>
                    </a:cubicBezTo>
                    <a:cubicBezTo>
                      <a:pt x="-5257" y="763785"/>
                      <a:pt x="91316" y="848714"/>
                      <a:pt x="221450" y="797345"/>
                    </a:cubicBezTo>
                    <a:cubicBezTo>
                      <a:pt x="370077" y="719265"/>
                      <a:pt x="628976" y="550090"/>
                      <a:pt x="782398" y="491187"/>
                    </a:cubicBezTo>
                    <a:cubicBezTo>
                      <a:pt x="889930" y="511735"/>
                      <a:pt x="946093" y="857618"/>
                      <a:pt x="991298" y="955562"/>
                    </a:cubicBezTo>
                    <a:cubicBezTo>
                      <a:pt x="1049516" y="1080902"/>
                      <a:pt x="1089926" y="1106929"/>
                      <a:pt x="1117323" y="1165147"/>
                    </a:cubicBezTo>
                    <a:cubicBezTo>
                      <a:pt x="1028968" y="1208296"/>
                      <a:pt x="567334" y="1363088"/>
                      <a:pt x="474870" y="1417196"/>
                    </a:cubicBezTo>
                    <a:cubicBezTo>
                      <a:pt x="429666" y="1443223"/>
                      <a:pt x="334462" y="1651438"/>
                      <a:pt x="322133" y="1767874"/>
                    </a:cubicBezTo>
                    <a:cubicBezTo>
                      <a:pt x="298162" y="1839790"/>
                      <a:pt x="270764" y="2177455"/>
                      <a:pt x="274189" y="2209646"/>
                    </a:cubicBezTo>
                    <a:cubicBezTo>
                      <a:pt x="281038" y="2254165"/>
                      <a:pt x="293367" y="2408272"/>
                      <a:pt x="203642" y="2475394"/>
                    </a:cubicBezTo>
                    <a:lnTo>
                      <a:pt x="175561" y="2500736"/>
                    </a:lnTo>
                    <a:cubicBezTo>
                      <a:pt x="163233" y="2512380"/>
                      <a:pt x="161863" y="2525393"/>
                      <a:pt x="172136" y="2539091"/>
                    </a:cubicBezTo>
                    <a:cubicBezTo>
                      <a:pt x="238573" y="2538407"/>
                      <a:pt x="462541" y="2552105"/>
                      <a:pt x="568019" y="2605528"/>
                    </a:cubicBezTo>
                    <a:cubicBezTo>
                      <a:pt x="567334" y="2585665"/>
                      <a:pt x="589252" y="2544570"/>
                      <a:pt x="594730" y="2521968"/>
                    </a:cubicBezTo>
                    <a:cubicBezTo>
                      <a:pt x="606374" y="2456901"/>
                      <a:pt x="576923" y="2321287"/>
                      <a:pt x="575553" y="2345259"/>
                    </a:cubicBezTo>
                    <a:cubicBezTo>
                      <a:pt x="578293" y="2290466"/>
                      <a:pt x="610483" y="2204852"/>
                      <a:pt x="608429" y="2150058"/>
                    </a:cubicBezTo>
                    <a:cubicBezTo>
                      <a:pt x="608429" y="2128140"/>
                      <a:pt x="693359" y="1832256"/>
                      <a:pt x="706372" y="1767874"/>
                    </a:cubicBezTo>
                    <a:cubicBezTo>
                      <a:pt x="809110" y="1730889"/>
                      <a:pt x="1140610" y="1646644"/>
                      <a:pt x="1240608" y="1608973"/>
                    </a:cubicBezTo>
                    <a:cubicBezTo>
                      <a:pt x="1232389" y="1719930"/>
                      <a:pt x="1182390" y="1832942"/>
                      <a:pt x="1165952" y="1886365"/>
                    </a:cubicBezTo>
                    <a:cubicBezTo>
                      <a:pt x="1135816" y="1951432"/>
                      <a:pt x="1155678" y="1993897"/>
                      <a:pt x="1139240" y="2050060"/>
                    </a:cubicBezTo>
                    <a:cubicBezTo>
                      <a:pt x="1120062" y="2070608"/>
                      <a:pt x="1088556" y="2425395"/>
                      <a:pt x="1085817" y="2426765"/>
                    </a:cubicBezTo>
                    <a:cubicBezTo>
                      <a:pt x="1082221" y="2449367"/>
                      <a:pt x="1084233" y="2474581"/>
                      <a:pt x="1089733" y="2501014"/>
                    </a:cubicBezTo>
                    <a:lnTo>
                      <a:pt x="1110351" y="2583029"/>
                    </a:lnTo>
                    <a:lnTo>
                      <a:pt x="1494014" y="2824200"/>
                    </a:lnTo>
                    <a:lnTo>
                      <a:pt x="1639399" y="2918396"/>
                    </a:lnTo>
                    <a:lnTo>
                      <a:pt x="1628785" y="2889170"/>
                    </a:lnTo>
                    <a:cubicBezTo>
                      <a:pt x="1617484" y="2857235"/>
                      <a:pt x="1607039" y="2825044"/>
                      <a:pt x="1598135" y="2789086"/>
                    </a:cubicBezTo>
                    <a:cubicBezTo>
                      <a:pt x="1530328" y="2516489"/>
                      <a:pt x="1503616" y="2520598"/>
                      <a:pt x="1463891" y="2415806"/>
                    </a:cubicBezTo>
                    <a:cubicBezTo>
                      <a:pt x="1491288" y="2313068"/>
                      <a:pt x="1722790" y="1850749"/>
                      <a:pt x="1790597" y="1692533"/>
                    </a:cubicBezTo>
                    <a:cubicBezTo>
                      <a:pt x="1822102" y="1618562"/>
                      <a:pt x="1847445" y="1519934"/>
                      <a:pt x="1865937" y="1439798"/>
                    </a:cubicBezTo>
                    <a:cubicBezTo>
                      <a:pt x="1946758" y="1088435"/>
                      <a:pt x="1763200" y="987752"/>
                      <a:pt x="1720735" y="874741"/>
                    </a:cubicBezTo>
                    <a:cubicBezTo>
                      <a:pt x="1772104" y="904193"/>
                      <a:pt x="1889910" y="934329"/>
                      <a:pt x="1933059" y="913097"/>
                    </a:cubicBezTo>
                    <a:cubicBezTo>
                      <a:pt x="2031688" y="864468"/>
                      <a:pt x="2009770" y="805565"/>
                      <a:pt x="1991962" y="710361"/>
                    </a:cubicBezTo>
                    <a:cubicBezTo>
                      <a:pt x="1956347" y="519269"/>
                      <a:pt x="1807035" y="291192"/>
                      <a:pt x="1659092" y="171331"/>
                    </a:cubicBezTo>
                    <a:cubicBezTo>
                      <a:pt x="1620052" y="139825"/>
                      <a:pt x="1554985" y="74073"/>
                      <a:pt x="1500877" y="672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BA07EF8-F0BF-480B-82EA-BE16B7066AFC}"/>
                  </a:ext>
                </a:extLst>
              </p:cNvPr>
              <p:cNvSpPr/>
              <p:nvPr/>
            </p:nvSpPr>
            <p:spPr>
              <a:xfrm rot="739140" flipH="1">
                <a:off x="3432666" y="2249580"/>
                <a:ext cx="267118" cy="89040"/>
              </a:xfrm>
              <a:custGeom>
                <a:avLst/>
                <a:gdLst>
                  <a:gd name="connsiteX0" fmla="*/ 377522 w 369933"/>
                  <a:gd name="connsiteY0" fmla="*/ 28864 h 123311"/>
                  <a:gd name="connsiteX1" fmla="*/ 338632 w 369933"/>
                  <a:gd name="connsiteY1" fmla="*/ 407 h 123311"/>
                  <a:gd name="connsiteX2" fmla="*/ 147973 w 369933"/>
                  <a:gd name="connsiteY2" fmla="*/ 27915 h 123311"/>
                  <a:gd name="connsiteX3" fmla="*/ 140385 w 369933"/>
                  <a:gd name="connsiteY3" fmla="*/ 29813 h 123311"/>
                  <a:gd name="connsiteX4" fmla="*/ 125208 w 369933"/>
                  <a:gd name="connsiteY4" fmla="*/ 26967 h 123311"/>
                  <a:gd name="connsiteX5" fmla="*/ 24662 w 369933"/>
                  <a:gd name="connsiteY5" fmla="*/ 34555 h 123311"/>
                  <a:gd name="connsiteX6" fmla="*/ 0 w 369933"/>
                  <a:gd name="connsiteY6" fmla="*/ 77240 h 123311"/>
                  <a:gd name="connsiteX7" fmla="*/ 22765 w 369933"/>
                  <a:gd name="connsiteY7" fmla="*/ 118027 h 123311"/>
                  <a:gd name="connsiteX8" fmla="*/ 74935 w 369933"/>
                  <a:gd name="connsiteY8" fmla="*/ 128461 h 123311"/>
                  <a:gd name="connsiteX9" fmla="*/ 143231 w 369933"/>
                  <a:gd name="connsiteY9" fmla="*/ 101902 h 123311"/>
                  <a:gd name="connsiteX10" fmla="*/ 201092 w 369933"/>
                  <a:gd name="connsiteY10" fmla="*/ 89571 h 123311"/>
                  <a:gd name="connsiteX11" fmla="*/ 349066 w 369933"/>
                  <a:gd name="connsiteY11" fmla="*/ 68703 h 123311"/>
                  <a:gd name="connsiteX12" fmla="*/ 377522 w 369933"/>
                  <a:gd name="connsiteY12" fmla="*/ 28864 h 123311"/>
                  <a:gd name="connsiteX13" fmla="*/ 49324 w 369933"/>
                  <a:gd name="connsiteY13" fmla="*/ 113285 h 123311"/>
                  <a:gd name="connsiteX14" fmla="*/ 12331 w 369933"/>
                  <a:gd name="connsiteY14" fmla="*/ 76291 h 123311"/>
                  <a:gd name="connsiteX15" fmla="*/ 49324 w 369933"/>
                  <a:gd name="connsiteY15" fmla="*/ 39298 h 123311"/>
                  <a:gd name="connsiteX16" fmla="*/ 86318 w 369933"/>
                  <a:gd name="connsiteY16" fmla="*/ 76291 h 123311"/>
                  <a:gd name="connsiteX17" fmla="*/ 49324 w 369933"/>
                  <a:gd name="connsiteY17" fmla="*/ 113285 h 12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9933" h="123311">
                    <a:moveTo>
                      <a:pt x="377522" y="28864"/>
                    </a:moveTo>
                    <a:cubicBezTo>
                      <a:pt x="374676" y="9893"/>
                      <a:pt x="357602" y="-2438"/>
                      <a:pt x="338632" y="407"/>
                    </a:cubicBezTo>
                    <a:lnTo>
                      <a:pt x="147973" y="27915"/>
                    </a:lnTo>
                    <a:cubicBezTo>
                      <a:pt x="145128" y="27915"/>
                      <a:pt x="143231" y="28864"/>
                      <a:pt x="140385" y="29813"/>
                    </a:cubicBezTo>
                    <a:cubicBezTo>
                      <a:pt x="135642" y="28864"/>
                      <a:pt x="129951" y="27915"/>
                      <a:pt x="125208" y="26967"/>
                    </a:cubicBezTo>
                    <a:cubicBezTo>
                      <a:pt x="91061" y="18430"/>
                      <a:pt x="55964" y="9893"/>
                      <a:pt x="24662" y="34555"/>
                    </a:cubicBezTo>
                    <a:cubicBezTo>
                      <a:pt x="10434" y="43092"/>
                      <a:pt x="0" y="58269"/>
                      <a:pt x="0" y="77240"/>
                    </a:cubicBezTo>
                    <a:cubicBezTo>
                      <a:pt x="0" y="94314"/>
                      <a:pt x="8537" y="109490"/>
                      <a:pt x="22765" y="118027"/>
                    </a:cubicBezTo>
                    <a:cubicBezTo>
                      <a:pt x="36993" y="134153"/>
                      <a:pt x="55016" y="136050"/>
                      <a:pt x="74935" y="128461"/>
                    </a:cubicBezTo>
                    <a:cubicBezTo>
                      <a:pt x="99598" y="125616"/>
                      <a:pt x="120466" y="110439"/>
                      <a:pt x="143231" y="101902"/>
                    </a:cubicBezTo>
                    <a:cubicBezTo>
                      <a:pt x="162202" y="96211"/>
                      <a:pt x="181173" y="92417"/>
                      <a:pt x="201092" y="89571"/>
                    </a:cubicBezTo>
                    <a:lnTo>
                      <a:pt x="349066" y="68703"/>
                    </a:lnTo>
                    <a:cubicBezTo>
                      <a:pt x="367088" y="64909"/>
                      <a:pt x="380368" y="47835"/>
                      <a:pt x="377522" y="28864"/>
                    </a:cubicBezTo>
                    <a:close/>
                    <a:moveTo>
                      <a:pt x="49324" y="113285"/>
                    </a:moveTo>
                    <a:cubicBezTo>
                      <a:pt x="28456" y="113285"/>
                      <a:pt x="12331" y="97159"/>
                      <a:pt x="12331" y="76291"/>
                    </a:cubicBezTo>
                    <a:cubicBezTo>
                      <a:pt x="12331" y="55423"/>
                      <a:pt x="28456" y="39298"/>
                      <a:pt x="49324" y="39298"/>
                    </a:cubicBezTo>
                    <a:cubicBezTo>
                      <a:pt x="70193" y="39298"/>
                      <a:pt x="86318" y="55423"/>
                      <a:pt x="86318" y="76291"/>
                    </a:cubicBezTo>
                    <a:cubicBezTo>
                      <a:pt x="86318" y="97159"/>
                      <a:pt x="70193" y="113285"/>
                      <a:pt x="49324" y="113285"/>
                    </a:cubicBezTo>
                    <a:close/>
                  </a:path>
                </a:pathLst>
              </a:custGeom>
              <a:solidFill>
                <a:srgbClr val="0B0907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7A5159-CB10-4306-8107-40F857710624}"/>
                  </a:ext>
                </a:extLst>
              </p:cNvPr>
              <p:cNvSpPr/>
              <p:nvPr/>
            </p:nvSpPr>
            <p:spPr>
              <a:xfrm rot="739140" flipH="1">
                <a:off x="3384518" y="2224808"/>
                <a:ext cx="246571" cy="328762"/>
              </a:xfrm>
              <a:custGeom>
                <a:avLst/>
                <a:gdLst>
                  <a:gd name="connsiteX0" fmla="*/ 345545 w 341477"/>
                  <a:gd name="connsiteY0" fmla="*/ 348679 h 455302"/>
                  <a:gd name="connsiteX1" fmla="*/ 323728 w 341477"/>
                  <a:gd name="connsiteY1" fmla="*/ 226316 h 455302"/>
                  <a:gd name="connsiteX2" fmla="*/ 288632 w 341477"/>
                  <a:gd name="connsiteY2" fmla="*/ 90674 h 455302"/>
                  <a:gd name="connsiteX3" fmla="*/ 261124 w 341477"/>
                  <a:gd name="connsiteY3" fmla="*/ 28070 h 455302"/>
                  <a:gd name="connsiteX4" fmla="*/ 241205 w 341477"/>
                  <a:gd name="connsiteY4" fmla="*/ 10047 h 455302"/>
                  <a:gd name="connsiteX5" fmla="*/ 210851 w 341477"/>
                  <a:gd name="connsiteY5" fmla="*/ 562 h 455302"/>
                  <a:gd name="connsiteX6" fmla="*/ 152041 w 341477"/>
                  <a:gd name="connsiteY6" fmla="*/ 3407 h 455302"/>
                  <a:gd name="connsiteX7" fmla="*/ 117893 w 341477"/>
                  <a:gd name="connsiteY7" fmla="*/ 12893 h 455302"/>
                  <a:gd name="connsiteX8" fmla="*/ 104614 w 341477"/>
                  <a:gd name="connsiteY8" fmla="*/ 29018 h 455302"/>
                  <a:gd name="connsiteX9" fmla="*/ 98922 w 341477"/>
                  <a:gd name="connsiteY9" fmla="*/ 42298 h 455302"/>
                  <a:gd name="connsiteX10" fmla="*/ 102717 w 341477"/>
                  <a:gd name="connsiteY10" fmla="*/ 65063 h 455302"/>
                  <a:gd name="connsiteX11" fmla="*/ 158681 w 341477"/>
                  <a:gd name="connsiteY11" fmla="*/ 54629 h 455302"/>
                  <a:gd name="connsiteX12" fmla="*/ 170064 w 341477"/>
                  <a:gd name="connsiteY12" fmla="*/ 68857 h 455302"/>
                  <a:gd name="connsiteX13" fmla="*/ 165321 w 341477"/>
                  <a:gd name="connsiteY13" fmla="*/ 103953 h 455302"/>
                  <a:gd name="connsiteX14" fmla="*/ 78054 w 341477"/>
                  <a:gd name="connsiteY14" fmla="*/ 119130 h 455302"/>
                  <a:gd name="connsiteX15" fmla="*/ 66672 w 341477"/>
                  <a:gd name="connsiteY15" fmla="*/ 142844 h 455302"/>
                  <a:gd name="connsiteX16" fmla="*/ 36318 w 341477"/>
                  <a:gd name="connsiteY16" fmla="*/ 157072 h 455302"/>
                  <a:gd name="connsiteX17" fmla="*/ 26833 w 341477"/>
                  <a:gd name="connsiteY17" fmla="*/ 182683 h 455302"/>
                  <a:gd name="connsiteX18" fmla="*/ 5016 w 341477"/>
                  <a:gd name="connsiteY18" fmla="*/ 190271 h 455302"/>
                  <a:gd name="connsiteX19" fmla="*/ 2171 w 341477"/>
                  <a:gd name="connsiteY19" fmla="*/ 224419 h 455302"/>
                  <a:gd name="connsiteX20" fmla="*/ 57186 w 341477"/>
                  <a:gd name="connsiteY20" fmla="*/ 371444 h 455302"/>
                  <a:gd name="connsiteX21" fmla="*/ 67620 w 341477"/>
                  <a:gd name="connsiteY21" fmla="*/ 397055 h 455302"/>
                  <a:gd name="connsiteX22" fmla="*/ 71415 w 341477"/>
                  <a:gd name="connsiteY22" fmla="*/ 424563 h 455302"/>
                  <a:gd name="connsiteX23" fmla="*/ 86591 w 341477"/>
                  <a:gd name="connsiteY23" fmla="*/ 426460 h 455302"/>
                  <a:gd name="connsiteX24" fmla="*/ 97025 w 341477"/>
                  <a:gd name="connsiteY24" fmla="*/ 435945 h 455302"/>
                  <a:gd name="connsiteX25" fmla="*/ 121688 w 341477"/>
                  <a:gd name="connsiteY25" fmla="*/ 454916 h 455302"/>
                  <a:gd name="connsiteX26" fmla="*/ 317088 w 341477"/>
                  <a:gd name="connsiteY26" fmla="*/ 438791 h 455302"/>
                  <a:gd name="connsiteX27" fmla="*/ 345545 w 341477"/>
                  <a:gd name="connsiteY27" fmla="*/ 415077 h 455302"/>
                  <a:gd name="connsiteX28" fmla="*/ 345545 w 341477"/>
                  <a:gd name="connsiteY28" fmla="*/ 348679 h 45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1477" h="455302">
                    <a:moveTo>
                      <a:pt x="345545" y="348679"/>
                    </a:moveTo>
                    <a:cubicBezTo>
                      <a:pt x="343648" y="306943"/>
                      <a:pt x="332265" y="267104"/>
                      <a:pt x="323728" y="226316"/>
                    </a:cubicBezTo>
                    <a:cubicBezTo>
                      <a:pt x="318986" y="202602"/>
                      <a:pt x="292426" y="112490"/>
                      <a:pt x="288632" y="90674"/>
                    </a:cubicBezTo>
                    <a:cubicBezTo>
                      <a:pt x="283889" y="66960"/>
                      <a:pt x="279147" y="44195"/>
                      <a:pt x="261124" y="28070"/>
                    </a:cubicBezTo>
                    <a:cubicBezTo>
                      <a:pt x="254484" y="20481"/>
                      <a:pt x="248793" y="17636"/>
                      <a:pt x="241205" y="10047"/>
                    </a:cubicBezTo>
                    <a:cubicBezTo>
                      <a:pt x="232668" y="1510"/>
                      <a:pt x="218439" y="-1335"/>
                      <a:pt x="210851" y="562"/>
                    </a:cubicBezTo>
                    <a:cubicBezTo>
                      <a:pt x="194726" y="1510"/>
                      <a:pt x="178600" y="2459"/>
                      <a:pt x="152041" y="3407"/>
                    </a:cubicBezTo>
                    <a:cubicBezTo>
                      <a:pt x="139710" y="3407"/>
                      <a:pt x="124533" y="7202"/>
                      <a:pt x="117893" y="12893"/>
                    </a:cubicBezTo>
                    <a:cubicBezTo>
                      <a:pt x="111254" y="17636"/>
                      <a:pt x="109356" y="23327"/>
                      <a:pt x="104614" y="29018"/>
                    </a:cubicBezTo>
                    <a:cubicBezTo>
                      <a:pt x="101768" y="32812"/>
                      <a:pt x="101768" y="38504"/>
                      <a:pt x="98922" y="42298"/>
                    </a:cubicBezTo>
                    <a:cubicBezTo>
                      <a:pt x="96077" y="47041"/>
                      <a:pt x="99871" y="61269"/>
                      <a:pt x="102717" y="65063"/>
                    </a:cubicBezTo>
                    <a:cubicBezTo>
                      <a:pt x="122636" y="69806"/>
                      <a:pt x="141607" y="57475"/>
                      <a:pt x="158681" y="54629"/>
                    </a:cubicBezTo>
                    <a:cubicBezTo>
                      <a:pt x="171961" y="52732"/>
                      <a:pt x="171012" y="55578"/>
                      <a:pt x="170064" y="68857"/>
                    </a:cubicBezTo>
                    <a:cubicBezTo>
                      <a:pt x="170064" y="81188"/>
                      <a:pt x="166269" y="92571"/>
                      <a:pt x="165321" y="103953"/>
                    </a:cubicBezTo>
                    <a:cubicBezTo>
                      <a:pt x="156784" y="105850"/>
                      <a:pt x="107459" y="114387"/>
                      <a:pt x="78054" y="119130"/>
                    </a:cubicBezTo>
                    <a:cubicBezTo>
                      <a:pt x="67620" y="123873"/>
                      <a:pt x="73312" y="134307"/>
                      <a:pt x="66672" y="142844"/>
                    </a:cubicBezTo>
                    <a:cubicBezTo>
                      <a:pt x="59083" y="151381"/>
                      <a:pt x="41061" y="150432"/>
                      <a:pt x="36318" y="157072"/>
                    </a:cubicBezTo>
                    <a:cubicBezTo>
                      <a:pt x="30627" y="164661"/>
                      <a:pt x="27781" y="173197"/>
                      <a:pt x="26833" y="182683"/>
                    </a:cubicBezTo>
                    <a:cubicBezTo>
                      <a:pt x="24936" y="184580"/>
                      <a:pt x="12605" y="180786"/>
                      <a:pt x="5016" y="190271"/>
                    </a:cubicBezTo>
                    <a:cubicBezTo>
                      <a:pt x="-1624" y="200705"/>
                      <a:pt x="-675" y="213985"/>
                      <a:pt x="2171" y="224419"/>
                    </a:cubicBezTo>
                    <a:cubicBezTo>
                      <a:pt x="5016" y="235802"/>
                      <a:pt x="49598" y="354370"/>
                      <a:pt x="57186" y="371444"/>
                    </a:cubicBezTo>
                    <a:cubicBezTo>
                      <a:pt x="60981" y="379981"/>
                      <a:pt x="64775" y="388518"/>
                      <a:pt x="67620" y="397055"/>
                    </a:cubicBezTo>
                    <a:cubicBezTo>
                      <a:pt x="69517" y="405592"/>
                      <a:pt x="70466" y="414128"/>
                      <a:pt x="71415" y="424563"/>
                    </a:cubicBezTo>
                    <a:cubicBezTo>
                      <a:pt x="75209" y="428357"/>
                      <a:pt x="81849" y="424563"/>
                      <a:pt x="86591" y="426460"/>
                    </a:cubicBezTo>
                    <a:cubicBezTo>
                      <a:pt x="91334" y="427408"/>
                      <a:pt x="94180" y="432151"/>
                      <a:pt x="97025" y="435945"/>
                    </a:cubicBezTo>
                    <a:cubicBezTo>
                      <a:pt x="104614" y="444482"/>
                      <a:pt x="111254" y="451122"/>
                      <a:pt x="121688" y="454916"/>
                    </a:cubicBezTo>
                    <a:cubicBezTo>
                      <a:pt x="134019" y="458710"/>
                      <a:pt x="247844" y="473887"/>
                      <a:pt x="317088" y="438791"/>
                    </a:cubicBezTo>
                    <a:cubicBezTo>
                      <a:pt x="328471" y="433099"/>
                      <a:pt x="329420" y="419820"/>
                      <a:pt x="345545" y="415077"/>
                    </a:cubicBezTo>
                    <a:cubicBezTo>
                      <a:pt x="344596" y="383775"/>
                      <a:pt x="346493" y="371444"/>
                      <a:pt x="345545" y="34867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9348695-8C92-4756-A56C-873F91BDD331}"/>
                  </a:ext>
                </a:extLst>
              </p:cNvPr>
              <p:cNvSpPr/>
              <p:nvPr/>
            </p:nvSpPr>
            <p:spPr>
              <a:xfrm rot="739140" flipH="1">
                <a:off x="810119" y="1920919"/>
                <a:ext cx="1672157" cy="1815955"/>
              </a:xfrm>
              <a:custGeom>
                <a:avLst/>
                <a:gdLst>
                  <a:gd name="connsiteX0" fmla="*/ 635481 w 1672157"/>
                  <a:gd name="connsiteY0" fmla="*/ 17286 h 1815955"/>
                  <a:gd name="connsiteX1" fmla="*/ 336659 w 1672157"/>
                  <a:gd name="connsiteY1" fmla="*/ 16551 h 1815955"/>
                  <a:gd name="connsiteX2" fmla="*/ 172279 w 1672157"/>
                  <a:gd name="connsiteY2" fmla="*/ 313121 h 1815955"/>
                  <a:gd name="connsiteX3" fmla="*/ 99678 w 1672157"/>
                  <a:gd name="connsiteY3" fmla="*/ 732290 h 1815955"/>
                  <a:gd name="connsiteX4" fmla="*/ 99677 w 1672157"/>
                  <a:gd name="connsiteY4" fmla="*/ 732976 h 1815955"/>
                  <a:gd name="connsiteX5" fmla="*/ 29131 w 1672157"/>
                  <a:gd name="connsiteY5" fmla="*/ 789139 h 1815955"/>
                  <a:gd name="connsiteX6" fmla="*/ 22966 w 1672157"/>
                  <a:gd name="connsiteY6" fmla="*/ 884343 h 1815955"/>
                  <a:gd name="connsiteX7" fmla="*/ 88033 w 1672157"/>
                  <a:gd name="connsiteY7" fmla="*/ 941191 h 1815955"/>
                  <a:gd name="connsiteX8" fmla="*/ 116801 w 1672157"/>
                  <a:gd name="connsiteY8" fmla="*/ 995300 h 1815955"/>
                  <a:gd name="connsiteX9" fmla="*/ 183922 w 1672157"/>
                  <a:gd name="connsiteY9" fmla="*/ 1046668 h 1815955"/>
                  <a:gd name="connsiteX10" fmla="*/ 233237 w 1672157"/>
                  <a:gd name="connsiteY10" fmla="*/ 1006258 h 1815955"/>
                  <a:gd name="connsiteX11" fmla="*/ 257209 w 1672157"/>
                  <a:gd name="connsiteY11" fmla="*/ 845302 h 1815955"/>
                  <a:gd name="connsiteX12" fmla="*/ 345563 w 1672157"/>
                  <a:gd name="connsiteY12" fmla="*/ 368599 h 1815955"/>
                  <a:gd name="connsiteX13" fmla="*/ 448392 w 1672157"/>
                  <a:gd name="connsiteY13" fmla="*/ 253736 h 1815955"/>
                  <a:gd name="connsiteX14" fmla="*/ 693940 w 1672157"/>
                  <a:gd name="connsiteY14" fmla="*/ 1062166 h 1815955"/>
                  <a:gd name="connsiteX15" fmla="*/ 1019217 w 1672157"/>
                  <a:gd name="connsiteY15" fmla="*/ 1755942 h 1815955"/>
                  <a:gd name="connsiteX16" fmla="*/ 1259519 w 1672157"/>
                  <a:gd name="connsiteY16" fmla="*/ 1803181 h 1815955"/>
                  <a:gd name="connsiteX17" fmla="*/ 1386291 w 1672157"/>
                  <a:gd name="connsiteY17" fmla="*/ 1815955 h 1815955"/>
                  <a:gd name="connsiteX18" fmla="*/ 1388728 w 1672157"/>
                  <a:gd name="connsiteY18" fmla="*/ 1811977 h 1815955"/>
                  <a:gd name="connsiteX19" fmla="*/ 1672157 w 1672157"/>
                  <a:gd name="connsiteY19" fmla="*/ 1344721 h 1815955"/>
                  <a:gd name="connsiteX20" fmla="*/ 1664993 w 1672157"/>
                  <a:gd name="connsiteY20" fmla="*/ 1323699 h 1815955"/>
                  <a:gd name="connsiteX21" fmla="*/ 1632524 w 1672157"/>
                  <a:gd name="connsiteY21" fmla="*/ 1230226 h 1815955"/>
                  <a:gd name="connsiteX22" fmla="*/ 1093493 w 1672157"/>
                  <a:gd name="connsiteY22" fmla="*/ 240520 h 1815955"/>
                  <a:gd name="connsiteX23" fmla="*/ 635481 w 1672157"/>
                  <a:gd name="connsiteY23" fmla="*/ 17286 h 181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72157" h="1815955">
                    <a:moveTo>
                      <a:pt x="635481" y="17286"/>
                    </a:moveTo>
                    <a:cubicBezTo>
                      <a:pt x="534140" y="-4125"/>
                      <a:pt x="431691" y="-7078"/>
                      <a:pt x="336659" y="16551"/>
                    </a:cubicBezTo>
                    <a:cubicBezTo>
                      <a:pt x="237346" y="41208"/>
                      <a:pt x="11323" y="239834"/>
                      <a:pt x="172279" y="313121"/>
                    </a:cubicBezTo>
                    <a:cubicBezTo>
                      <a:pt x="168169" y="316545"/>
                      <a:pt x="109951" y="717222"/>
                      <a:pt x="99678" y="732290"/>
                    </a:cubicBezTo>
                    <a:lnTo>
                      <a:pt x="99677" y="732976"/>
                    </a:lnTo>
                    <a:cubicBezTo>
                      <a:pt x="96938" y="741194"/>
                      <a:pt x="46939" y="775441"/>
                      <a:pt x="29131" y="789139"/>
                    </a:cubicBezTo>
                    <a:cubicBezTo>
                      <a:pt x="-7170" y="815851"/>
                      <a:pt x="-9910" y="853521"/>
                      <a:pt x="22966" y="884343"/>
                    </a:cubicBezTo>
                    <a:cubicBezTo>
                      <a:pt x="44199" y="904205"/>
                      <a:pt x="65431" y="923383"/>
                      <a:pt x="88033" y="941191"/>
                    </a:cubicBezTo>
                    <a:cubicBezTo>
                      <a:pt x="105842" y="955574"/>
                      <a:pt x="114060" y="973382"/>
                      <a:pt x="116801" y="995300"/>
                    </a:cubicBezTo>
                    <a:cubicBezTo>
                      <a:pt x="118855" y="1010367"/>
                      <a:pt x="167484" y="1044613"/>
                      <a:pt x="183922" y="1046668"/>
                    </a:cubicBezTo>
                    <a:cubicBezTo>
                      <a:pt x="216113" y="1050778"/>
                      <a:pt x="230496" y="1037764"/>
                      <a:pt x="233237" y="1006258"/>
                    </a:cubicBezTo>
                    <a:cubicBezTo>
                      <a:pt x="236661" y="969957"/>
                      <a:pt x="243510" y="860370"/>
                      <a:pt x="257209" y="845302"/>
                    </a:cubicBezTo>
                    <a:cubicBezTo>
                      <a:pt x="254469" y="843247"/>
                      <a:pt x="345563" y="395311"/>
                      <a:pt x="345563" y="368599"/>
                    </a:cubicBezTo>
                    <a:cubicBezTo>
                      <a:pt x="352412" y="376133"/>
                      <a:pt x="370734" y="310204"/>
                      <a:pt x="448392" y="253736"/>
                    </a:cubicBezTo>
                    <a:cubicBezTo>
                      <a:pt x="737270" y="269049"/>
                      <a:pt x="1323867" y="1317501"/>
                      <a:pt x="693940" y="1062166"/>
                    </a:cubicBezTo>
                    <a:cubicBezTo>
                      <a:pt x="1056540" y="1626744"/>
                      <a:pt x="626544" y="1594684"/>
                      <a:pt x="1019217" y="1755942"/>
                    </a:cubicBezTo>
                    <a:cubicBezTo>
                      <a:pt x="1071956" y="1775805"/>
                      <a:pt x="1164496" y="1791633"/>
                      <a:pt x="1259519" y="1803181"/>
                    </a:cubicBezTo>
                    <a:lnTo>
                      <a:pt x="1386291" y="1815955"/>
                    </a:lnTo>
                    <a:lnTo>
                      <a:pt x="1388728" y="1811977"/>
                    </a:lnTo>
                    <a:lnTo>
                      <a:pt x="1672157" y="1344721"/>
                    </a:lnTo>
                    <a:lnTo>
                      <a:pt x="1664993" y="1323699"/>
                    </a:lnTo>
                    <a:cubicBezTo>
                      <a:pt x="1653446" y="1291013"/>
                      <a:pt x="1642198" y="1259506"/>
                      <a:pt x="1632524" y="1230226"/>
                    </a:cubicBezTo>
                    <a:cubicBezTo>
                      <a:pt x="1518827" y="885712"/>
                      <a:pt x="1385953" y="479556"/>
                      <a:pt x="1093493" y="240520"/>
                    </a:cubicBezTo>
                    <a:cubicBezTo>
                      <a:pt x="970208" y="139922"/>
                      <a:pt x="804383" y="52969"/>
                      <a:pt x="635481" y="1728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0A7BD46-6C88-4E1B-80A9-DB1D5E7EDCDE}"/>
                  </a:ext>
                </a:extLst>
              </p:cNvPr>
              <p:cNvSpPr/>
              <p:nvPr/>
            </p:nvSpPr>
            <p:spPr>
              <a:xfrm rot="739140" flipH="1">
                <a:off x="2478563" y="4905369"/>
                <a:ext cx="671220" cy="315061"/>
              </a:xfrm>
              <a:custGeom>
                <a:avLst/>
                <a:gdLst>
                  <a:gd name="connsiteX0" fmla="*/ 356420 w 929576"/>
                  <a:gd name="connsiteY0" fmla="*/ 57585 h 436331"/>
                  <a:gd name="connsiteX1" fmla="*/ 403847 w 929576"/>
                  <a:gd name="connsiteY1" fmla="*/ 9209 h 436331"/>
                  <a:gd name="connsiteX2" fmla="*/ 429458 w 929576"/>
                  <a:gd name="connsiteY2" fmla="*/ 672 h 436331"/>
                  <a:gd name="connsiteX3" fmla="*/ 874327 w 929576"/>
                  <a:gd name="connsiteY3" fmla="*/ 96476 h 436331"/>
                  <a:gd name="connsiteX4" fmla="*/ 902784 w 929576"/>
                  <a:gd name="connsiteY4" fmla="*/ 130623 h 436331"/>
                  <a:gd name="connsiteX5" fmla="*/ 930291 w 929576"/>
                  <a:gd name="connsiteY5" fmla="*/ 313693 h 436331"/>
                  <a:gd name="connsiteX6" fmla="*/ 933137 w 929576"/>
                  <a:gd name="connsiteY6" fmla="*/ 384834 h 436331"/>
                  <a:gd name="connsiteX7" fmla="*/ 877173 w 929576"/>
                  <a:gd name="connsiteY7" fmla="*/ 418033 h 436331"/>
                  <a:gd name="connsiteX8" fmla="*/ 531901 w 929576"/>
                  <a:gd name="connsiteY8" fmla="*/ 422776 h 436331"/>
                  <a:gd name="connsiteX9" fmla="*/ 142048 w 929576"/>
                  <a:gd name="connsiteY9" fmla="*/ 444593 h 436331"/>
                  <a:gd name="connsiteX10" fmla="*/ 40554 w 929576"/>
                  <a:gd name="connsiteY10" fmla="*/ 419931 h 436331"/>
                  <a:gd name="connsiteX11" fmla="*/ 1663 w 929576"/>
                  <a:gd name="connsiteY11" fmla="*/ 312745 h 436331"/>
                  <a:gd name="connsiteX12" fmla="*/ 1663 w 929576"/>
                  <a:gd name="connsiteY12" fmla="*/ 312745 h 436331"/>
                  <a:gd name="connsiteX13" fmla="*/ 30120 w 929576"/>
                  <a:gd name="connsiteY13" fmla="*/ 271957 h 436331"/>
                  <a:gd name="connsiteX14" fmla="*/ 87981 w 929576"/>
                  <a:gd name="connsiteY14" fmla="*/ 256780 h 436331"/>
                  <a:gd name="connsiteX15" fmla="*/ 198961 w 929576"/>
                  <a:gd name="connsiteY15" fmla="*/ 213147 h 436331"/>
                  <a:gd name="connsiteX16" fmla="*/ 284330 w 929576"/>
                  <a:gd name="connsiteY16" fmla="*/ 137263 h 436331"/>
                  <a:gd name="connsiteX17" fmla="*/ 356420 w 929576"/>
                  <a:gd name="connsiteY17" fmla="*/ 57585 h 43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576" h="436331">
                    <a:moveTo>
                      <a:pt x="356420" y="57585"/>
                    </a:moveTo>
                    <a:cubicBezTo>
                      <a:pt x="375391" y="44306"/>
                      <a:pt x="389619" y="26283"/>
                      <a:pt x="403847" y="9209"/>
                    </a:cubicBezTo>
                    <a:cubicBezTo>
                      <a:pt x="411436" y="672"/>
                      <a:pt x="418076" y="-1225"/>
                      <a:pt x="429458" y="672"/>
                    </a:cubicBezTo>
                    <a:cubicBezTo>
                      <a:pt x="577432" y="32923"/>
                      <a:pt x="725405" y="66122"/>
                      <a:pt x="874327" y="96476"/>
                    </a:cubicBezTo>
                    <a:cubicBezTo>
                      <a:pt x="896144" y="101219"/>
                      <a:pt x="898989" y="114498"/>
                      <a:pt x="902784" y="130623"/>
                    </a:cubicBezTo>
                    <a:cubicBezTo>
                      <a:pt x="912269" y="191331"/>
                      <a:pt x="924600" y="252037"/>
                      <a:pt x="930291" y="313693"/>
                    </a:cubicBezTo>
                    <a:cubicBezTo>
                      <a:pt x="933137" y="342149"/>
                      <a:pt x="929343" y="359223"/>
                      <a:pt x="933137" y="384834"/>
                    </a:cubicBezTo>
                    <a:cubicBezTo>
                      <a:pt x="933137" y="410445"/>
                      <a:pt x="891401" y="415188"/>
                      <a:pt x="877173" y="418033"/>
                    </a:cubicBezTo>
                    <a:cubicBezTo>
                      <a:pt x="804135" y="430364"/>
                      <a:pt x="560358" y="423725"/>
                      <a:pt x="531901" y="422776"/>
                    </a:cubicBezTo>
                    <a:cubicBezTo>
                      <a:pt x="456966" y="420879"/>
                      <a:pt x="216983" y="451232"/>
                      <a:pt x="142048" y="444593"/>
                    </a:cubicBezTo>
                    <a:cubicBezTo>
                      <a:pt x="113592" y="441747"/>
                      <a:pt x="79444" y="438901"/>
                      <a:pt x="40554" y="419931"/>
                    </a:cubicBezTo>
                    <a:cubicBezTo>
                      <a:pt x="-3080" y="395268"/>
                      <a:pt x="-2131" y="354480"/>
                      <a:pt x="1663" y="312745"/>
                    </a:cubicBezTo>
                    <a:lnTo>
                      <a:pt x="1663" y="312745"/>
                    </a:lnTo>
                    <a:cubicBezTo>
                      <a:pt x="7354" y="297568"/>
                      <a:pt x="14943" y="281443"/>
                      <a:pt x="30120" y="271957"/>
                    </a:cubicBezTo>
                    <a:cubicBezTo>
                      <a:pt x="46245" y="260575"/>
                      <a:pt x="70907" y="255832"/>
                      <a:pt x="87981" y="256780"/>
                    </a:cubicBezTo>
                    <a:cubicBezTo>
                      <a:pt x="130666" y="257729"/>
                      <a:pt x="166710" y="240655"/>
                      <a:pt x="198961" y="213147"/>
                    </a:cubicBezTo>
                    <a:cubicBezTo>
                      <a:pt x="200858" y="211250"/>
                      <a:pt x="261565" y="164771"/>
                      <a:pt x="284330" y="137263"/>
                    </a:cubicBezTo>
                    <a:cubicBezTo>
                      <a:pt x="294764" y="125881"/>
                      <a:pt x="335552" y="80351"/>
                      <a:pt x="356420" y="5758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466ADDC-42C2-4348-8DF3-7BDB6ACA78BE}"/>
                  </a:ext>
                </a:extLst>
              </p:cNvPr>
              <p:cNvSpPr/>
              <p:nvPr/>
            </p:nvSpPr>
            <p:spPr>
              <a:xfrm rot="739140" flipH="1">
                <a:off x="2233960" y="2365780"/>
                <a:ext cx="205476" cy="143832"/>
              </a:xfrm>
              <a:custGeom>
                <a:avLst/>
                <a:gdLst>
                  <a:gd name="connsiteX0" fmla="*/ 272154 w 284564"/>
                  <a:gd name="connsiteY0" fmla="*/ 199765 h 199195"/>
                  <a:gd name="connsiteX1" fmla="*/ 231366 w 284564"/>
                  <a:gd name="connsiteY1" fmla="*/ 148543 h 199195"/>
                  <a:gd name="connsiteX2" fmla="*/ 112798 w 284564"/>
                  <a:gd name="connsiteY2" fmla="*/ 119138 h 199195"/>
                  <a:gd name="connsiteX3" fmla="*/ 62525 w 284564"/>
                  <a:gd name="connsiteY3" fmla="*/ 152337 h 199195"/>
                  <a:gd name="connsiteX4" fmla="*/ 36914 w 284564"/>
                  <a:gd name="connsiteY4" fmla="*/ 175103 h 199195"/>
                  <a:gd name="connsiteX5" fmla="*/ 11303 w 284564"/>
                  <a:gd name="connsiteY5" fmla="*/ 179845 h 199195"/>
                  <a:gd name="connsiteX6" fmla="*/ 3715 w 284564"/>
                  <a:gd name="connsiteY6" fmla="*/ 61277 h 199195"/>
                  <a:gd name="connsiteX7" fmla="*/ 40708 w 284564"/>
                  <a:gd name="connsiteY7" fmla="*/ 10055 h 199195"/>
                  <a:gd name="connsiteX8" fmla="*/ 117540 w 284564"/>
                  <a:gd name="connsiteY8" fmla="*/ 1518 h 199195"/>
                  <a:gd name="connsiteX9" fmla="*/ 242749 w 284564"/>
                  <a:gd name="connsiteY9" fmla="*/ 4364 h 199195"/>
                  <a:gd name="connsiteX10" fmla="*/ 275948 w 284564"/>
                  <a:gd name="connsiteY10" fmla="*/ 29975 h 199195"/>
                  <a:gd name="connsiteX11" fmla="*/ 285433 w 284564"/>
                  <a:gd name="connsiteY11" fmla="*/ 181742 h 199195"/>
                  <a:gd name="connsiteX12" fmla="*/ 272154 w 284564"/>
                  <a:gd name="connsiteY12" fmla="*/ 199765 h 19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564" h="199195">
                    <a:moveTo>
                      <a:pt x="272154" y="199765"/>
                    </a:moveTo>
                    <a:cubicBezTo>
                      <a:pt x="258874" y="182691"/>
                      <a:pt x="245594" y="165617"/>
                      <a:pt x="231366" y="148543"/>
                    </a:cubicBezTo>
                    <a:cubicBezTo>
                      <a:pt x="201961" y="119138"/>
                      <a:pt x="166865" y="95424"/>
                      <a:pt x="112798" y="119138"/>
                    </a:cubicBezTo>
                    <a:cubicBezTo>
                      <a:pt x="100467" y="124830"/>
                      <a:pt x="71062" y="134315"/>
                      <a:pt x="62525" y="152337"/>
                    </a:cubicBezTo>
                    <a:cubicBezTo>
                      <a:pt x="62525" y="152337"/>
                      <a:pt x="36914" y="175103"/>
                      <a:pt x="36914" y="175103"/>
                    </a:cubicBezTo>
                    <a:cubicBezTo>
                      <a:pt x="32171" y="179845"/>
                      <a:pt x="17943" y="173205"/>
                      <a:pt x="11303" y="179845"/>
                    </a:cubicBezTo>
                    <a:cubicBezTo>
                      <a:pt x="-4822" y="141903"/>
                      <a:pt x="-79" y="102064"/>
                      <a:pt x="3715" y="61277"/>
                    </a:cubicBezTo>
                    <a:cubicBezTo>
                      <a:pt x="6560" y="46100"/>
                      <a:pt x="30274" y="21438"/>
                      <a:pt x="40708" y="10055"/>
                    </a:cubicBezTo>
                    <a:cubicBezTo>
                      <a:pt x="50194" y="-4173"/>
                      <a:pt x="76753" y="570"/>
                      <a:pt x="117540" y="1518"/>
                    </a:cubicBezTo>
                    <a:cubicBezTo>
                      <a:pt x="134614" y="570"/>
                      <a:pt x="197219" y="-1327"/>
                      <a:pt x="242749" y="4364"/>
                    </a:cubicBezTo>
                    <a:cubicBezTo>
                      <a:pt x="251286" y="5312"/>
                      <a:pt x="272154" y="22386"/>
                      <a:pt x="275948" y="29975"/>
                    </a:cubicBezTo>
                    <a:cubicBezTo>
                      <a:pt x="294919" y="79299"/>
                      <a:pt x="283536" y="131469"/>
                      <a:pt x="285433" y="181742"/>
                    </a:cubicBezTo>
                    <a:cubicBezTo>
                      <a:pt x="286382" y="190279"/>
                      <a:pt x="279742" y="195971"/>
                      <a:pt x="272154" y="1997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A076130-1D13-46FE-89BE-E2CDBEBE5ED1}"/>
                  </a:ext>
                </a:extLst>
              </p:cNvPr>
              <p:cNvSpPr/>
              <p:nvPr/>
            </p:nvSpPr>
            <p:spPr>
              <a:xfrm rot="739140" flipH="1">
                <a:off x="2873126" y="2323758"/>
                <a:ext cx="116437" cy="27397"/>
              </a:xfrm>
              <a:custGeom>
                <a:avLst/>
                <a:gdLst>
                  <a:gd name="connsiteX0" fmla="*/ 170647 w 161253"/>
                  <a:gd name="connsiteY0" fmla="*/ 19746 h 37941"/>
                  <a:gd name="connsiteX1" fmla="*/ 16033 w 161253"/>
                  <a:gd name="connsiteY1" fmla="*/ 34922 h 37941"/>
                  <a:gd name="connsiteX2" fmla="*/ 857 w 161253"/>
                  <a:gd name="connsiteY2" fmla="*/ 14054 h 37941"/>
                  <a:gd name="connsiteX3" fmla="*/ 26467 w 161253"/>
                  <a:gd name="connsiteY3" fmla="*/ 1723 h 37941"/>
                  <a:gd name="connsiteX4" fmla="*/ 81483 w 161253"/>
                  <a:gd name="connsiteY4" fmla="*/ 1723 h 37941"/>
                  <a:gd name="connsiteX5" fmla="*/ 170647 w 161253"/>
                  <a:gd name="connsiteY5" fmla="*/ 19746 h 3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253" h="37941">
                    <a:moveTo>
                      <a:pt x="170647" y="19746"/>
                    </a:moveTo>
                    <a:cubicBezTo>
                      <a:pt x="118477" y="40614"/>
                      <a:pt x="68204" y="52945"/>
                      <a:pt x="16033" y="34922"/>
                    </a:cubicBezTo>
                    <a:cubicBezTo>
                      <a:pt x="6548" y="32077"/>
                      <a:pt x="-2938" y="26386"/>
                      <a:pt x="857" y="14054"/>
                    </a:cubicBezTo>
                    <a:cubicBezTo>
                      <a:pt x="4651" y="2672"/>
                      <a:pt x="15085" y="-2071"/>
                      <a:pt x="26467" y="1723"/>
                    </a:cubicBezTo>
                    <a:cubicBezTo>
                      <a:pt x="45438" y="7415"/>
                      <a:pt x="62512" y="4569"/>
                      <a:pt x="81483" y="1723"/>
                    </a:cubicBezTo>
                    <a:cubicBezTo>
                      <a:pt x="110888" y="-3019"/>
                      <a:pt x="140293" y="1723"/>
                      <a:pt x="170647" y="19746"/>
                    </a:cubicBezTo>
                    <a:close/>
                  </a:path>
                </a:pathLst>
              </a:custGeom>
              <a:solidFill>
                <a:srgbClr val="E2AA74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4E2121-19FD-4E1B-AC94-173EBDCEC355}"/>
                  </a:ext>
                </a:extLst>
              </p:cNvPr>
              <p:cNvSpPr/>
              <p:nvPr/>
            </p:nvSpPr>
            <p:spPr>
              <a:xfrm rot="739140" flipH="1">
                <a:off x="2959305" y="2251007"/>
                <a:ext cx="47944" cy="41095"/>
              </a:xfrm>
              <a:custGeom>
                <a:avLst/>
                <a:gdLst>
                  <a:gd name="connsiteX0" fmla="*/ 68724 w 66398"/>
                  <a:gd name="connsiteY0" fmla="*/ 0 h 56912"/>
                  <a:gd name="connsiteX1" fmla="*/ 26039 w 66398"/>
                  <a:gd name="connsiteY1" fmla="*/ 64501 h 56912"/>
                  <a:gd name="connsiteX2" fmla="*/ 10863 w 66398"/>
                  <a:gd name="connsiteY2" fmla="*/ 38890 h 56912"/>
                  <a:gd name="connsiteX3" fmla="*/ 24142 w 66398"/>
                  <a:gd name="connsiteY3" fmla="*/ 11383 h 56912"/>
                  <a:gd name="connsiteX4" fmla="*/ 68724 w 66398"/>
                  <a:gd name="connsiteY4" fmla="*/ 0 h 5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98" h="56912">
                    <a:moveTo>
                      <a:pt x="68724" y="0"/>
                    </a:moveTo>
                    <a:cubicBezTo>
                      <a:pt x="52599" y="24662"/>
                      <a:pt x="40268" y="43633"/>
                      <a:pt x="26039" y="64501"/>
                    </a:cubicBezTo>
                    <a:cubicBezTo>
                      <a:pt x="16554" y="56913"/>
                      <a:pt x="12760" y="47427"/>
                      <a:pt x="10863" y="38890"/>
                    </a:cubicBezTo>
                    <a:cubicBezTo>
                      <a:pt x="8966" y="28456"/>
                      <a:pt x="-19491" y="1897"/>
                      <a:pt x="24142" y="11383"/>
                    </a:cubicBezTo>
                    <a:cubicBezTo>
                      <a:pt x="36473" y="13280"/>
                      <a:pt x="49753" y="4743"/>
                      <a:pt x="68724" y="0"/>
                    </a:cubicBezTo>
                    <a:close/>
                  </a:path>
                </a:pathLst>
              </a:custGeom>
              <a:solidFill>
                <a:srgbClr val="D9AD7C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6D31E4A-B63A-4B70-9401-8770BBBF2676}"/>
                  </a:ext>
                </a:extLst>
              </p:cNvPr>
              <p:cNvSpPr/>
              <p:nvPr/>
            </p:nvSpPr>
            <p:spPr>
              <a:xfrm rot="739140" flipH="1">
                <a:off x="3466417" y="2308137"/>
                <a:ext cx="109588" cy="198627"/>
              </a:xfrm>
              <a:custGeom>
                <a:avLst/>
                <a:gdLst>
                  <a:gd name="connsiteX0" fmla="*/ 103496 w 151767"/>
                  <a:gd name="connsiteY0" fmla="*/ 2586 h 275078"/>
                  <a:gd name="connsiteX1" fmla="*/ 160409 w 151767"/>
                  <a:gd name="connsiteY1" fmla="*/ 216958 h 275078"/>
                  <a:gd name="connsiteX2" fmla="*/ 153769 w 151767"/>
                  <a:gd name="connsiteY2" fmla="*/ 259642 h 275078"/>
                  <a:gd name="connsiteX3" fmla="*/ 117725 w 151767"/>
                  <a:gd name="connsiteY3" fmla="*/ 276716 h 275078"/>
                  <a:gd name="connsiteX4" fmla="*/ 9590 w 151767"/>
                  <a:gd name="connsiteY4" fmla="*/ 223597 h 275078"/>
                  <a:gd name="connsiteX5" fmla="*/ 105 w 151767"/>
                  <a:gd name="connsiteY5" fmla="*/ 210318 h 275078"/>
                  <a:gd name="connsiteX6" fmla="*/ 17178 w 151767"/>
                  <a:gd name="connsiteY6" fmla="*/ 205575 h 275078"/>
                  <a:gd name="connsiteX7" fmla="*/ 107290 w 151767"/>
                  <a:gd name="connsiteY7" fmla="*/ 210318 h 275078"/>
                  <a:gd name="connsiteX8" fmla="*/ 143335 w 151767"/>
                  <a:gd name="connsiteY8" fmla="*/ 163839 h 275078"/>
                  <a:gd name="connsiteX9" fmla="*/ 101599 w 151767"/>
                  <a:gd name="connsiteY9" fmla="*/ 7328 h 275078"/>
                  <a:gd name="connsiteX10" fmla="*/ 103496 w 151767"/>
                  <a:gd name="connsiteY10" fmla="*/ 2586 h 27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767" h="275078">
                    <a:moveTo>
                      <a:pt x="103496" y="2586"/>
                    </a:moveTo>
                    <a:cubicBezTo>
                      <a:pt x="120570" y="60447"/>
                      <a:pt x="157564" y="155302"/>
                      <a:pt x="160409" y="216958"/>
                    </a:cubicBezTo>
                    <a:cubicBezTo>
                      <a:pt x="161358" y="232134"/>
                      <a:pt x="159461" y="246362"/>
                      <a:pt x="153769" y="259642"/>
                    </a:cubicBezTo>
                    <a:cubicBezTo>
                      <a:pt x="147129" y="274819"/>
                      <a:pt x="132901" y="279562"/>
                      <a:pt x="117725" y="276716"/>
                    </a:cubicBezTo>
                    <a:cubicBezTo>
                      <a:pt x="76937" y="268179"/>
                      <a:pt x="41841" y="249208"/>
                      <a:pt x="9590" y="223597"/>
                    </a:cubicBezTo>
                    <a:cubicBezTo>
                      <a:pt x="4847" y="219803"/>
                      <a:pt x="-844" y="216009"/>
                      <a:pt x="105" y="210318"/>
                    </a:cubicBezTo>
                    <a:cubicBezTo>
                      <a:pt x="2002" y="201781"/>
                      <a:pt x="11487" y="204626"/>
                      <a:pt x="17178" y="205575"/>
                    </a:cubicBezTo>
                    <a:cubicBezTo>
                      <a:pt x="47532" y="206523"/>
                      <a:pt x="76937" y="210318"/>
                      <a:pt x="107290" y="210318"/>
                    </a:cubicBezTo>
                    <a:cubicBezTo>
                      <a:pt x="139541" y="211266"/>
                      <a:pt x="149975" y="197038"/>
                      <a:pt x="143335" y="163839"/>
                    </a:cubicBezTo>
                    <a:cubicBezTo>
                      <a:pt x="135747" y="124000"/>
                      <a:pt x="109188" y="46219"/>
                      <a:pt x="101599" y="7328"/>
                    </a:cubicBezTo>
                    <a:cubicBezTo>
                      <a:pt x="98754" y="-260"/>
                      <a:pt x="100651" y="-2157"/>
                      <a:pt x="103496" y="2586"/>
                    </a:cubicBezTo>
                    <a:close/>
                  </a:path>
                </a:pathLst>
              </a:custGeom>
              <a:solidFill>
                <a:srgbClr val="D0A475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6F1D403-7673-4E31-92D2-F5C0BFDF7542}"/>
                  </a:ext>
                </a:extLst>
              </p:cNvPr>
              <p:cNvSpPr/>
              <p:nvPr/>
            </p:nvSpPr>
            <p:spPr>
              <a:xfrm rot="739140" flipH="1">
                <a:off x="3765026" y="2340098"/>
                <a:ext cx="6849" cy="6849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0907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3B99644-AE1F-442F-94E8-C9CDB3B35DB1}"/>
                  </a:ext>
                </a:extLst>
              </p:cNvPr>
              <p:cNvSpPr/>
              <p:nvPr/>
            </p:nvSpPr>
            <p:spPr>
              <a:xfrm rot="739140" flipH="1">
                <a:off x="2166304" y="2562793"/>
                <a:ext cx="287666" cy="342459"/>
              </a:xfrm>
              <a:custGeom>
                <a:avLst/>
                <a:gdLst>
                  <a:gd name="connsiteX0" fmla="*/ 49643 w 398390"/>
                  <a:gd name="connsiteY0" fmla="*/ 318369 h 474273"/>
                  <a:gd name="connsiteX1" fmla="*/ 12650 w 398390"/>
                  <a:gd name="connsiteY1" fmla="*/ 270942 h 474273"/>
                  <a:gd name="connsiteX2" fmla="*/ 18341 w 398390"/>
                  <a:gd name="connsiteY2" fmla="*/ 200749 h 474273"/>
                  <a:gd name="connsiteX3" fmla="*/ 13598 w 398390"/>
                  <a:gd name="connsiteY3" fmla="*/ 184624 h 474273"/>
                  <a:gd name="connsiteX4" fmla="*/ 23084 w 398390"/>
                  <a:gd name="connsiteY4" fmla="*/ 154270 h 474273"/>
                  <a:gd name="connsiteX5" fmla="*/ 36364 w 398390"/>
                  <a:gd name="connsiteY5" fmla="*/ 146682 h 474273"/>
                  <a:gd name="connsiteX6" fmla="*/ 43952 w 398390"/>
                  <a:gd name="connsiteY6" fmla="*/ 133402 h 474273"/>
                  <a:gd name="connsiteX7" fmla="*/ 43952 w 398390"/>
                  <a:gd name="connsiteY7" fmla="*/ 93563 h 474273"/>
                  <a:gd name="connsiteX8" fmla="*/ 70511 w 398390"/>
                  <a:gd name="connsiteY8" fmla="*/ 62261 h 474273"/>
                  <a:gd name="connsiteX9" fmla="*/ 98019 w 398390"/>
                  <a:gd name="connsiteY9" fmla="*/ 8194 h 474273"/>
                  <a:gd name="connsiteX10" fmla="*/ 141652 w 398390"/>
                  <a:gd name="connsiteY10" fmla="*/ 606 h 474273"/>
                  <a:gd name="connsiteX11" fmla="*/ 204256 w 398390"/>
                  <a:gd name="connsiteY11" fmla="*/ 14834 h 474273"/>
                  <a:gd name="connsiteX12" fmla="*/ 316185 w 398390"/>
                  <a:gd name="connsiteY12" fmla="*/ 67953 h 474273"/>
                  <a:gd name="connsiteX13" fmla="*/ 394915 w 398390"/>
                  <a:gd name="connsiteY13" fmla="*/ 205492 h 474273"/>
                  <a:gd name="connsiteX14" fmla="*/ 402503 w 398390"/>
                  <a:gd name="connsiteY14" fmla="*/ 240588 h 474273"/>
                  <a:gd name="connsiteX15" fmla="*/ 290574 w 398390"/>
                  <a:gd name="connsiteY15" fmla="*/ 472983 h 474273"/>
                  <a:gd name="connsiteX16" fmla="*/ 269706 w 398390"/>
                  <a:gd name="connsiteY16" fmla="*/ 473931 h 474273"/>
                  <a:gd name="connsiteX17" fmla="*/ 236507 w 398390"/>
                  <a:gd name="connsiteY17" fmla="*/ 460651 h 474273"/>
                  <a:gd name="connsiteX18" fmla="*/ 49643 w 398390"/>
                  <a:gd name="connsiteY18" fmla="*/ 318369 h 47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390" h="474273">
                    <a:moveTo>
                      <a:pt x="49643" y="318369"/>
                    </a:moveTo>
                    <a:cubicBezTo>
                      <a:pt x="35415" y="304141"/>
                      <a:pt x="24032" y="288016"/>
                      <a:pt x="12650" y="270942"/>
                    </a:cubicBezTo>
                    <a:cubicBezTo>
                      <a:pt x="-14858" y="227309"/>
                      <a:pt x="9804" y="226360"/>
                      <a:pt x="18341" y="200749"/>
                    </a:cubicBezTo>
                    <a:cubicBezTo>
                      <a:pt x="20238" y="196955"/>
                      <a:pt x="16444" y="191264"/>
                      <a:pt x="13598" y="184624"/>
                    </a:cubicBezTo>
                    <a:cubicBezTo>
                      <a:pt x="7907" y="173241"/>
                      <a:pt x="12650" y="159962"/>
                      <a:pt x="23084" y="154270"/>
                    </a:cubicBezTo>
                    <a:lnTo>
                      <a:pt x="36364" y="146682"/>
                    </a:lnTo>
                    <a:cubicBezTo>
                      <a:pt x="41106" y="143836"/>
                      <a:pt x="43952" y="139094"/>
                      <a:pt x="43952" y="133402"/>
                    </a:cubicBezTo>
                    <a:cubicBezTo>
                      <a:pt x="43003" y="121071"/>
                      <a:pt x="35415" y="115380"/>
                      <a:pt x="43952" y="93563"/>
                    </a:cubicBezTo>
                    <a:cubicBezTo>
                      <a:pt x="54386" y="70798"/>
                      <a:pt x="73357" y="85975"/>
                      <a:pt x="70511" y="62261"/>
                    </a:cubicBezTo>
                    <a:cubicBezTo>
                      <a:pt x="64820" y="25268"/>
                      <a:pt x="59129" y="18628"/>
                      <a:pt x="98019" y="8194"/>
                    </a:cubicBezTo>
                    <a:cubicBezTo>
                      <a:pt x="113196" y="3451"/>
                      <a:pt x="130270" y="606"/>
                      <a:pt x="141652" y="606"/>
                    </a:cubicBezTo>
                    <a:cubicBezTo>
                      <a:pt x="169160" y="-2240"/>
                      <a:pt x="179594" y="5349"/>
                      <a:pt x="204256" y="14834"/>
                    </a:cubicBezTo>
                    <a:cubicBezTo>
                      <a:pt x="243147" y="30959"/>
                      <a:pt x="279192" y="40445"/>
                      <a:pt x="316185" y="67953"/>
                    </a:cubicBezTo>
                    <a:cubicBezTo>
                      <a:pt x="357921" y="104946"/>
                      <a:pt x="384481" y="148579"/>
                      <a:pt x="394915" y="205492"/>
                    </a:cubicBezTo>
                    <a:cubicBezTo>
                      <a:pt x="397760" y="215926"/>
                      <a:pt x="402503" y="227309"/>
                      <a:pt x="402503" y="240588"/>
                    </a:cubicBezTo>
                    <a:cubicBezTo>
                      <a:pt x="367407" y="316472"/>
                      <a:pt x="325671" y="397099"/>
                      <a:pt x="290574" y="472983"/>
                    </a:cubicBezTo>
                    <a:cubicBezTo>
                      <a:pt x="282986" y="488159"/>
                      <a:pt x="276346" y="475828"/>
                      <a:pt x="269706" y="473931"/>
                    </a:cubicBezTo>
                    <a:cubicBezTo>
                      <a:pt x="257375" y="472983"/>
                      <a:pt x="246941" y="467291"/>
                      <a:pt x="236507" y="460651"/>
                    </a:cubicBezTo>
                    <a:cubicBezTo>
                      <a:pt x="178646" y="425555"/>
                      <a:pt x="68614" y="334495"/>
                      <a:pt x="49643" y="31836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2525268-4681-4C42-8A88-E0D60519ACF1}"/>
              </a:ext>
            </a:extLst>
          </p:cNvPr>
          <p:cNvSpPr txBox="1"/>
          <p:nvPr/>
        </p:nvSpPr>
        <p:spPr>
          <a:xfrm>
            <a:off x="6238522" y="1675987"/>
            <a:ext cx="532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252873-2420-46CB-B693-0D7DD4FF749D}"/>
              </a:ext>
            </a:extLst>
          </p:cNvPr>
          <p:cNvSpPr txBox="1"/>
          <p:nvPr/>
        </p:nvSpPr>
        <p:spPr>
          <a:xfrm>
            <a:off x="6238523" y="2199337"/>
            <a:ext cx="532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7" name="자유형 8">
            <a:extLst>
              <a:ext uri="{FF2B5EF4-FFF2-40B4-BE49-F238E27FC236}">
                <a16:creationId xmlns:a16="http://schemas.microsoft.com/office/drawing/2014/main" id="{CDD2BBA9-D466-4699-B76F-409729C1011C}"/>
              </a:ext>
            </a:extLst>
          </p:cNvPr>
          <p:cNvSpPr/>
          <p:nvPr/>
        </p:nvSpPr>
        <p:spPr>
          <a:xfrm flipV="1">
            <a:off x="6321738" y="3237121"/>
            <a:ext cx="520889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110F550-17EB-42B3-B551-A735B9B117FD}"/>
              </a:ext>
            </a:extLst>
          </p:cNvPr>
          <p:cNvSpPr txBox="1"/>
          <p:nvPr/>
        </p:nvSpPr>
        <p:spPr>
          <a:xfrm>
            <a:off x="7848997" y="3111752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79" name="Group 29">
            <a:extLst>
              <a:ext uri="{FF2B5EF4-FFF2-40B4-BE49-F238E27FC236}">
                <a16:creationId xmlns:a16="http://schemas.microsoft.com/office/drawing/2014/main" id="{7A722C58-B21F-4BC5-B2C6-3E3A572F3DCF}"/>
              </a:ext>
            </a:extLst>
          </p:cNvPr>
          <p:cNvGrpSpPr/>
          <p:nvPr/>
        </p:nvGrpSpPr>
        <p:grpSpPr>
          <a:xfrm>
            <a:off x="6302245" y="4496388"/>
            <a:ext cx="1582498" cy="1879349"/>
            <a:chOff x="3736410" y="4379961"/>
            <a:chExt cx="1454320" cy="18793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BA28983-3D1D-45A0-9999-EDF5B4FED29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D682919-9AF0-4E18-A658-D4EB392E4E3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33">
            <a:extLst>
              <a:ext uri="{FF2B5EF4-FFF2-40B4-BE49-F238E27FC236}">
                <a16:creationId xmlns:a16="http://schemas.microsoft.com/office/drawing/2014/main" id="{019E2044-3E96-48A2-B1A6-A56537F79F06}"/>
              </a:ext>
            </a:extLst>
          </p:cNvPr>
          <p:cNvGrpSpPr/>
          <p:nvPr/>
        </p:nvGrpSpPr>
        <p:grpSpPr>
          <a:xfrm>
            <a:off x="9860321" y="4496388"/>
            <a:ext cx="1582498" cy="1879349"/>
            <a:chOff x="3736410" y="4379961"/>
            <a:chExt cx="1454320" cy="18793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FDE15D-78F5-4BF8-8186-3932B887052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0D90B8A-8608-498F-AAF8-6478E8EFC2E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Oval 13">
            <a:extLst>
              <a:ext uri="{FF2B5EF4-FFF2-40B4-BE49-F238E27FC236}">
                <a16:creationId xmlns:a16="http://schemas.microsoft.com/office/drawing/2014/main" id="{9EC34C80-F5F3-4C33-B4B2-1AB64CC9D001}"/>
              </a:ext>
            </a:extLst>
          </p:cNvPr>
          <p:cNvSpPr/>
          <p:nvPr/>
        </p:nvSpPr>
        <p:spPr>
          <a:xfrm>
            <a:off x="6776580" y="3705293"/>
            <a:ext cx="633828" cy="633828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Oval 15">
            <a:extLst>
              <a:ext uri="{FF2B5EF4-FFF2-40B4-BE49-F238E27FC236}">
                <a16:creationId xmlns:a16="http://schemas.microsoft.com/office/drawing/2014/main" id="{353C7AC7-215C-43F8-9816-94D095743664}"/>
              </a:ext>
            </a:extLst>
          </p:cNvPr>
          <p:cNvSpPr/>
          <p:nvPr/>
        </p:nvSpPr>
        <p:spPr>
          <a:xfrm>
            <a:off x="10334656" y="3705293"/>
            <a:ext cx="633828" cy="633828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id="{E4C790F5-ADB4-4F9D-9ABF-2E0FEE3A4A6D}"/>
              </a:ext>
            </a:extLst>
          </p:cNvPr>
          <p:cNvSpPr>
            <a:spLocks noChangeAspect="1"/>
          </p:cNvSpPr>
          <p:nvPr/>
        </p:nvSpPr>
        <p:spPr>
          <a:xfrm>
            <a:off x="6951645" y="3838867"/>
            <a:ext cx="285396" cy="367488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2" name="Group 30">
            <a:extLst>
              <a:ext uri="{FF2B5EF4-FFF2-40B4-BE49-F238E27FC236}">
                <a16:creationId xmlns:a16="http://schemas.microsoft.com/office/drawing/2014/main" id="{AC574F07-5C9A-4D80-B204-E2788078542A}"/>
              </a:ext>
            </a:extLst>
          </p:cNvPr>
          <p:cNvGrpSpPr/>
          <p:nvPr/>
        </p:nvGrpSpPr>
        <p:grpSpPr>
          <a:xfrm>
            <a:off x="8081283" y="4496388"/>
            <a:ext cx="1582498" cy="1879349"/>
            <a:chOff x="3736410" y="4379961"/>
            <a:chExt cx="1454320" cy="187934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D5362E-5D15-4861-95E5-4E15973CEBC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0257140-F75D-4FF0-9003-360C78606E8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Oval 14">
            <a:extLst>
              <a:ext uri="{FF2B5EF4-FFF2-40B4-BE49-F238E27FC236}">
                <a16:creationId xmlns:a16="http://schemas.microsoft.com/office/drawing/2014/main" id="{2BA7A500-86ED-4ED1-AEA4-7870CC0CF8BF}"/>
              </a:ext>
            </a:extLst>
          </p:cNvPr>
          <p:cNvSpPr/>
          <p:nvPr/>
        </p:nvSpPr>
        <p:spPr>
          <a:xfrm>
            <a:off x="8555618" y="3705293"/>
            <a:ext cx="633828" cy="633828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Isosceles Triangle 22">
            <a:extLst>
              <a:ext uri="{FF2B5EF4-FFF2-40B4-BE49-F238E27FC236}">
                <a16:creationId xmlns:a16="http://schemas.microsoft.com/office/drawing/2014/main" id="{6AC8DBED-9A79-4C88-AD98-300E31437A05}"/>
              </a:ext>
            </a:extLst>
          </p:cNvPr>
          <p:cNvSpPr>
            <a:spLocks noChangeAspect="1"/>
          </p:cNvSpPr>
          <p:nvPr/>
        </p:nvSpPr>
        <p:spPr>
          <a:xfrm rot="19800000">
            <a:off x="8695622" y="3852093"/>
            <a:ext cx="348910" cy="34885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Rectangle 14">
            <a:extLst>
              <a:ext uri="{FF2B5EF4-FFF2-40B4-BE49-F238E27FC236}">
                <a16:creationId xmlns:a16="http://schemas.microsoft.com/office/drawing/2014/main" id="{8827F4A7-8EBA-4947-BC92-9DE8AA9BFD10}"/>
              </a:ext>
            </a:extLst>
          </p:cNvPr>
          <p:cNvSpPr/>
          <p:nvPr/>
        </p:nvSpPr>
        <p:spPr>
          <a:xfrm>
            <a:off x="10499879" y="3868618"/>
            <a:ext cx="303382" cy="310902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D51964-DE03-4B30-9A44-B6373BB621A4}"/>
              </a:ext>
            </a:extLst>
          </p:cNvPr>
          <p:cNvGrpSpPr/>
          <p:nvPr/>
        </p:nvGrpSpPr>
        <p:grpSpPr>
          <a:xfrm>
            <a:off x="636303" y="3643008"/>
            <a:ext cx="3704961" cy="2638480"/>
            <a:chOff x="755576" y="2985717"/>
            <a:chExt cx="3092136" cy="26384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D5531F-4774-4A20-B7E6-16F1AFE93FD0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28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C96C79-8B25-47D7-84DE-D88D269B7AF8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BEE18F-6540-406B-BD7B-288F5381E69D}"/>
              </a:ext>
            </a:extLst>
          </p:cNvPr>
          <p:cNvSpPr txBox="1"/>
          <p:nvPr/>
        </p:nvSpPr>
        <p:spPr>
          <a:xfrm>
            <a:off x="636303" y="640263"/>
            <a:ext cx="303171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98D41B30-5312-4C0A-8DD1-3562FF82088E}"/>
              </a:ext>
            </a:extLst>
          </p:cNvPr>
          <p:cNvSpPr/>
          <p:nvPr/>
        </p:nvSpPr>
        <p:spPr>
          <a:xfrm>
            <a:off x="2074110" y="5160629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56D9D-89D7-4364-9186-00DC04BB5B4A}"/>
              </a:ext>
            </a:extLst>
          </p:cNvPr>
          <p:cNvCxnSpPr>
            <a:cxnSpLocks/>
          </p:cNvCxnSpPr>
          <p:nvPr/>
        </p:nvCxnSpPr>
        <p:spPr>
          <a:xfrm>
            <a:off x="2997667" y="5159610"/>
            <a:ext cx="5922124" cy="819"/>
          </a:xfrm>
          <a:prstGeom prst="line">
            <a:avLst/>
          </a:prstGeom>
          <a:ln w="25400"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479380E-1EB0-49B5-A252-97BB1C6520EB}"/>
              </a:ext>
            </a:extLst>
          </p:cNvPr>
          <p:cNvCxnSpPr>
            <a:cxnSpLocks/>
          </p:cNvCxnSpPr>
          <p:nvPr/>
        </p:nvCxnSpPr>
        <p:spPr>
          <a:xfrm flipH="1">
            <a:off x="3380804" y="5729723"/>
            <a:ext cx="5922124" cy="819"/>
          </a:xfrm>
          <a:prstGeom prst="line">
            <a:avLst/>
          </a:prstGeom>
          <a:ln w="25400"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F957A4-2745-4432-BFDC-076A57CD4A26}"/>
              </a:ext>
            </a:extLst>
          </p:cNvPr>
          <p:cNvGrpSpPr/>
          <p:nvPr/>
        </p:nvGrpSpPr>
        <p:grpSpPr>
          <a:xfrm>
            <a:off x="678976" y="4720810"/>
            <a:ext cx="2602609" cy="1429958"/>
            <a:chOff x="-548507" y="477868"/>
            <a:chExt cx="11570449" cy="635717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8ED5D9-0DEB-4BC9-9BA9-239AA0E7200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1B730D-824F-4173-ACB6-E5A9A6071C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D87624-0B96-4523-AF34-71BBE266980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90715A2-A932-41C3-BE0C-6D5594A96A4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0D63C8C-A191-425B-83FB-4D8BCC6EE8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4FD4185-BD9B-4687-848B-CE639A6BE5D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219E751-E250-4507-BC73-321EC03971C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5B2D3C6-4BC5-417A-8545-0688587A10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28F540C-061E-4571-AF29-C717E2E593E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BE23503-897F-45A3-B960-49D71633BE3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E749019-A113-4EFB-A304-54ED6346A2C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957731-E70C-4333-AA3D-2EB55D63A5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aphic 113">
            <a:extLst>
              <a:ext uri="{FF2B5EF4-FFF2-40B4-BE49-F238E27FC236}">
                <a16:creationId xmlns:a16="http://schemas.microsoft.com/office/drawing/2014/main" id="{8A9D5519-61EE-4F22-BDAA-5892164FA71C}"/>
              </a:ext>
            </a:extLst>
          </p:cNvPr>
          <p:cNvGrpSpPr/>
          <p:nvPr/>
        </p:nvGrpSpPr>
        <p:grpSpPr>
          <a:xfrm>
            <a:off x="5129349" y="1602640"/>
            <a:ext cx="1933302" cy="2220852"/>
            <a:chOff x="3273624" y="505223"/>
            <a:chExt cx="5528499" cy="635078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E2CF46-6CA6-45C2-9A62-8625E71AB74A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BB85CF-C945-4C18-9F66-94AD3BC61A5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3C222F2-212E-4111-B559-007F7E4DC4A4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39E42DB-841C-4754-9306-6E9B6368E0EA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C9A9BA-3642-498E-A58C-A9949AABAAF6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759AC2C-89FD-41B1-957A-448419FD436A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88C9E2-2638-4830-98AB-603FE2E8279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7AA1DE8-BE33-40B9-BA35-14BA33A5D3FA}"/>
              </a:ext>
            </a:extLst>
          </p:cNvPr>
          <p:cNvGrpSpPr/>
          <p:nvPr/>
        </p:nvGrpSpPr>
        <p:grpSpPr>
          <a:xfrm>
            <a:off x="9033889" y="4862344"/>
            <a:ext cx="2128669" cy="1146890"/>
            <a:chOff x="9075380" y="1703389"/>
            <a:chExt cx="2128669" cy="1146890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549A368-2092-4CEF-8F9D-30D8F0EEF3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8">
              <a:extLst>
                <a:ext uri="{FF2B5EF4-FFF2-40B4-BE49-F238E27FC236}">
                  <a16:creationId xmlns:a16="http://schemas.microsoft.com/office/drawing/2014/main" id="{1D054779-EB1F-4CF2-960C-631205DC0244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013023E2-46AB-45FE-850B-6A30B7F4FBC1}"/>
                </a:ext>
              </a:extLst>
            </p:cNvPr>
            <p:cNvSpPr/>
            <p:nvPr/>
          </p:nvSpPr>
          <p:spPr>
            <a:xfrm>
              <a:off x="10592216" y="2460350"/>
              <a:ext cx="306132" cy="306132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7602FCA9-7E97-47BC-83FB-CB80D3CD5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239EEA-82BE-4EDC-B0B9-751AD6DECBA9}"/>
                </a:ext>
              </a:extLst>
            </p:cNvPr>
            <p:cNvSpPr txBox="1"/>
            <p:nvPr/>
          </p:nvSpPr>
          <p:spPr>
            <a:xfrm>
              <a:off x="9330408" y="2441182"/>
              <a:ext cx="11471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Internet</a:t>
              </a: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CF10D60-0233-4EFF-8EF5-D132816052EE}"/>
              </a:ext>
            </a:extLst>
          </p:cNvPr>
          <p:cNvSpPr/>
          <p:nvPr/>
        </p:nvSpPr>
        <p:spPr>
          <a:xfrm rot="6117354">
            <a:off x="6117845" y="2631762"/>
            <a:ext cx="1852987" cy="2175203"/>
          </a:xfrm>
          <a:custGeom>
            <a:avLst/>
            <a:gdLst>
              <a:gd name="connsiteX0" fmla="*/ 0 w 2420983"/>
              <a:gd name="connsiteY0" fmla="*/ 1071154 h 1071154"/>
              <a:gd name="connsiteX1" fmla="*/ 2420983 w 2420983"/>
              <a:gd name="connsiteY1" fmla="*/ 0 h 1071154"/>
              <a:gd name="connsiteX2" fmla="*/ 1654629 w 2420983"/>
              <a:gd name="connsiteY2" fmla="*/ 8708 h 1071154"/>
              <a:gd name="connsiteX3" fmla="*/ 1654629 w 2420983"/>
              <a:gd name="connsiteY3" fmla="*/ 8708 h 1071154"/>
              <a:gd name="connsiteX0" fmla="*/ 542982 w 766354"/>
              <a:gd name="connsiteY0" fmla="*/ 352482 h 352482"/>
              <a:gd name="connsiteX1" fmla="*/ 766354 w 766354"/>
              <a:gd name="connsiteY1" fmla="*/ 0 h 352482"/>
              <a:gd name="connsiteX2" fmla="*/ 0 w 766354"/>
              <a:gd name="connsiteY2" fmla="*/ 8708 h 352482"/>
              <a:gd name="connsiteX3" fmla="*/ 0 w 766354"/>
              <a:gd name="connsiteY3" fmla="*/ 8708 h 352482"/>
              <a:gd name="connsiteX0" fmla="*/ 1501761 w 1725133"/>
              <a:gd name="connsiteY0" fmla="*/ 1241396 h 1241396"/>
              <a:gd name="connsiteX1" fmla="*/ 1725133 w 1725133"/>
              <a:gd name="connsiteY1" fmla="*/ 888914 h 1241396"/>
              <a:gd name="connsiteX2" fmla="*/ 958779 w 1725133"/>
              <a:gd name="connsiteY2" fmla="*/ 897622 h 1241396"/>
              <a:gd name="connsiteX3" fmla="*/ 0 w 1725133"/>
              <a:gd name="connsiteY3" fmla="*/ 0 h 1241396"/>
              <a:gd name="connsiteX0" fmla="*/ 1501761 w 1725133"/>
              <a:gd name="connsiteY0" fmla="*/ 1241396 h 1241396"/>
              <a:gd name="connsiteX1" fmla="*/ 1725133 w 1725133"/>
              <a:gd name="connsiteY1" fmla="*/ 888914 h 1241396"/>
              <a:gd name="connsiteX2" fmla="*/ 0 w 1725133"/>
              <a:gd name="connsiteY2" fmla="*/ 0 h 1241396"/>
              <a:gd name="connsiteX0" fmla="*/ 1113938 w 1337310"/>
              <a:gd name="connsiteY0" fmla="*/ 1183753 h 1183753"/>
              <a:gd name="connsiteX1" fmla="*/ 1337310 w 1337310"/>
              <a:gd name="connsiteY1" fmla="*/ 831271 h 1183753"/>
              <a:gd name="connsiteX2" fmla="*/ 0 w 1337310"/>
              <a:gd name="connsiteY2" fmla="*/ 0 h 1183753"/>
              <a:gd name="connsiteX0" fmla="*/ 1629615 w 1852987"/>
              <a:gd name="connsiteY0" fmla="*/ 2175203 h 2175203"/>
              <a:gd name="connsiteX1" fmla="*/ 1852987 w 1852987"/>
              <a:gd name="connsiteY1" fmla="*/ 1822721 h 2175203"/>
              <a:gd name="connsiteX2" fmla="*/ 0 w 1852987"/>
              <a:gd name="connsiteY2" fmla="*/ 0 h 217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2987" h="2175203">
                <a:moveTo>
                  <a:pt x="1629615" y="2175203"/>
                </a:moveTo>
                <a:lnTo>
                  <a:pt x="1852987" y="1822721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aphic 21">
            <a:extLst>
              <a:ext uri="{FF2B5EF4-FFF2-40B4-BE49-F238E27FC236}">
                <a16:creationId xmlns:a16="http://schemas.microsoft.com/office/drawing/2014/main" id="{78CB8065-1313-428A-9157-D005E9152366}"/>
              </a:ext>
            </a:extLst>
          </p:cNvPr>
          <p:cNvGrpSpPr/>
          <p:nvPr/>
        </p:nvGrpSpPr>
        <p:grpSpPr>
          <a:xfrm>
            <a:off x="5541744" y="4720810"/>
            <a:ext cx="1127362" cy="1447364"/>
            <a:chOff x="3425127" y="0"/>
            <a:chExt cx="5341746" cy="6858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FF52D86-EAA7-41F9-B219-13EF4F8F456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25C8FBC-EC4D-4EF8-9BFD-CAAF331C156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C1AF5F-7184-42BB-9E60-58366E56CA9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BF681F4-5F10-4676-8D9A-A64A91C89D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A68AAC0-3675-4F8D-8BE1-2A173CFF530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AutoShape 92">
            <a:extLst>
              <a:ext uri="{FF2B5EF4-FFF2-40B4-BE49-F238E27FC236}">
                <a16:creationId xmlns:a16="http://schemas.microsoft.com/office/drawing/2014/main" id="{22565892-80E9-4FE6-87DF-07FEB265E9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2696552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3DC827D7-5A4B-4218-A17F-B1A8A5AAC2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2696490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5" name="Oval 7">
            <a:extLst>
              <a:ext uri="{FF2B5EF4-FFF2-40B4-BE49-F238E27FC236}">
                <a16:creationId xmlns:a16="http://schemas.microsoft.com/office/drawing/2014/main" id="{DA788AEC-EECB-4019-81E6-1994E1D17413}"/>
              </a:ext>
            </a:extLst>
          </p:cNvPr>
          <p:cNvSpPr/>
          <p:nvPr/>
        </p:nvSpPr>
        <p:spPr>
          <a:xfrm>
            <a:off x="2908294" y="2753535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78555871-C170-42EF-B632-2F51D566EAD5}"/>
              </a:ext>
            </a:extLst>
          </p:cNvPr>
          <p:cNvSpPr>
            <a:spLocks/>
          </p:cNvSpPr>
          <p:nvPr/>
        </p:nvSpPr>
        <p:spPr>
          <a:xfrm>
            <a:off x="1383641" y="281296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ED6CD5-3A24-4388-BA45-E6F81A0DE4BA}"/>
              </a:ext>
            </a:extLst>
          </p:cNvPr>
          <p:cNvSpPr txBox="1"/>
          <p:nvPr/>
        </p:nvSpPr>
        <p:spPr>
          <a:xfrm>
            <a:off x="916910" y="337462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54BC13-6E66-4BCC-80A6-8AA167519D73}"/>
              </a:ext>
            </a:extLst>
          </p:cNvPr>
          <p:cNvSpPr txBox="1"/>
          <p:nvPr/>
        </p:nvSpPr>
        <p:spPr>
          <a:xfrm>
            <a:off x="2428477" y="337462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A4EA1D-FB7C-42B0-96C3-07771D72CB4B}"/>
              </a:ext>
            </a:extLst>
          </p:cNvPr>
          <p:cNvSpPr txBox="1"/>
          <p:nvPr/>
        </p:nvSpPr>
        <p:spPr>
          <a:xfrm>
            <a:off x="8208412" y="1956112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65B6BA-BB6F-40F8-A376-9E81B23C953C}"/>
              </a:ext>
            </a:extLst>
          </p:cNvPr>
          <p:cNvSpPr txBox="1"/>
          <p:nvPr/>
        </p:nvSpPr>
        <p:spPr>
          <a:xfrm>
            <a:off x="612530" y="1955790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2E71EB4-67A8-46C8-A7FA-B54740A12677}"/>
              </a:ext>
            </a:extLst>
          </p:cNvPr>
          <p:cNvGrpSpPr/>
          <p:nvPr/>
        </p:nvGrpSpPr>
        <p:grpSpPr>
          <a:xfrm>
            <a:off x="8512792" y="2696490"/>
            <a:ext cx="2762299" cy="1324468"/>
            <a:chOff x="8161373" y="4149392"/>
            <a:chExt cx="2762299" cy="1324468"/>
          </a:xfrm>
        </p:grpSpPr>
        <p:sp>
          <p:nvSpPr>
            <p:cNvPr id="72" name="AutoShape 92">
              <a:extLst>
                <a:ext uri="{FF2B5EF4-FFF2-40B4-BE49-F238E27FC236}">
                  <a16:creationId xmlns:a16="http://schemas.microsoft.com/office/drawing/2014/main" id="{F88891A7-AED4-436B-9E9D-C15060DFD2E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23285" y="4149454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3"/>
                </a:solidFill>
              </a:endParaRPr>
            </a:p>
          </p:txBody>
        </p:sp>
        <p:sp>
          <p:nvSpPr>
            <p:cNvPr id="73" name="AutoShape 92">
              <a:extLst>
                <a:ext uri="{FF2B5EF4-FFF2-40B4-BE49-F238E27FC236}">
                  <a16:creationId xmlns:a16="http://schemas.microsoft.com/office/drawing/2014/main" id="{B145745D-48CD-47E6-80A2-16346AED0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29226" y="4149392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3"/>
                </a:solidFill>
              </a:endParaRPr>
            </a:p>
          </p:txBody>
        </p:sp>
        <p:sp>
          <p:nvSpPr>
            <p:cNvPr id="74" name="Trapezoid 10">
              <a:extLst>
                <a:ext uri="{FF2B5EF4-FFF2-40B4-BE49-F238E27FC236}">
                  <a16:creationId xmlns:a16="http://schemas.microsoft.com/office/drawing/2014/main" id="{29515A3F-5737-4100-8EC7-3CFC386E75DC}"/>
                </a:ext>
              </a:extLst>
            </p:cNvPr>
            <p:cNvSpPr/>
            <p:nvPr/>
          </p:nvSpPr>
          <p:spPr>
            <a:xfrm>
              <a:off x="10129655" y="4243873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011694C9-9426-4206-B28B-30CECE12C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8333" y="4224211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5EE8B07-3512-4EAB-AF9D-4574FEECA5ED}"/>
                </a:ext>
              </a:extLst>
            </p:cNvPr>
            <p:cNvSpPr txBox="1"/>
            <p:nvPr/>
          </p:nvSpPr>
          <p:spPr>
            <a:xfrm>
              <a:off x="8161373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0D709ED-615A-4DC4-90B4-30E1C8E4E5F9}"/>
                </a:ext>
              </a:extLst>
            </p:cNvPr>
            <p:cNvSpPr txBox="1"/>
            <p:nvPr/>
          </p:nvSpPr>
          <p:spPr>
            <a:xfrm>
              <a:off x="9672940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6B38417-E026-46C1-920B-64824A9ABDEB}"/>
              </a:ext>
            </a:extLst>
          </p:cNvPr>
          <p:cNvSpPr txBox="1"/>
          <p:nvPr/>
        </p:nvSpPr>
        <p:spPr>
          <a:xfrm>
            <a:off x="1443131" y="5206120"/>
            <a:ext cx="1147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A3329456-1770-4C18-AB31-BF6C60D63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696185"/>
              </p:ext>
            </p:extLst>
          </p:nvPr>
        </p:nvGraphicFramePr>
        <p:xfrm>
          <a:off x="890546" y="2247950"/>
          <a:ext cx="10511625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0E81D54E-BA04-4577-AEE9-39F6D3301B1D}"/>
              </a:ext>
            </a:extLst>
          </p:cNvPr>
          <p:cNvSpPr txBox="1"/>
          <p:nvPr/>
        </p:nvSpPr>
        <p:spPr>
          <a:xfrm>
            <a:off x="1648306" y="4700395"/>
            <a:ext cx="17403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$234,400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6D628B4-72A1-432A-94A8-4ECF76D0CB4C}"/>
              </a:ext>
            </a:extLst>
          </p:cNvPr>
          <p:cNvGrpSpPr/>
          <p:nvPr/>
        </p:nvGrpSpPr>
        <p:grpSpPr>
          <a:xfrm>
            <a:off x="1357014" y="5154379"/>
            <a:ext cx="2322914" cy="914223"/>
            <a:chOff x="467544" y="5035110"/>
            <a:chExt cx="1785369" cy="9142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60F799-3D4B-4872-A35F-03DD19620E1D}"/>
                </a:ext>
              </a:extLst>
            </p:cNvPr>
            <p:cNvSpPr txBox="1"/>
            <p:nvPr/>
          </p:nvSpPr>
          <p:spPr>
            <a:xfrm>
              <a:off x="467544" y="5035110"/>
              <a:ext cx="178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9C2AB7-5F46-423D-9FE9-BB6C5BFF9DB1}"/>
                </a:ext>
              </a:extLst>
            </p:cNvPr>
            <p:cNvSpPr txBox="1"/>
            <p:nvPr/>
          </p:nvSpPr>
          <p:spPr>
            <a:xfrm>
              <a:off x="467544" y="5303002"/>
              <a:ext cx="1785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1DA18AF-10EF-4A43-9579-E8149FFFDDFA}"/>
              </a:ext>
            </a:extLst>
          </p:cNvPr>
          <p:cNvSpPr txBox="1"/>
          <p:nvPr/>
        </p:nvSpPr>
        <p:spPr>
          <a:xfrm>
            <a:off x="5229816" y="4706194"/>
            <a:ext cx="17403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$262,400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2BBC877-25AF-4A92-AB82-E226FDD66801}"/>
              </a:ext>
            </a:extLst>
          </p:cNvPr>
          <p:cNvGrpSpPr/>
          <p:nvPr/>
        </p:nvGrpSpPr>
        <p:grpSpPr>
          <a:xfrm>
            <a:off x="4938524" y="5160178"/>
            <a:ext cx="2322914" cy="914223"/>
            <a:chOff x="3679317" y="5040909"/>
            <a:chExt cx="1785369" cy="9142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C98111-F68D-4BD8-9885-BD576CAA8A96}"/>
                </a:ext>
              </a:extLst>
            </p:cNvPr>
            <p:cNvSpPr txBox="1"/>
            <p:nvPr/>
          </p:nvSpPr>
          <p:spPr>
            <a:xfrm>
              <a:off x="3679317" y="5040909"/>
              <a:ext cx="178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DF3F2C-5D66-4BAE-BEF9-964CCB55B2BE}"/>
                </a:ext>
              </a:extLst>
            </p:cNvPr>
            <p:cNvSpPr txBox="1"/>
            <p:nvPr/>
          </p:nvSpPr>
          <p:spPr>
            <a:xfrm>
              <a:off x="3679317" y="5308801"/>
              <a:ext cx="1785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C09D6C1-1BD4-4781-A682-20411D6E6CF6}"/>
              </a:ext>
            </a:extLst>
          </p:cNvPr>
          <p:cNvSpPr txBox="1"/>
          <p:nvPr/>
        </p:nvSpPr>
        <p:spPr>
          <a:xfrm>
            <a:off x="8811324" y="4711992"/>
            <a:ext cx="17403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$303,400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250F20-5193-4967-8CDC-63DE86D03B19}"/>
              </a:ext>
            </a:extLst>
          </p:cNvPr>
          <p:cNvGrpSpPr/>
          <p:nvPr/>
        </p:nvGrpSpPr>
        <p:grpSpPr>
          <a:xfrm>
            <a:off x="8520032" y="5165976"/>
            <a:ext cx="2322914" cy="914223"/>
            <a:chOff x="6891088" y="5046707"/>
            <a:chExt cx="1785369" cy="9142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F15210-3E7D-4205-97ED-B3CD6A9DC9BC}"/>
                </a:ext>
              </a:extLst>
            </p:cNvPr>
            <p:cNvSpPr txBox="1"/>
            <p:nvPr/>
          </p:nvSpPr>
          <p:spPr>
            <a:xfrm>
              <a:off x="6891088" y="5046707"/>
              <a:ext cx="178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866BB8-5789-498F-8394-105D33B99D71}"/>
                </a:ext>
              </a:extLst>
            </p:cNvPr>
            <p:cNvSpPr txBox="1"/>
            <p:nvPr/>
          </p:nvSpPr>
          <p:spPr>
            <a:xfrm>
              <a:off x="6891088" y="5314599"/>
              <a:ext cx="1785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3AE6E4-35A5-4BB3-8805-04DD1096953C}"/>
              </a:ext>
            </a:extLst>
          </p:cNvPr>
          <p:cNvGrpSpPr/>
          <p:nvPr/>
        </p:nvGrpSpPr>
        <p:grpSpPr>
          <a:xfrm>
            <a:off x="6458194" y="1767959"/>
            <a:ext cx="4834062" cy="276999"/>
            <a:chOff x="3995935" y="1477891"/>
            <a:chExt cx="4834062" cy="27699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CCB38E-FD52-4EC7-A1C3-054D3DEF9E3C}"/>
                </a:ext>
              </a:extLst>
            </p:cNvPr>
            <p:cNvSpPr/>
            <p:nvPr/>
          </p:nvSpPr>
          <p:spPr>
            <a:xfrm>
              <a:off x="3995935" y="152561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1873D4-9026-43F8-8A83-9E913E22E68F}"/>
                </a:ext>
              </a:extLst>
            </p:cNvPr>
            <p:cNvSpPr txBox="1"/>
            <p:nvPr/>
          </p:nvSpPr>
          <p:spPr>
            <a:xfrm>
              <a:off x="4144402" y="1477891"/>
              <a:ext cx="13093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Type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C9DABC2-7644-43EE-9CBE-8907E9F0F860}"/>
                </a:ext>
              </a:extLst>
            </p:cNvPr>
            <p:cNvSpPr/>
            <p:nvPr/>
          </p:nvSpPr>
          <p:spPr>
            <a:xfrm>
              <a:off x="5684058" y="1525616"/>
              <a:ext cx="180000" cy="1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D2E2BF8-3AF8-4AE5-82D7-8C9A35BD9AD6}"/>
                </a:ext>
              </a:extLst>
            </p:cNvPr>
            <p:cNvSpPr txBox="1"/>
            <p:nvPr/>
          </p:nvSpPr>
          <p:spPr>
            <a:xfrm>
              <a:off x="5832525" y="1477891"/>
              <a:ext cx="13093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Type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BD41051-FE69-454E-91B6-00C5B972932B}"/>
                </a:ext>
              </a:extLst>
            </p:cNvPr>
            <p:cNvSpPr/>
            <p:nvPr/>
          </p:nvSpPr>
          <p:spPr>
            <a:xfrm>
              <a:off x="7372181" y="1525616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856CD9-D867-4D8C-860C-523AF586BBCA}"/>
                </a:ext>
              </a:extLst>
            </p:cNvPr>
            <p:cNvSpPr txBox="1"/>
            <p:nvPr/>
          </p:nvSpPr>
          <p:spPr>
            <a:xfrm>
              <a:off x="7520648" y="1477891"/>
              <a:ext cx="13093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Type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877758-0130-4B47-B37B-2645E0648265}"/>
              </a:ext>
            </a:extLst>
          </p:cNvPr>
          <p:cNvGrpSpPr/>
          <p:nvPr/>
        </p:nvGrpSpPr>
        <p:grpSpPr>
          <a:xfrm>
            <a:off x="6096000" y="1112867"/>
            <a:ext cx="4815287" cy="1431781"/>
            <a:chOff x="756138" y="869027"/>
            <a:chExt cx="4815287" cy="14317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7E2A2-80C5-4050-946D-2423EA7FB990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E97F1F-60CF-46F5-A856-4F4172FF2478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EF3D05-DBED-477E-AB55-60CAC33E919F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D9CA4B-818D-4FC2-B606-12A65F5454AA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30930-E28C-4495-AA16-BE8B4280B144}"/>
              </a:ext>
            </a:extLst>
          </p:cNvPr>
          <p:cNvGrpSpPr/>
          <p:nvPr/>
        </p:nvGrpSpPr>
        <p:grpSpPr>
          <a:xfrm>
            <a:off x="6096000" y="2866843"/>
            <a:ext cx="4815287" cy="1431781"/>
            <a:chOff x="756138" y="869027"/>
            <a:chExt cx="4815287" cy="14317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42D83-6D94-4C7D-AF7E-6001991A5C32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2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BA2892-A556-4744-9932-E2E0F8642398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F5094A-1E53-4834-909E-E39252592B06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65188-9BE9-4313-A539-6528A964AACD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97F79A-37DD-44B2-A79B-C1F933227444}"/>
              </a:ext>
            </a:extLst>
          </p:cNvPr>
          <p:cNvGrpSpPr/>
          <p:nvPr/>
        </p:nvGrpSpPr>
        <p:grpSpPr>
          <a:xfrm>
            <a:off x="6096000" y="4620819"/>
            <a:ext cx="4815287" cy="1431781"/>
            <a:chOff x="756138" y="869027"/>
            <a:chExt cx="4815287" cy="14317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0E45A-078D-4537-9792-CA96313E8A83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3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1788B9-34D0-4F5E-9380-FC1E0446DF97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C0D166-6C32-4520-819F-B1AB80AB2B38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49DD5E-A68F-4ACA-895F-B6F1AFD2783A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498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6F774E-3B19-4C29-99B3-795649254115}"/>
              </a:ext>
            </a:extLst>
          </p:cNvPr>
          <p:cNvGrpSpPr/>
          <p:nvPr/>
        </p:nvGrpSpPr>
        <p:grpSpPr>
          <a:xfrm>
            <a:off x="654003" y="2129308"/>
            <a:ext cx="3524331" cy="1447711"/>
            <a:chOff x="6269938" y="2485345"/>
            <a:chExt cx="2597478" cy="14477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7F49-F425-4267-ABCD-1CD8AA887C70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A14DF2-C0F4-46EC-8098-3CC12DB49117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Success Business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EE4AB5-A00D-4AC2-A999-D8024F97F8BD}"/>
              </a:ext>
            </a:extLst>
          </p:cNvPr>
          <p:cNvGrpSpPr/>
          <p:nvPr/>
        </p:nvGrpSpPr>
        <p:grpSpPr>
          <a:xfrm>
            <a:off x="8390859" y="406383"/>
            <a:ext cx="2797892" cy="1078379"/>
            <a:chOff x="6269938" y="2485345"/>
            <a:chExt cx="2597478" cy="107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390D31-3F58-4E9F-AFA1-8A62BF41BDF0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9EA35D-4214-4431-A501-690F4FA84B8A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32C3EA-8866-4357-96F5-1C1234290147}"/>
              </a:ext>
            </a:extLst>
          </p:cNvPr>
          <p:cNvSpPr txBox="1"/>
          <p:nvPr/>
        </p:nvSpPr>
        <p:spPr>
          <a:xfrm>
            <a:off x="654003" y="44571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7EC49-B638-4E48-B770-53A20482FAE6}"/>
              </a:ext>
            </a:extLst>
          </p:cNvPr>
          <p:cNvSpPr txBox="1"/>
          <p:nvPr/>
        </p:nvSpPr>
        <p:spPr>
          <a:xfrm>
            <a:off x="654003" y="5922408"/>
            <a:ext cx="30082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92A3D-F4D4-4817-B992-ABECCEED3C80}"/>
              </a:ext>
            </a:extLst>
          </p:cNvPr>
          <p:cNvSpPr txBox="1"/>
          <p:nvPr/>
        </p:nvSpPr>
        <p:spPr>
          <a:xfrm>
            <a:off x="654003" y="5097463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D0770-F1D0-4CFB-8EE4-027D51F25EFD}"/>
              </a:ext>
            </a:extLst>
          </p:cNvPr>
          <p:cNvGrpSpPr/>
          <p:nvPr/>
        </p:nvGrpSpPr>
        <p:grpSpPr>
          <a:xfrm>
            <a:off x="4930896" y="5383218"/>
            <a:ext cx="2797892" cy="1078379"/>
            <a:chOff x="6269938" y="2485345"/>
            <a:chExt cx="2597478" cy="10783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316535-CF48-4893-8CA0-5E04A59F8419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31982F-F960-4E52-92AD-ADE70A30D481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96E0D1-2EB2-4E40-B75A-4ACF62300FD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61B2EB-A383-46DE-B3CF-285CD2E1BD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D5A143F-35C9-4FA1-9959-B0F530A08EE9}"/>
              </a:ext>
            </a:extLst>
          </p:cNvPr>
          <p:cNvGrpSpPr/>
          <p:nvPr/>
        </p:nvGrpSpPr>
        <p:grpSpPr>
          <a:xfrm>
            <a:off x="4746698" y="1658194"/>
            <a:ext cx="7037953" cy="4130356"/>
            <a:chOff x="2687161" y="3731096"/>
            <a:chExt cx="5158677" cy="302746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CBF14-70F0-4935-93EC-12280353A9F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F22A5A0-CEF2-4F57-9C5E-C519E8F5022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1B0AE31-8A7F-4779-AD75-74DE95488A8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E10B45-11BC-4454-9888-6ADF89602F9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9BF5E4-614D-489C-9730-497C9FED26E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24D024-192B-4D02-8566-854CF6C11AC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01BEB4-2C2A-4EB7-A5F2-EA3CA8D70F1F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26AC44-D661-4CB5-8F22-1C4C5C2511A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6DE04F-6FD6-4298-BF49-F1B54B3564D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3CDF3A-3E40-4225-9587-FED0B94AF7B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EC0CBA-239A-4D10-B82E-EFB766C992F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BA76AC-BD6B-44B1-974B-C0C62AC8A46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393CB1-8082-463A-8791-3D64D0B02A6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9D02F82-05CF-451D-BF26-FFA14CAF4ABE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FEE459-AD8E-4DA3-800B-7D7E237C6C4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30FA8A-2372-4E01-BDDE-CB7AD6FCFC5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90EC13-A238-40F1-8189-97B72D763ED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898277-5D56-4A84-BF51-38D72EBE6BF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2C170D-60F4-44D5-AFF9-92266B00FCE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072B6C-C2A0-4BBA-B4E8-A63FE904238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AFF402-27AD-48AE-B51B-8A5CE8397BB3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9DE88E-DFFA-4C88-8895-891EDFD7D41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88B2AD-F564-4F34-BBDB-9959B0153E1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99B2646-D50C-4C70-A72A-4211459403A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6BB2124-F9BA-4CDA-9588-7A000F31043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BF27FB2-1251-4601-884E-41CFC34DD50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B2A71C-4563-4D1A-A02B-8869D01B806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E5801E-A411-4A31-8F68-2AC224B77C9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103D57-EFFD-45F7-8F13-A4BF30038C3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7102E1-A40E-49F7-9EE5-76E5A506A43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199E6D-FD82-48EF-8644-F4B00CB0D0AE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3D5DD5-59B3-4727-9A81-CC7F702A7AC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DDA6F6F-40A7-4A84-8360-F92BD5D2736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12D273-CE74-4D61-8BC7-CB9CCA85801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E5B085E-1CB8-4A07-9843-05A243A1985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EA697D-D4E7-4AC4-92E1-7FCB3B7CC8A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04987E9-ECEB-47CF-8F78-8A145DE4D73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D6564F9-E027-40D7-96B0-1FBE88AB4D2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BDA52E6-115D-4502-9C3C-0401B45E3D3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DFEDE0-B4AD-46B6-A04C-DE268A8F118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1371F2-2E2B-4697-A765-16661C14612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F29BA08-A578-4E20-B14A-246DB784054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143839-A4E0-4CC0-99D1-2A2307DD3AF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3E7599F-D8CD-4ECC-9953-7F45B5369C4E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9A65C2D-5CDF-4DBA-B3B4-86BA4B84D97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3BA7086-4422-444B-8865-C5FF59094FE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8323D5-6597-41C2-96CB-E07F99E06D2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907FEFB-DCBB-459E-9D10-83FC8F0BE35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5FDEEBB-6945-42F4-9EF3-6607DC4077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AE72A7-3058-4ED5-A944-2A62CDB1391A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F42DDDB-452E-4C56-9B1A-B3644DD30DD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527236-6FFA-4255-B672-4EEDD8FBCFD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3396BFB-8061-4561-AF1C-EB03FD9D90A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D577BB-7F7F-4C5B-BE09-AF813C09783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1CF1D65-9693-4B5A-8E3D-A90E20DE787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6963E3-3288-4952-91A2-24517D30C37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1EFBBEE-B636-48C1-9D2C-FC40FA87131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6AE106-8E5F-46A2-8FB3-F47AA1CAFCF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2358766-EBC2-44D9-B269-8F7AD421E2A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B41D20C-1D08-41B8-BE06-1EE67D5FC613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03C4092-C8E9-448D-84A4-057E83E907B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5A66512-6337-4959-AAB7-7692014EC86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F7D837D-8040-4C0E-A157-0F779B2CB78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082019-F086-49CF-BFC7-C8BC6A69348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1260A02-4E1C-4829-882B-52E4311766E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9204F02-6123-4550-B694-01983EF9239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ACC5538-1FEC-4943-A0E9-A27DA072762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FE5275-6190-4EB4-A090-3A689A983E8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DB4DFDD-2B97-42E2-9C41-58CC2D48AF73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7A2D96D-3D60-4EEE-872D-2B9502ACC83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D4BDDE5-3AAA-496D-B574-67E28636EA4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8229C3F-B3F8-4E47-860A-715210D14FD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513864E-AB68-4FFD-97C6-01D57529E71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062DDD-B81C-4270-B10B-A270A963682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1C47EE-EAC9-4267-A0B2-137262EFDB5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DECD77-44F0-4083-AA7F-781425473C9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582870-ACEF-4122-94E2-5D7BD680C4C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E19D56-9B5F-441D-9DC3-9C0DDD2C4BAF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41B9801-B16B-41C8-B7F2-04DDF12831D3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9D937B-7B66-4448-A190-3D9B438D763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4DE21F3-E2F2-4E41-81B6-624C3C2CBE7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1AFC6F9-4E06-4669-8AB1-77D7AFA16D7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EABCEC-26A3-4B12-B1EC-E422B9601E3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85573B0-7A8D-4BD2-8FCA-75E523BFB6A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3E5180-A4E0-4064-8006-E3416949E5C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316659B-E07B-4654-A647-72C063DEBB9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565BA9-D286-43E9-8A05-90286DFAD6A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E695D7-68C3-4C23-949E-C3CDE2522C05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D853294-7E7F-4D8F-BEF8-136D5A58412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92F4B59-6D74-472D-BDD8-A7D38891A29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BDD6E92-D2A5-4F81-88CD-15A8B0BD195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4DD129-36AF-4360-8151-FAA0F9383E6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C2253-A6A6-4AB1-9524-850D5C6FD6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0300346-FCF0-41BD-8C74-9C112B0F442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3FA16A2-FA53-496A-9323-34D14712B11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3D6E846-1C76-439F-A52E-8E07526B628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3B1CFE-0C2C-446E-AF42-A5F7380529E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882D1B3-2488-4480-A231-83766003F5E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3A6A75-75FF-4E76-B647-158CCC1D207A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4C7747D-008F-4BBC-967E-64CF8850F1B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0DE370-B2A8-4F2E-B59C-B44EB6D146F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61C8A98-C204-4155-9A53-D6672CABEC8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13C8F60-8135-4649-96B8-E52F9283340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C045EF-AF7F-454F-BF8B-728FE678C38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7FDB527-0BC6-4B1C-9AB3-1E6BC5BCC160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F86C800-0AED-4ACA-9F6B-0A9F8EC154E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31FD051-8C44-4CED-8284-4812DA4B9FF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6ECE976-6FF1-4EC5-88BF-E0119EF95F8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317BA27-5C6D-4849-8348-0D1CAC4EB1F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19205F7-B5FD-476F-866D-DB9CDAEB178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8DB0B7F-A835-4E0D-98C6-AD7EA7343F3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963D973-D147-4CDB-9E26-7C07C107B6F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2F0E5F7-F0DE-4BAB-A33C-A000D6EE88C4}"/>
              </a:ext>
            </a:extLst>
          </p:cNvPr>
          <p:cNvGrpSpPr/>
          <p:nvPr/>
        </p:nvGrpSpPr>
        <p:grpSpPr>
          <a:xfrm>
            <a:off x="6398839" y="2659342"/>
            <a:ext cx="3846989" cy="2113660"/>
            <a:chOff x="-548507" y="477868"/>
            <a:chExt cx="11570449" cy="6357177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DCADB55-2991-437A-9E4E-5526115DCC4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84D54A5-5439-49C2-9511-1733FC3CB72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AE38DF-2E25-49E9-BFA6-B91BF4723D4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084BD5B-815D-4B9E-8104-6588A9DA24D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509019A-E1ED-48CD-95CC-97C8BE2B871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5EB7E7E-18DE-4D04-8F30-7BF2809D93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C08F9218-E963-4BA9-9D26-F965854D926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90D532AB-070A-4797-918F-20B345237F7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BD27F3F-FAF9-4F58-BE91-0A845D438A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2B19F5F4-77EA-4E81-A6B9-35A3B237193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C88FA945-FF60-4B30-A691-DD169161816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B8928CD-BE50-4B5D-B656-4D9E9604903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1" name="Graphic 21">
            <a:extLst>
              <a:ext uri="{FF2B5EF4-FFF2-40B4-BE49-F238E27FC236}">
                <a16:creationId xmlns:a16="http://schemas.microsoft.com/office/drawing/2014/main" id="{D138D492-2242-492C-BDF6-60B95F628AAF}"/>
              </a:ext>
            </a:extLst>
          </p:cNvPr>
          <p:cNvGrpSpPr/>
          <p:nvPr/>
        </p:nvGrpSpPr>
        <p:grpSpPr>
          <a:xfrm>
            <a:off x="7853819" y="3061038"/>
            <a:ext cx="942766" cy="1210370"/>
            <a:chOff x="3425127" y="0"/>
            <a:chExt cx="5341746" cy="6858000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D7685E9-4F19-46ED-8FEC-D33F39060BFC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EEC4270-DAE2-4707-B134-F5CC9C11EF00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4BDCFB1-C654-4481-B2B6-1D4B4BE13B55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69598B6-BDAD-4D6B-B2F9-06473D8B24D6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0948A73-4850-4226-84BA-639B844F54D0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BC316F2E-77D8-44A6-AF2F-8988207417E3}"/>
              </a:ext>
            </a:extLst>
          </p:cNvPr>
          <p:cNvCxnSpPr>
            <a:cxnSpLocks/>
          </p:cNvCxnSpPr>
          <p:nvPr/>
        </p:nvCxnSpPr>
        <p:spPr>
          <a:xfrm flipV="1">
            <a:off x="8831069" y="2835210"/>
            <a:ext cx="1566067" cy="612537"/>
          </a:xfrm>
          <a:prstGeom prst="bentConnector3">
            <a:avLst>
              <a:gd name="adj1" fmla="val 76739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50860B2A-4380-4A55-9238-BEC913B08FD3}"/>
              </a:ext>
            </a:extLst>
          </p:cNvPr>
          <p:cNvCxnSpPr>
            <a:cxnSpLocks/>
          </p:cNvCxnSpPr>
          <p:nvPr/>
        </p:nvCxnSpPr>
        <p:spPr>
          <a:xfrm rot="10800000">
            <a:off x="5921738" y="2935165"/>
            <a:ext cx="1886684" cy="678354"/>
          </a:xfrm>
          <a:prstGeom prst="bentConnector3">
            <a:avLst>
              <a:gd name="adj1" fmla="val 667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1931450-76AE-4B79-8493-EA665EE7AF29}"/>
              </a:ext>
            </a:extLst>
          </p:cNvPr>
          <p:cNvCxnSpPr>
            <a:cxnSpLocks/>
          </p:cNvCxnSpPr>
          <p:nvPr/>
        </p:nvCxnSpPr>
        <p:spPr>
          <a:xfrm>
            <a:off x="8711026" y="3922014"/>
            <a:ext cx="1337771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F7CF52F1-977B-4F84-A054-0028477D013B}"/>
              </a:ext>
            </a:extLst>
          </p:cNvPr>
          <p:cNvSpPr txBox="1"/>
          <p:nvPr/>
        </p:nvSpPr>
        <p:spPr>
          <a:xfrm>
            <a:off x="655614" y="51290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495A751-0374-4780-AD95-5FCE1C8A01A7}"/>
              </a:ext>
            </a:extLst>
          </p:cNvPr>
          <p:cNvSpPr txBox="1"/>
          <p:nvPr/>
        </p:nvSpPr>
        <p:spPr>
          <a:xfrm>
            <a:off x="693322" y="56471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2EAD93E-7BBD-4F69-BE62-95AE6E951678}"/>
              </a:ext>
            </a:extLst>
          </p:cNvPr>
          <p:cNvSpPr txBox="1"/>
          <p:nvPr/>
        </p:nvSpPr>
        <p:spPr>
          <a:xfrm>
            <a:off x="3437659" y="51290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A7D9AC8-B4FA-42CE-95BC-44E4C2DD9C0B}"/>
              </a:ext>
            </a:extLst>
          </p:cNvPr>
          <p:cNvSpPr txBox="1"/>
          <p:nvPr/>
        </p:nvSpPr>
        <p:spPr>
          <a:xfrm>
            <a:off x="3475367" y="56471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B28F304-7080-42D9-BCEC-FF7BD8235BD4}"/>
              </a:ext>
            </a:extLst>
          </p:cNvPr>
          <p:cNvSpPr txBox="1"/>
          <p:nvPr/>
        </p:nvSpPr>
        <p:spPr>
          <a:xfrm>
            <a:off x="6219704" y="51290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FCDFC07-988B-4F9D-AD55-60074C3BB98D}"/>
              </a:ext>
            </a:extLst>
          </p:cNvPr>
          <p:cNvSpPr txBox="1"/>
          <p:nvPr/>
        </p:nvSpPr>
        <p:spPr>
          <a:xfrm>
            <a:off x="6257412" y="56471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3FC6018-DD99-48F7-98DB-B49B1FF2CBBB}"/>
              </a:ext>
            </a:extLst>
          </p:cNvPr>
          <p:cNvSpPr txBox="1"/>
          <p:nvPr/>
        </p:nvSpPr>
        <p:spPr>
          <a:xfrm>
            <a:off x="9001750" y="512906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D6A52A5-11F4-4340-A620-A80E916BDE9F}"/>
              </a:ext>
            </a:extLst>
          </p:cNvPr>
          <p:cNvSpPr txBox="1"/>
          <p:nvPr/>
        </p:nvSpPr>
        <p:spPr>
          <a:xfrm>
            <a:off x="9039458" y="564711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1D3FDC6-BDB2-4F39-8D0C-CE0E0C31DBC7}"/>
              </a:ext>
            </a:extLst>
          </p:cNvPr>
          <p:cNvSpPr txBox="1"/>
          <p:nvPr/>
        </p:nvSpPr>
        <p:spPr>
          <a:xfrm>
            <a:off x="1419238" y="525217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C8AC25C-3E5B-4617-B95C-F9D5FE665843}"/>
              </a:ext>
            </a:extLst>
          </p:cNvPr>
          <p:cNvSpPr txBox="1"/>
          <p:nvPr/>
        </p:nvSpPr>
        <p:spPr>
          <a:xfrm>
            <a:off x="4201283" y="525217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45EFA3D-421B-4526-9454-C2B439B3134F}"/>
              </a:ext>
            </a:extLst>
          </p:cNvPr>
          <p:cNvSpPr txBox="1"/>
          <p:nvPr/>
        </p:nvSpPr>
        <p:spPr>
          <a:xfrm>
            <a:off x="7052264" y="5252178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F523FEA-5B1B-4509-AF12-3741E34CFB2B}"/>
              </a:ext>
            </a:extLst>
          </p:cNvPr>
          <p:cNvSpPr txBox="1"/>
          <p:nvPr/>
        </p:nvSpPr>
        <p:spPr>
          <a:xfrm>
            <a:off x="9834310" y="525217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73" name="Group 82">
            <a:extLst>
              <a:ext uri="{FF2B5EF4-FFF2-40B4-BE49-F238E27FC236}">
                <a16:creationId xmlns:a16="http://schemas.microsoft.com/office/drawing/2014/main" id="{7A379221-A55F-43F7-9187-9545F2AC131C}"/>
              </a:ext>
            </a:extLst>
          </p:cNvPr>
          <p:cNvGrpSpPr/>
          <p:nvPr/>
        </p:nvGrpSpPr>
        <p:grpSpPr>
          <a:xfrm>
            <a:off x="697435" y="1416455"/>
            <a:ext cx="3864601" cy="2897162"/>
            <a:chOff x="623091" y="2383435"/>
            <a:chExt cx="6301148" cy="2897162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0EC94F87-1737-423F-8F81-FF044A65EE9D}"/>
                </a:ext>
              </a:extLst>
            </p:cNvPr>
            <p:cNvSpPr txBox="1"/>
            <p:nvPr/>
          </p:nvSpPr>
          <p:spPr>
            <a:xfrm>
              <a:off x="623091" y="3341605"/>
              <a:ext cx="63011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5087F56-869F-4E9B-8D23-63BAED462EE5}"/>
                </a:ext>
              </a:extLst>
            </p:cNvPr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E5C779BA-CC2D-4FA6-B371-2FC84E6FB1BE}"/>
              </a:ext>
            </a:extLst>
          </p:cNvPr>
          <p:cNvCxnSpPr>
            <a:cxnSpLocks/>
          </p:cNvCxnSpPr>
          <p:nvPr/>
        </p:nvCxnSpPr>
        <p:spPr>
          <a:xfrm flipH="1">
            <a:off x="6584859" y="3945071"/>
            <a:ext cx="1337771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707D4C-37B4-4BD0-AD66-2D3AE5131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29791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475765-9D0B-4920-988B-D9E845C8B77F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AE822-3102-49EB-83A5-B47925B7611E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8B38B-3A67-4517-BC58-12FF25FCCC9B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CC756-8D29-49E7-B6BA-923F34ED56FB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0319D-5316-429F-ABC7-19C73E1FDB54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EBFAD-6450-44CC-8BDA-ACF870768C50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E2B76-A6D8-4F83-BD70-CEFA366B1DEB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C6052D-020A-41D1-BB62-939084E6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22362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EA7079C-8B3A-4BF6-9858-6A81F5204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79261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712CC6A7-22B6-4EF3-9AD4-EBAA260CE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743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FDF2D350-56C5-4139-8B16-917D50AC14CD}"/>
              </a:ext>
            </a:extLst>
          </p:cNvPr>
          <p:cNvSpPr/>
          <p:nvPr/>
        </p:nvSpPr>
        <p:spPr>
          <a:xfrm>
            <a:off x="3955519" y="1877183"/>
            <a:ext cx="371781" cy="27262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988CEE5-9FB7-4437-AD02-54F3611FCAA6}"/>
              </a:ext>
            </a:extLst>
          </p:cNvPr>
          <p:cNvSpPr/>
          <p:nvPr/>
        </p:nvSpPr>
        <p:spPr>
          <a:xfrm>
            <a:off x="10171711" y="1817152"/>
            <a:ext cx="386244" cy="3926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3956A479-B232-46FD-B04E-A38C588A413C}"/>
              </a:ext>
            </a:extLst>
          </p:cNvPr>
          <p:cNvSpPr/>
          <p:nvPr/>
        </p:nvSpPr>
        <p:spPr>
          <a:xfrm>
            <a:off x="5999697" y="1864984"/>
            <a:ext cx="386688" cy="2970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1C0C2E87-FC47-460D-B0BD-320E2DF77195}"/>
              </a:ext>
            </a:extLst>
          </p:cNvPr>
          <p:cNvSpPr/>
          <p:nvPr/>
        </p:nvSpPr>
        <p:spPr>
          <a:xfrm rot="18805991">
            <a:off x="8090506" y="182703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0F3D095F-FCCB-4823-B664-88A3D4B4823C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0D5ABE-27E5-4C89-85B2-1BAC588CC6C7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7E6517-0D74-4BA0-B704-5ADC4A0C6086}"/>
              </a:ext>
            </a:extLst>
          </p:cNvPr>
          <p:cNvGrpSpPr/>
          <p:nvPr/>
        </p:nvGrpSpPr>
        <p:grpSpPr>
          <a:xfrm>
            <a:off x="531880" y="3706238"/>
            <a:ext cx="3984335" cy="2860079"/>
            <a:chOff x="755576" y="2985717"/>
            <a:chExt cx="3092136" cy="28600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43BE99-D578-4ACE-B440-C5873F95A37D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7685E0-38B7-4BB8-AC13-881F1583F49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C267A8-874D-4BA0-9115-2B49A9887525}"/>
              </a:ext>
            </a:extLst>
          </p:cNvPr>
          <p:cNvSpPr txBox="1"/>
          <p:nvPr/>
        </p:nvSpPr>
        <p:spPr>
          <a:xfrm>
            <a:off x="531880" y="29168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29127-CE30-4FF4-8049-498D7E5CBE7B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9">
            <a:extLst>
              <a:ext uri="{FF2B5EF4-FFF2-40B4-BE49-F238E27FC236}">
                <a16:creationId xmlns:a16="http://schemas.microsoft.com/office/drawing/2014/main" id="{7E37F5B6-C989-4A9A-B60E-3C46767B1235}"/>
              </a:ext>
            </a:extLst>
          </p:cNvPr>
          <p:cNvGrpSpPr/>
          <p:nvPr/>
        </p:nvGrpSpPr>
        <p:grpSpPr>
          <a:xfrm>
            <a:off x="2125296" y="2673870"/>
            <a:ext cx="1993103" cy="2904645"/>
            <a:chOff x="169229" y="2084489"/>
            <a:chExt cx="1306245" cy="1903654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81CA102-54D0-4530-B4DB-BFC054833333}"/>
                </a:ext>
              </a:extLst>
            </p:cNvPr>
            <p:cNvSpPr/>
            <p:nvPr/>
          </p:nvSpPr>
          <p:spPr>
            <a:xfrm>
              <a:off x="1162276" y="2834478"/>
              <a:ext cx="313198" cy="613622"/>
            </a:xfrm>
            <a:custGeom>
              <a:avLst/>
              <a:gdLst>
                <a:gd name="connsiteX0" fmla="*/ 297384 w 313198"/>
                <a:gd name="connsiteY0" fmla="*/ 307094 h 613622"/>
                <a:gd name="connsiteX1" fmla="*/ 294721 w 313198"/>
                <a:gd name="connsiteY1" fmla="*/ 265708 h 613622"/>
                <a:gd name="connsiteX2" fmla="*/ 293543 w 313198"/>
                <a:gd name="connsiteY2" fmla="*/ 264011 h 613622"/>
                <a:gd name="connsiteX3" fmla="*/ 263140 w 313198"/>
                <a:gd name="connsiteY3" fmla="*/ 252463 h 613622"/>
                <a:gd name="connsiteX4" fmla="*/ 249187 w 313198"/>
                <a:gd name="connsiteY4" fmla="*/ 230639 h 613622"/>
                <a:gd name="connsiteX5" fmla="*/ 230050 w 313198"/>
                <a:gd name="connsiteY5" fmla="*/ 209262 h 613622"/>
                <a:gd name="connsiteX6" fmla="*/ 216592 w 313198"/>
                <a:gd name="connsiteY6" fmla="*/ 198280 h 613622"/>
                <a:gd name="connsiteX7" fmla="*/ 183785 w 313198"/>
                <a:gd name="connsiteY7" fmla="*/ 148904 h 613622"/>
                <a:gd name="connsiteX8" fmla="*/ 158049 w 313198"/>
                <a:gd name="connsiteY8" fmla="*/ 114565 h 613622"/>
                <a:gd name="connsiteX9" fmla="*/ 146830 w 313198"/>
                <a:gd name="connsiteY9" fmla="*/ 108626 h 613622"/>
                <a:gd name="connsiteX10" fmla="*/ 134905 w 313198"/>
                <a:gd name="connsiteY10" fmla="*/ 98445 h 613622"/>
                <a:gd name="connsiteX11" fmla="*/ 105633 w 313198"/>
                <a:gd name="connsiteY11" fmla="*/ 53806 h 613622"/>
                <a:gd name="connsiteX12" fmla="*/ 97030 w 313198"/>
                <a:gd name="connsiteY12" fmla="*/ 52510 h 613622"/>
                <a:gd name="connsiteX13" fmla="*/ 95286 w 313198"/>
                <a:gd name="connsiteY13" fmla="*/ 61749 h 613622"/>
                <a:gd name="connsiteX14" fmla="*/ 109474 w 313198"/>
                <a:gd name="connsiteY14" fmla="*/ 81028 h 613622"/>
                <a:gd name="connsiteX15" fmla="*/ 121023 w 313198"/>
                <a:gd name="connsiteY15" fmla="*/ 108202 h 613622"/>
                <a:gd name="connsiteX16" fmla="*/ 108602 w 313198"/>
                <a:gd name="connsiteY16" fmla="*/ 100212 h 613622"/>
                <a:gd name="connsiteX17" fmla="*/ 62032 w 313198"/>
                <a:gd name="connsiteY17" fmla="*/ 54419 h 613622"/>
                <a:gd name="connsiteX18" fmla="*/ 12798 w 313198"/>
                <a:gd name="connsiteY18" fmla="*/ 6081 h 613622"/>
                <a:gd name="connsiteX19" fmla="*/ 2027 w 313198"/>
                <a:gd name="connsiteY19" fmla="*/ 0 h 613622"/>
                <a:gd name="connsiteX20" fmla="*/ 0 w 313198"/>
                <a:gd name="connsiteY20" fmla="*/ 2050 h 613622"/>
                <a:gd name="connsiteX21" fmla="*/ 6387 w 313198"/>
                <a:gd name="connsiteY21" fmla="*/ 15649 h 613622"/>
                <a:gd name="connsiteX22" fmla="*/ 59062 w 313198"/>
                <a:gd name="connsiteY22" fmla="*/ 84586 h 613622"/>
                <a:gd name="connsiteX23" fmla="*/ 149328 w 313198"/>
                <a:gd name="connsiteY23" fmla="*/ 212185 h 613622"/>
                <a:gd name="connsiteX24" fmla="*/ 225713 w 313198"/>
                <a:gd name="connsiteY24" fmla="*/ 406929 h 613622"/>
                <a:gd name="connsiteX25" fmla="*/ 246312 w 313198"/>
                <a:gd name="connsiteY25" fmla="*/ 517417 h 613622"/>
                <a:gd name="connsiteX26" fmla="*/ 265756 w 313198"/>
                <a:gd name="connsiteY26" fmla="*/ 601697 h 613622"/>
                <a:gd name="connsiteX27" fmla="*/ 271600 w 313198"/>
                <a:gd name="connsiteY27" fmla="*/ 613623 h 613622"/>
                <a:gd name="connsiteX28" fmla="*/ 273698 w 313198"/>
                <a:gd name="connsiteY28" fmla="*/ 613175 h 613622"/>
                <a:gd name="connsiteX29" fmla="*/ 275843 w 313198"/>
                <a:gd name="connsiteY29" fmla="*/ 604926 h 613622"/>
                <a:gd name="connsiteX30" fmla="*/ 273698 w 313198"/>
                <a:gd name="connsiteY30" fmla="*/ 552392 h 613622"/>
                <a:gd name="connsiteX31" fmla="*/ 240985 w 313198"/>
                <a:gd name="connsiteY31" fmla="*/ 395970 h 613622"/>
                <a:gd name="connsiteX32" fmla="*/ 221895 w 313198"/>
                <a:gd name="connsiteY32" fmla="*/ 302451 h 613622"/>
                <a:gd name="connsiteX33" fmla="*/ 222366 w 313198"/>
                <a:gd name="connsiteY33" fmla="*/ 291139 h 613622"/>
                <a:gd name="connsiteX34" fmla="*/ 225831 w 313198"/>
                <a:gd name="connsiteY34" fmla="*/ 290361 h 613622"/>
                <a:gd name="connsiteX35" fmla="*/ 234363 w 313198"/>
                <a:gd name="connsiteY35" fmla="*/ 305209 h 613622"/>
                <a:gd name="connsiteX36" fmla="*/ 250719 w 313198"/>
                <a:gd name="connsiteY36" fmla="*/ 349635 h 613622"/>
                <a:gd name="connsiteX37" fmla="*/ 272402 w 313198"/>
                <a:gd name="connsiteY37" fmla="*/ 389748 h 613622"/>
                <a:gd name="connsiteX38" fmla="*/ 295805 w 313198"/>
                <a:gd name="connsiteY38" fmla="*/ 394650 h 613622"/>
                <a:gd name="connsiteX39" fmla="*/ 292883 w 313198"/>
                <a:gd name="connsiteY39" fmla="*/ 390691 h 613622"/>
                <a:gd name="connsiteX40" fmla="*/ 274075 w 313198"/>
                <a:gd name="connsiteY40" fmla="*/ 366415 h 613622"/>
                <a:gd name="connsiteX41" fmla="*/ 252227 w 313198"/>
                <a:gd name="connsiteY41" fmla="*/ 309875 h 613622"/>
                <a:gd name="connsiteX42" fmla="*/ 236743 w 313198"/>
                <a:gd name="connsiteY42" fmla="*/ 276361 h 613622"/>
                <a:gd name="connsiteX43" fmla="*/ 228306 w 313198"/>
                <a:gd name="connsiteY43" fmla="*/ 270139 h 613622"/>
                <a:gd name="connsiteX44" fmla="*/ 214188 w 313198"/>
                <a:gd name="connsiteY44" fmla="*/ 263776 h 613622"/>
                <a:gd name="connsiteX45" fmla="*/ 195899 w 313198"/>
                <a:gd name="connsiteY45" fmla="*/ 241504 h 613622"/>
                <a:gd name="connsiteX46" fmla="*/ 145887 w 313198"/>
                <a:gd name="connsiteY46" fmla="*/ 164294 h 613622"/>
                <a:gd name="connsiteX47" fmla="*/ 126609 w 313198"/>
                <a:gd name="connsiteY47" fmla="*/ 130120 h 613622"/>
                <a:gd name="connsiteX48" fmla="*/ 124063 w 313198"/>
                <a:gd name="connsiteY48" fmla="*/ 120151 h 613622"/>
                <a:gd name="connsiteX49" fmla="*/ 126609 w 313198"/>
                <a:gd name="connsiteY49" fmla="*/ 118595 h 613622"/>
                <a:gd name="connsiteX50" fmla="*/ 145887 w 313198"/>
                <a:gd name="connsiteY50" fmla="*/ 138440 h 613622"/>
                <a:gd name="connsiteX51" fmla="*/ 238393 w 313198"/>
                <a:gd name="connsiteY51" fmla="*/ 257389 h 613622"/>
                <a:gd name="connsiteX52" fmla="*/ 291115 w 313198"/>
                <a:gd name="connsiteY52" fmla="*/ 340538 h 613622"/>
                <a:gd name="connsiteX53" fmla="*/ 301909 w 313198"/>
                <a:gd name="connsiteY53" fmla="*/ 353406 h 613622"/>
                <a:gd name="connsiteX54" fmla="*/ 313199 w 313198"/>
                <a:gd name="connsiteY54" fmla="*/ 354796 h 613622"/>
                <a:gd name="connsiteX55" fmla="*/ 313199 w 313198"/>
                <a:gd name="connsiteY55" fmla="*/ 344379 h 613622"/>
                <a:gd name="connsiteX56" fmla="*/ 297384 w 313198"/>
                <a:gd name="connsiteY56" fmla="*/ 307094 h 61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13198" h="613622">
                  <a:moveTo>
                    <a:pt x="297384" y="307094"/>
                  </a:moveTo>
                  <a:cubicBezTo>
                    <a:pt x="292364" y="293707"/>
                    <a:pt x="287509" y="280038"/>
                    <a:pt x="294721" y="265708"/>
                  </a:cubicBezTo>
                  <a:cubicBezTo>
                    <a:pt x="294815" y="265520"/>
                    <a:pt x="294203" y="264954"/>
                    <a:pt x="293543" y="264011"/>
                  </a:cubicBezTo>
                  <a:cubicBezTo>
                    <a:pt x="278907" y="272732"/>
                    <a:pt x="270799" y="262338"/>
                    <a:pt x="263140" y="252463"/>
                  </a:cubicBezTo>
                  <a:cubicBezTo>
                    <a:pt x="257860" y="245675"/>
                    <a:pt x="254396" y="237474"/>
                    <a:pt x="249187" y="230639"/>
                  </a:cubicBezTo>
                  <a:cubicBezTo>
                    <a:pt x="243413" y="223050"/>
                    <a:pt x="236790" y="216027"/>
                    <a:pt x="230050" y="209262"/>
                  </a:cubicBezTo>
                  <a:cubicBezTo>
                    <a:pt x="225972" y="205162"/>
                    <a:pt x="219798" y="202828"/>
                    <a:pt x="216592" y="198280"/>
                  </a:cubicBezTo>
                  <a:cubicBezTo>
                    <a:pt x="205209" y="182135"/>
                    <a:pt x="194980" y="165190"/>
                    <a:pt x="183785" y="148904"/>
                  </a:cubicBezTo>
                  <a:cubicBezTo>
                    <a:pt x="175701" y="137120"/>
                    <a:pt x="167075" y="125642"/>
                    <a:pt x="158049" y="114565"/>
                  </a:cubicBezTo>
                  <a:cubicBezTo>
                    <a:pt x="155527" y="111478"/>
                    <a:pt x="150672" y="108697"/>
                    <a:pt x="146830" y="108626"/>
                  </a:cubicBezTo>
                  <a:cubicBezTo>
                    <a:pt x="138110" y="108461"/>
                    <a:pt x="135494" y="107259"/>
                    <a:pt x="134905" y="98445"/>
                  </a:cubicBezTo>
                  <a:cubicBezTo>
                    <a:pt x="133538" y="78011"/>
                    <a:pt x="121895" y="64318"/>
                    <a:pt x="105633" y="53806"/>
                  </a:cubicBezTo>
                  <a:cubicBezTo>
                    <a:pt x="103276" y="52274"/>
                    <a:pt x="98044" y="51284"/>
                    <a:pt x="97030" y="52510"/>
                  </a:cubicBezTo>
                  <a:cubicBezTo>
                    <a:pt x="95192" y="54678"/>
                    <a:pt x="94014" y="59581"/>
                    <a:pt x="95286" y="61749"/>
                  </a:cubicBezTo>
                  <a:cubicBezTo>
                    <a:pt x="99293" y="68607"/>
                    <a:pt x="104007" y="75277"/>
                    <a:pt x="109474" y="81028"/>
                  </a:cubicBezTo>
                  <a:cubicBezTo>
                    <a:pt x="116309" y="88192"/>
                    <a:pt x="121094" y="95711"/>
                    <a:pt x="121023" y="108202"/>
                  </a:cubicBezTo>
                  <a:cubicBezTo>
                    <a:pt x="115744" y="104879"/>
                    <a:pt x="111619" y="103135"/>
                    <a:pt x="108602" y="100212"/>
                  </a:cubicBezTo>
                  <a:cubicBezTo>
                    <a:pt x="92930" y="85105"/>
                    <a:pt x="77540" y="69715"/>
                    <a:pt x="62032" y="54419"/>
                  </a:cubicBezTo>
                  <a:cubicBezTo>
                    <a:pt x="45652" y="38275"/>
                    <a:pt x="29390" y="21989"/>
                    <a:pt x="12798" y="6081"/>
                  </a:cubicBezTo>
                  <a:cubicBezTo>
                    <a:pt x="9922" y="3323"/>
                    <a:pt x="5656" y="1980"/>
                    <a:pt x="2027" y="0"/>
                  </a:cubicBezTo>
                  <a:cubicBezTo>
                    <a:pt x="1343" y="683"/>
                    <a:pt x="660" y="1367"/>
                    <a:pt x="0" y="2050"/>
                  </a:cubicBezTo>
                  <a:cubicBezTo>
                    <a:pt x="2098" y="6623"/>
                    <a:pt x="3465" y="11713"/>
                    <a:pt x="6387" y="15649"/>
                  </a:cubicBezTo>
                  <a:cubicBezTo>
                    <a:pt x="23686" y="38840"/>
                    <a:pt x="40537" y="62409"/>
                    <a:pt x="59062" y="84586"/>
                  </a:cubicBezTo>
                  <a:cubicBezTo>
                    <a:pt x="92623" y="124747"/>
                    <a:pt x="125077" y="165755"/>
                    <a:pt x="149328" y="212185"/>
                  </a:cubicBezTo>
                  <a:cubicBezTo>
                    <a:pt x="181735" y="274240"/>
                    <a:pt x="204949" y="340137"/>
                    <a:pt x="225713" y="406929"/>
                  </a:cubicBezTo>
                  <a:cubicBezTo>
                    <a:pt x="236932" y="443012"/>
                    <a:pt x="237969" y="480863"/>
                    <a:pt x="246312" y="517417"/>
                  </a:cubicBezTo>
                  <a:cubicBezTo>
                    <a:pt x="252722" y="545534"/>
                    <a:pt x="259062" y="573651"/>
                    <a:pt x="265756" y="601697"/>
                  </a:cubicBezTo>
                  <a:cubicBezTo>
                    <a:pt x="266769" y="605892"/>
                    <a:pt x="269621" y="609663"/>
                    <a:pt x="271600" y="613623"/>
                  </a:cubicBezTo>
                  <a:cubicBezTo>
                    <a:pt x="272308" y="613481"/>
                    <a:pt x="272991" y="613316"/>
                    <a:pt x="273698" y="613175"/>
                  </a:cubicBezTo>
                  <a:cubicBezTo>
                    <a:pt x="274452" y="610417"/>
                    <a:pt x="275914" y="607660"/>
                    <a:pt x="275843" y="604926"/>
                  </a:cubicBezTo>
                  <a:cubicBezTo>
                    <a:pt x="275442" y="587391"/>
                    <a:pt x="276927" y="569432"/>
                    <a:pt x="273698" y="552392"/>
                  </a:cubicBezTo>
                  <a:cubicBezTo>
                    <a:pt x="263776" y="500071"/>
                    <a:pt x="251945" y="448103"/>
                    <a:pt x="240985" y="395970"/>
                  </a:cubicBezTo>
                  <a:cubicBezTo>
                    <a:pt x="234457" y="364836"/>
                    <a:pt x="228070" y="333656"/>
                    <a:pt x="221895" y="302451"/>
                  </a:cubicBezTo>
                  <a:cubicBezTo>
                    <a:pt x="221188" y="298845"/>
                    <a:pt x="222154" y="294909"/>
                    <a:pt x="222366" y="291139"/>
                  </a:cubicBezTo>
                  <a:cubicBezTo>
                    <a:pt x="223521" y="290879"/>
                    <a:pt x="224676" y="290620"/>
                    <a:pt x="225831" y="290361"/>
                  </a:cubicBezTo>
                  <a:cubicBezTo>
                    <a:pt x="228730" y="295286"/>
                    <a:pt x="232336" y="299953"/>
                    <a:pt x="234363" y="305209"/>
                  </a:cubicBezTo>
                  <a:cubicBezTo>
                    <a:pt x="240090" y="319915"/>
                    <a:pt x="244332" y="335235"/>
                    <a:pt x="250719" y="349635"/>
                  </a:cubicBezTo>
                  <a:cubicBezTo>
                    <a:pt x="256847" y="363517"/>
                    <a:pt x="264082" y="377092"/>
                    <a:pt x="272402" y="389748"/>
                  </a:cubicBezTo>
                  <a:cubicBezTo>
                    <a:pt x="277917" y="398138"/>
                    <a:pt x="285789" y="398728"/>
                    <a:pt x="295805" y="394650"/>
                  </a:cubicBezTo>
                  <a:cubicBezTo>
                    <a:pt x="294792" y="393236"/>
                    <a:pt x="294132" y="391468"/>
                    <a:pt x="292883" y="390691"/>
                  </a:cubicBezTo>
                  <a:cubicBezTo>
                    <a:pt x="283644" y="384869"/>
                    <a:pt x="278011" y="376055"/>
                    <a:pt x="274075" y="366415"/>
                  </a:cubicBezTo>
                  <a:cubicBezTo>
                    <a:pt x="266439" y="347726"/>
                    <a:pt x="259793" y="328612"/>
                    <a:pt x="252227" y="309875"/>
                  </a:cubicBezTo>
                  <a:cubicBezTo>
                    <a:pt x="247632" y="298468"/>
                    <a:pt x="242376" y="287297"/>
                    <a:pt x="236743" y="276361"/>
                  </a:cubicBezTo>
                  <a:cubicBezTo>
                    <a:pt x="235305" y="273557"/>
                    <a:pt x="231417" y="271742"/>
                    <a:pt x="228306" y="270139"/>
                  </a:cubicBezTo>
                  <a:cubicBezTo>
                    <a:pt x="223686" y="267782"/>
                    <a:pt x="217653" y="267170"/>
                    <a:pt x="214188" y="263776"/>
                  </a:cubicBezTo>
                  <a:cubicBezTo>
                    <a:pt x="207330" y="257106"/>
                    <a:pt x="201202" y="249493"/>
                    <a:pt x="195899" y="241504"/>
                  </a:cubicBezTo>
                  <a:cubicBezTo>
                    <a:pt x="178930" y="215979"/>
                    <a:pt x="162267" y="190219"/>
                    <a:pt x="145887" y="164294"/>
                  </a:cubicBezTo>
                  <a:cubicBezTo>
                    <a:pt x="138911" y="153241"/>
                    <a:pt x="132760" y="141669"/>
                    <a:pt x="126609" y="130120"/>
                  </a:cubicBezTo>
                  <a:cubicBezTo>
                    <a:pt x="125030" y="127174"/>
                    <a:pt x="124888" y="123498"/>
                    <a:pt x="124063" y="120151"/>
                  </a:cubicBezTo>
                  <a:cubicBezTo>
                    <a:pt x="124912" y="119632"/>
                    <a:pt x="125760" y="119114"/>
                    <a:pt x="126609" y="118595"/>
                  </a:cubicBezTo>
                  <a:cubicBezTo>
                    <a:pt x="133066" y="125171"/>
                    <a:pt x="140207" y="131228"/>
                    <a:pt x="145887" y="138440"/>
                  </a:cubicBezTo>
                  <a:cubicBezTo>
                    <a:pt x="176998" y="177893"/>
                    <a:pt x="208296" y="217181"/>
                    <a:pt x="238393" y="257389"/>
                  </a:cubicBezTo>
                  <a:cubicBezTo>
                    <a:pt x="258049" y="283667"/>
                    <a:pt x="277610" y="310205"/>
                    <a:pt x="291115" y="340538"/>
                  </a:cubicBezTo>
                  <a:cubicBezTo>
                    <a:pt x="293330" y="345510"/>
                    <a:pt x="297526" y="350130"/>
                    <a:pt x="301909" y="353406"/>
                  </a:cubicBezTo>
                  <a:cubicBezTo>
                    <a:pt x="304549" y="355362"/>
                    <a:pt x="309357" y="354443"/>
                    <a:pt x="313199" y="354796"/>
                  </a:cubicBezTo>
                  <a:cubicBezTo>
                    <a:pt x="313199" y="351332"/>
                    <a:pt x="313199" y="347867"/>
                    <a:pt x="313199" y="344379"/>
                  </a:cubicBezTo>
                  <a:cubicBezTo>
                    <a:pt x="307848" y="331959"/>
                    <a:pt x="302121" y="319727"/>
                    <a:pt x="297384" y="3070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267047-DD5C-4BDD-BFEE-9F23820B7C99}"/>
                </a:ext>
              </a:extLst>
            </p:cNvPr>
            <p:cNvSpPr/>
            <p:nvPr/>
          </p:nvSpPr>
          <p:spPr>
            <a:xfrm>
              <a:off x="720533" y="2084489"/>
              <a:ext cx="230932" cy="61420"/>
            </a:xfrm>
            <a:custGeom>
              <a:avLst/>
              <a:gdLst>
                <a:gd name="connsiteX0" fmla="*/ 21640 w 230932"/>
                <a:gd name="connsiteY0" fmla="*/ 61089 h 61420"/>
                <a:gd name="connsiteX1" fmla="*/ 91543 w 230932"/>
                <a:gd name="connsiteY1" fmla="*/ 53830 h 61420"/>
                <a:gd name="connsiteX2" fmla="*/ 190294 w 230932"/>
                <a:gd name="connsiteY2" fmla="*/ 51803 h 61420"/>
                <a:gd name="connsiteX3" fmla="*/ 219754 w 230932"/>
                <a:gd name="connsiteY3" fmla="*/ 48975 h 61420"/>
                <a:gd name="connsiteX4" fmla="*/ 228192 w 230932"/>
                <a:gd name="connsiteY4" fmla="*/ 32359 h 61420"/>
                <a:gd name="connsiteX5" fmla="*/ 206438 w 230932"/>
                <a:gd name="connsiteY5" fmla="*/ 0 h 61420"/>
                <a:gd name="connsiteX6" fmla="*/ 201984 w 230932"/>
                <a:gd name="connsiteY6" fmla="*/ 0 h 61420"/>
                <a:gd name="connsiteX7" fmla="*/ 204883 w 230932"/>
                <a:gd name="connsiteY7" fmla="*/ 11949 h 61420"/>
                <a:gd name="connsiteX8" fmla="*/ 198637 w 230932"/>
                <a:gd name="connsiteY8" fmla="*/ 27787 h 61420"/>
                <a:gd name="connsiteX9" fmla="*/ 174880 w 230932"/>
                <a:gd name="connsiteY9" fmla="*/ 32548 h 61420"/>
                <a:gd name="connsiteX10" fmla="*/ 46834 w 230932"/>
                <a:gd name="connsiteY10" fmla="*/ 20057 h 61420"/>
                <a:gd name="connsiteX11" fmla="*/ 14593 w 230932"/>
                <a:gd name="connsiteY11" fmla="*/ 15696 h 61420"/>
                <a:gd name="connsiteX12" fmla="*/ 27 w 230932"/>
                <a:gd name="connsiteY12" fmla="*/ 29036 h 61420"/>
                <a:gd name="connsiteX13" fmla="*/ 1512 w 230932"/>
                <a:gd name="connsiteY13" fmla="*/ 47466 h 61420"/>
                <a:gd name="connsiteX14" fmla="*/ 21640 w 230932"/>
                <a:gd name="connsiteY14" fmla="*/ 61089 h 6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932" h="61420">
                  <a:moveTo>
                    <a:pt x="21640" y="61089"/>
                  </a:moveTo>
                  <a:cubicBezTo>
                    <a:pt x="44878" y="58190"/>
                    <a:pt x="68163" y="54938"/>
                    <a:pt x="91543" y="53830"/>
                  </a:cubicBezTo>
                  <a:cubicBezTo>
                    <a:pt x="124421" y="52251"/>
                    <a:pt x="157369" y="52628"/>
                    <a:pt x="190294" y="51803"/>
                  </a:cubicBezTo>
                  <a:cubicBezTo>
                    <a:pt x="200145" y="51544"/>
                    <a:pt x="210044" y="50554"/>
                    <a:pt x="219754" y="48975"/>
                  </a:cubicBezTo>
                  <a:cubicBezTo>
                    <a:pt x="230855" y="47160"/>
                    <a:pt x="233730" y="42022"/>
                    <a:pt x="228192" y="32359"/>
                  </a:cubicBezTo>
                  <a:cubicBezTo>
                    <a:pt x="221758" y="21117"/>
                    <a:pt x="213768" y="10747"/>
                    <a:pt x="206438" y="0"/>
                  </a:cubicBezTo>
                  <a:cubicBezTo>
                    <a:pt x="204953" y="0"/>
                    <a:pt x="203469" y="0"/>
                    <a:pt x="201984" y="0"/>
                  </a:cubicBezTo>
                  <a:cubicBezTo>
                    <a:pt x="202926" y="3983"/>
                    <a:pt x="203398" y="8178"/>
                    <a:pt x="204883" y="11949"/>
                  </a:cubicBezTo>
                  <a:cubicBezTo>
                    <a:pt x="208159" y="20222"/>
                    <a:pt x="207075" y="24935"/>
                    <a:pt x="198637" y="27787"/>
                  </a:cubicBezTo>
                  <a:cubicBezTo>
                    <a:pt x="191025" y="30356"/>
                    <a:pt x="182870" y="32171"/>
                    <a:pt x="174880" y="32548"/>
                  </a:cubicBezTo>
                  <a:cubicBezTo>
                    <a:pt x="131633" y="34622"/>
                    <a:pt x="89210" y="27622"/>
                    <a:pt x="46834" y="20057"/>
                  </a:cubicBezTo>
                  <a:cubicBezTo>
                    <a:pt x="36158" y="18148"/>
                    <a:pt x="25387" y="16356"/>
                    <a:pt x="14593" y="15696"/>
                  </a:cubicBezTo>
                  <a:cubicBezTo>
                    <a:pt x="4293" y="15060"/>
                    <a:pt x="287" y="19067"/>
                    <a:pt x="27" y="29036"/>
                  </a:cubicBezTo>
                  <a:cubicBezTo>
                    <a:pt x="-138" y="35164"/>
                    <a:pt x="452" y="41409"/>
                    <a:pt x="1512" y="47466"/>
                  </a:cubicBezTo>
                  <a:cubicBezTo>
                    <a:pt x="3539" y="59251"/>
                    <a:pt x="9643" y="62574"/>
                    <a:pt x="21640" y="6108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5ECF9E-1642-415E-8471-EF623A0ACA17}"/>
                </a:ext>
              </a:extLst>
            </p:cNvPr>
            <p:cNvSpPr/>
            <p:nvPr/>
          </p:nvSpPr>
          <p:spPr>
            <a:xfrm>
              <a:off x="517440" y="2721140"/>
              <a:ext cx="900505" cy="1154323"/>
            </a:xfrm>
            <a:custGeom>
              <a:avLst/>
              <a:gdLst>
                <a:gd name="connsiteX0" fmla="*/ 894354 w 900505"/>
                <a:gd name="connsiteY0" fmla="*/ 849656 h 1154323"/>
                <a:gd name="connsiteX1" fmla="*/ 886671 w 900505"/>
                <a:gd name="connsiteY1" fmla="*/ 839027 h 1154323"/>
                <a:gd name="connsiteX2" fmla="*/ 880896 w 900505"/>
                <a:gd name="connsiteY2" fmla="*/ 790477 h 1154323"/>
                <a:gd name="connsiteX3" fmla="*/ 876253 w 900505"/>
                <a:gd name="connsiteY3" fmla="*/ 700752 h 1154323"/>
                <a:gd name="connsiteX4" fmla="*/ 858059 w 900505"/>
                <a:gd name="connsiteY4" fmla="*/ 573955 h 1154323"/>
                <a:gd name="connsiteX5" fmla="*/ 842433 w 900505"/>
                <a:gd name="connsiteY5" fmla="*/ 523213 h 1154323"/>
                <a:gd name="connsiteX6" fmla="*/ 835952 w 900505"/>
                <a:gd name="connsiteY6" fmla="*/ 517014 h 1154323"/>
                <a:gd name="connsiteX7" fmla="*/ 830390 w 900505"/>
                <a:gd name="connsiteY7" fmla="*/ 524862 h 1154323"/>
                <a:gd name="connsiteX8" fmla="*/ 828268 w 900505"/>
                <a:gd name="connsiteY8" fmla="*/ 551306 h 1154323"/>
                <a:gd name="connsiteX9" fmla="*/ 830272 w 900505"/>
                <a:gd name="connsiteY9" fmla="*/ 578433 h 1154323"/>
                <a:gd name="connsiteX10" fmla="*/ 828174 w 900505"/>
                <a:gd name="connsiteY10" fmla="*/ 578763 h 1154323"/>
                <a:gd name="connsiteX11" fmla="*/ 816791 w 900505"/>
                <a:gd name="connsiteY11" fmla="*/ 542279 h 1154323"/>
                <a:gd name="connsiteX12" fmla="*/ 770833 w 900505"/>
                <a:gd name="connsiteY12" fmla="*/ 409496 h 1154323"/>
                <a:gd name="connsiteX13" fmla="*/ 733100 w 900505"/>
                <a:gd name="connsiteY13" fmla="*/ 320149 h 1154323"/>
                <a:gd name="connsiteX14" fmla="*/ 727090 w 900505"/>
                <a:gd name="connsiteY14" fmla="*/ 301648 h 1154323"/>
                <a:gd name="connsiteX15" fmla="*/ 729188 w 900505"/>
                <a:gd name="connsiteY15" fmla="*/ 300634 h 1154323"/>
                <a:gd name="connsiteX16" fmla="*/ 737106 w 900505"/>
                <a:gd name="connsiteY16" fmla="*/ 312725 h 1154323"/>
                <a:gd name="connsiteX17" fmla="*/ 785633 w 900505"/>
                <a:gd name="connsiteY17" fmla="*/ 404452 h 1154323"/>
                <a:gd name="connsiteX18" fmla="*/ 828009 w 900505"/>
                <a:gd name="connsiteY18" fmla="*/ 477490 h 1154323"/>
                <a:gd name="connsiteX19" fmla="*/ 837107 w 900505"/>
                <a:gd name="connsiteY19" fmla="*/ 486800 h 1154323"/>
                <a:gd name="connsiteX20" fmla="*/ 831262 w 900505"/>
                <a:gd name="connsiteY20" fmla="*/ 455171 h 1154323"/>
                <a:gd name="connsiteX21" fmla="*/ 773449 w 900505"/>
                <a:gd name="connsiteY21" fmla="*/ 329458 h 1154323"/>
                <a:gd name="connsiteX22" fmla="*/ 725676 w 900505"/>
                <a:gd name="connsiteY22" fmla="*/ 251023 h 1154323"/>
                <a:gd name="connsiteX23" fmla="*/ 716531 w 900505"/>
                <a:gd name="connsiteY23" fmla="*/ 241525 h 1154323"/>
                <a:gd name="connsiteX24" fmla="*/ 714434 w 900505"/>
                <a:gd name="connsiteY24" fmla="*/ 242868 h 1154323"/>
                <a:gd name="connsiteX25" fmla="*/ 716696 w 900505"/>
                <a:gd name="connsiteY25" fmla="*/ 254181 h 1154323"/>
                <a:gd name="connsiteX26" fmla="*/ 718535 w 900505"/>
                <a:gd name="connsiteY26" fmla="*/ 271716 h 1154323"/>
                <a:gd name="connsiteX27" fmla="*/ 712336 w 900505"/>
                <a:gd name="connsiteY27" fmla="*/ 280554 h 1154323"/>
                <a:gd name="connsiteX28" fmla="*/ 703522 w 900505"/>
                <a:gd name="connsiteY28" fmla="*/ 298490 h 1154323"/>
                <a:gd name="connsiteX29" fmla="*/ 722942 w 900505"/>
                <a:gd name="connsiteY29" fmla="*/ 362147 h 1154323"/>
                <a:gd name="connsiteX30" fmla="*/ 756503 w 900505"/>
                <a:gd name="connsiteY30" fmla="*/ 490689 h 1154323"/>
                <a:gd name="connsiteX31" fmla="*/ 761547 w 900505"/>
                <a:gd name="connsiteY31" fmla="*/ 561653 h 1154323"/>
                <a:gd name="connsiteX32" fmla="*/ 755914 w 900505"/>
                <a:gd name="connsiteY32" fmla="*/ 578457 h 1154323"/>
                <a:gd name="connsiteX33" fmla="*/ 745803 w 900505"/>
                <a:gd name="connsiteY33" fmla="*/ 560026 h 1154323"/>
                <a:gd name="connsiteX34" fmla="*/ 738214 w 900505"/>
                <a:gd name="connsiteY34" fmla="*/ 495991 h 1154323"/>
                <a:gd name="connsiteX35" fmla="*/ 691997 w 900505"/>
                <a:gd name="connsiteY35" fmla="*/ 335067 h 1154323"/>
                <a:gd name="connsiteX36" fmla="*/ 680943 w 900505"/>
                <a:gd name="connsiteY36" fmla="*/ 306126 h 1154323"/>
                <a:gd name="connsiteX37" fmla="*/ 687048 w 900505"/>
                <a:gd name="connsiteY37" fmla="*/ 286258 h 1154323"/>
                <a:gd name="connsiteX38" fmla="*/ 696333 w 900505"/>
                <a:gd name="connsiteY38" fmla="*/ 271669 h 1154323"/>
                <a:gd name="connsiteX39" fmla="*/ 693411 w 900505"/>
                <a:gd name="connsiteY39" fmla="*/ 234667 h 1154323"/>
                <a:gd name="connsiteX40" fmla="*/ 660345 w 900505"/>
                <a:gd name="connsiteY40" fmla="*/ 187884 h 1154323"/>
                <a:gd name="connsiteX41" fmla="*/ 674745 w 900505"/>
                <a:gd name="connsiteY41" fmla="*/ 235279 h 1154323"/>
                <a:gd name="connsiteX42" fmla="*/ 683017 w 900505"/>
                <a:gd name="connsiteY42" fmla="*/ 269689 h 1154323"/>
                <a:gd name="connsiteX43" fmla="*/ 672671 w 900505"/>
                <a:gd name="connsiteY43" fmla="*/ 279588 h 1154323"/>
                <a:gd name="connsiteX44" fmla="*/ 665247 w 900505"/>
                <a:gd name="connsiteY44" fmla="*/ 279281 h 1154323"/>
                <a:gd name="connsiteX45" fmla="*/ 654971 w 900505"/>
                <a:gd name="connsiteY45" fmla="*/ 290146 h 1154323"/>
                <a:gd name="connsiteX46" fmla="*/ 662796 w 900505"/>
                <a:gd name="connsiteY46" fmla="*/ 319277 h 1154323"/>
                <a:gd name="connsiteX47" fmla="*/ 689357 w 900505"/>
                <a:gd name="connsiteY47" fmla="*/ 390665 h 1154323"/>
                <a:gd name="connsiteX48" fmla="*/ 690182 w 900505"/>
                <a:gd name="connsiteY48" fmla="*/ 401294 h 1154323"/>
                <a:gd name="connsiteX49" fmla="*/ 691101 w 900505"/>
                <a:gd name="connsiteY49" fmla="*/ 413173 h 1154323"/>
                <a:gd name="connsiteX50" fmla="*/ 696852 w 900505"/>
                <a:gd name="connsiteY50" fmla="*/ 421822 h 1154323"/>
                <a:gd name="connsiteX51" fmla="*/ 706751 w 900505"/>
                <a:gd name="connsiteY51" fmla="*/ 471480 h 1154323"/>
                <a:gd name="connsiteX52" fmla="*/ 696758 w 900505"/>
                <a:gd name="connsiteY52" fmla="*/ 483477 h 1154323"/>
                <a:gd name="connsiteX53" fmla="*/ 685963 w 900505"/>
                <a:gd name="connsiteY53" fmla="*/ 471457 h 1154323"/>
                <a:gd name="connsiteX54" fmla="*/ 683630 w 900505"/>
                <a:gd name="connsiteY54" fmla="*/ 458353 h 1154323"/>
                <a:gd name="connsiteX55" fmla="*/ 641985 w 900505"/>
                <a:gd name="connsiteY55" fmla="*/ 314092 h 1154323"/>
                <a:gd name="connsiteX56" fmla="*/ 551389 w 900505"/>
                <a:gd name="connsiteY56" fmla="*/ 157811 h 1154323"/>
                <a:gd name="connsiteX57" fmla="*/ 515966 w 900505"/>
                <a:gd name="connsiteY57" fmla="*/ 115859 h 1154323"/>
                <a:gd name="connsiteX58" fmla="*/ 518629 w 900505"/>
                <a:gd name="connsiteY58" fmla="*/ 81897 h 1154323"/>
                <a:gd name="connsiteX59" fmla="*/ 528952 w 900505"/>
                <a:gd name="connsiteY59" fmla="*/ 72305 h 1154323"/>
                <a:gd name="connsiteX60" fmla="*/ 547712 w 900505"/>
                <a:gd name="connsiteY60" fmla="*/ 76854 h 1154323"/>
                <a:gd name="connsiteX61" fmla="*/ 562678 w 900505"/>
                <a:gd name="connsiteY61" fmla="*/ 90971 h 1154323"/>
                <a:gd name="connsiteX62" fmla="*/ 574250 w 900505"/>
                <a:gd name="connsiteY62" fmla="*/ 87672 h 1154323"/>
                <a:gd name="connsiteX63" fmla="*/ 575428 w 900505"/>
                <a:gd name="connsiteY63" fmla="*/ 74874 h 1154323"/>
                <a:gd name="connsiteX64" fmla="*/ 566779 w 900505"/>
                <a:gd name="connsiteY64" fmla="*/ 64999 h 1154323"/>
                <a:gd name="connsiteX65" fmla="*/ 509814 w 900505"/>
                <a:gd name="connsiteY65" fmla="*/ 34054 h 1154323"/>
                <a:gd name="connsiteX66" fmla="*/ 494542 w 900505"/>
                <a:gd name="connsiteY66" fmla="*/ 32475 h 1154323"/>
                <a:gd name="connsiteX67" fmla="*/ 477502 w 900505"/>
                <a:gd name="connsiteY67" fmla="*/ 31249 h 1154323"/>
                <a:gd name="connsiteX68" fmla="*/ 455607 w 900505"/>
                <a:gd name="connsiteY68" fmla="*/ 20549 h 1154323"/>
                <a:gd name="connsiteX69" fmla="*/ 420656 w 900505"/>
                <a:gd name="connsiteY69" fmla="*/ 1270 h 1154323"/>
                <a:gd name="connsiteX70" fmla="*/ 406868 w 900505"/>
                <a:gd name="connsiteY70" fmla="*/ 5088 h 1154323"/>
                <a:gd name="connsiteX71" fmla="*/ 401895 w 900505"/>
                <a:gd name="connsiteY71" fmla="*/ 12442 h 1154323"/>
                <a:gd name="connsiteX72" fmla="*/ 375805 w 900505"/>
                <a:gd name="connsiteY72" fmla="*/ 29529 h 1154323"/>
                <a:gd name="connsiteX73" fmla="*/ 310639 w 900505"/>
                <a:gd name="connsiteY73" fmla="*/ 28657 h 1154323"/>
                <a:gd name="connsiteX74" fmla="*/ 257328 w 900505"/>
                <a:gd name="connsiteY74" fmla="*/ 25711 h 1154323"/>
                <a:gd name="connsiteX75" fmla="*/ 187683 w 900505"/>
                <a:gd name="connsiteY75" fmla="*/ 47841 h 1154323"/>
                <a:gd name="connsiteX76" fmla="*/ 93905 w 900505"/>
                <a:gd name="connsiteY76" fmla="*/ 117792 h 1154323"/>
                <a:gd name="connsiteX77" fmla="*/ 79529 w 900505"/>
                <a:gd name="connsiteY77" fmla="*/ 137377 h 1154323"/>
                <a:gd name="connsiteX78" fmla="*/ 80330 w 900505"/>
                <a:gd name="connsiteY78" fmla="*/ 145319 h 1154323"/>
                <a:gd name="connsiteX79" fmla="*/ 87518 w 900505"/>
                <a:gd name="connsiteY79" fmla="*/ 145720 h 1154323"/>
                <a:gd name="connsiteX80" fmla="*/ 107858 w 900505"/>
                <a:gd name="connsiteY80" fmla="*/ 133724 h 1154323"/>
                <a:gd name="connsiteX81" fmla="*/ 171610 w 900505"/>
                <a:gd name="connsiteY81" fmla="*/ 81450 h 1154323"/>
                <a:gd name="connsiteX82" fmla="*/ 219713 w 900505"/>
                <a:gd name="connsiteY82" fmla="*/ 56161 h 1154323"/>
                <a:gd name="connsiteX83" fmla="*/ 306868 w 900505"/>
                <a:gd name="connsiteY83" fmla="*/ 53898 h 1154323"/>
                <a:gd name="connsiteX84" fmla="*/ 426312 w 900505"/>
                <a:gd name="connsiteY84" fmla="*/ 101577 h 1154323"/>
                <a:gd name="connsiteX85" fmla="*/ 428999 w 900505"/>
                <a:gd name="connsiteY85" fmla="*/ 108035 h 1154323"/>
                <a:gd name="connsiteX86" fmla="*/ 423036 w 900505"/>
                <a:gd name="connsiteY86" fmla="*/ 113149 h 1154323"/>
                <a:gd name="connsiteX87" fmla="*/ 412124 w 900505"/>
                <a:gd name="connsiteY87" fmla="*/ 111805 h 1154323"/>
                <a:gd name="connsiteX88" fmla="*/ 345614 w 900505"/>
                <a:gd name="connsiteY88" fmla="*/ 87035 h 1154323"/>
                <a:gd name="connsiteX89" fmla="*/ 276418 w 900505"/>
                <a:gd name="connsiteY89" fmla="*/ 74520 h 1154323"/>
                <a:gd name="connsiteX90" fmla="*/ 118110 w 900505"/>
                <a:gd name="connsiteY90" fmla="*/ 162218 h 1154323"/>
                <a:gd name="connsiteX91" fmla="*/ 44388 w 900505"/>
                <a:gd name="connsiteY91" fmla="*/ 371245 h 1154323"/>
                <a:gd name="connsiteX92" fmla="*/ 48301 w 900505"/>
                <a:gd name="connsiteY92" fmla="*/ 442397 h 1154323"/>
                <a:gd name="connsiteX93" fmla="*/ 80660 w 900505"/>
                <a:gd name="connsiteY93" fmla="*/ 566107 h 1154323"/>
                <a:gd name="connsiteX94" fmla="*/ 92609 w 900505"/>
                <a:gd name="connsiteY94" fmla="*/ 633583 h 1154323"/>
                <a:gd name="connsiteX95" fmla="*/ 111487 w 900505"/>
                <a:gd name="connsiteY95" fmla="*/ 632687 h 1154323"/>
                <a:gd name="connsiteX96" fmla="*/ 165246 w 900505"/>
                <a:gd name="connsiteY96" fmla="*/ 683547 h 1154323"/>
                <a:gd name="connsiteX97" fmla="*/ 184620 w 900505"/>
                <a:gd name="connsiteY97" fmla="*/ 713974 h 1154323"/>
                <a:gd name="connsiteX98" fmla="*/ 197205 w 900505"/>
                <a:gd name="connsiteY98" fmla="*/ 723873 h 1154323"/>
                <a:gd name="connsiteX99" fmla="*/ 240806 w 900505"/>
                <a:gd name="connsiteY99" fmla="*/ 722270 h 1154323"/>
                <a:gd name="connsiteX100" fmla="*/ 309767 w 900505"/>
                <a:gd name="connsiteY100" fmla="*/ 706102 h 1154323"/>
                <a:gd name="connsiteX101" fmla="*/ 328409 w 900505"/>
                <a:gd name="connsiteY101" fmla="*/ 690123 h 1154323"/>
                <a:gd name="connsiteX102" fmla="*/ 364846 w 900505"/>
                <a:gd name="connsiteY102" fmla="*/ 618947 h 1154323"/>
                <a:gd name="connsiteX103" fmla="*/ 371257 w 900505"/>
                <a:gd name="connsiteY103" fmla="*/ 607988 h 1154323"/>
                <a:gd name="connsiteX104" fmla="*/ 373637 w 900505"/>
                <a:gd name="connsiteY104" fmla="*/ 608553 h 1154323"/>
                <a:gd name="connsiteX105" fmla="*/ 377479 w 900505"/>
                <a:gd name="connsiteY105" fmla="*/ 655124 h 1154323"/>
                <a:gd name="connsiteX106" fmla="*/ 380047 w 900505"/>
                <a:gd name="connsiteY106" fmla="*/ 655195 h 1154323"/>
                <a:gd name="connsiteX107" fmla="*/ 383276 w 900505"/>
                <a:gd name="connsiteY107" fmla="*/ 648784 h 1154323"/>
                <a:gd name="connsiteX108" fmla="*/ 392633 w 900505"/>
                <a:gd name="connsiteY108" fmla="*/ 601247 h 1154323"/>
                <a:gd name="connsiteX109" fmla="*/ 386812 w 900505"/>
                <a:gd name="connsiteY109" fmla="*/ 566366 h 1154323"/>
                <a:gd name="connsiteX110" fmla="*/ 373213 w 900505"/>
                <a:gd name="connsiteY110" fmla="*/ 561723 h 1154323"/>
                <a:gd name="connsiteX111" fmla="*/ 357988 w 900505"/>
                <a:gd name="connsiteY111" fmla="*/ 572235 h 1154323"/>
                <a:gd name="connsiteX112" fmla="*/ 335504 w 900505"/>
                <a:gd name="connsiteY112" fmla="*/ 570396 h 1154323"/>
                <a:gd name="connsiteX113" fmla="*/ 326218 w 900505"/>
                <a:gd name="connsiteY113" fmla="*/ 560828 h 1154323"/>
                <a:gd name="connsiteX114" fmla="*/ 323342 w 900505"/>
                <a:gd name="connsiteY114" fmla="*/ 553710 h 1154323"/>
                <a:gd name="connsiteX115" fmla="*/ 330012 w 900505"/>
                <a:gd name="connsiteY115" fmla="*/ 551471 h 1154323"/>
                <a:gd name="connsiteX116" fmla="*/ 340429 w 900505"/>
                <a:gd name="connsiteY116" fmla="*/ 543741 h 1154323"/>
                <a:gd name="connsiteX117" fmla="*/ 343988 w 900505"/>
                <a:gd name="connsiteY117" fmla="*/ 524179 h 1154323"/>
                <a:gd name="connsiteX118" fmla="*/ 341231 w 900505"/>
                <a:gd name="connsiteY118" fmla="*/ 448525 h 1154323"/>
                <a:gd name="connsiteX119" fmla="*/ 320255 w 900505"/>
                <a:gd name="connsiteY119" fmla="*/ 346616 h 1154323"/>
                <a:gd name="connsiteX120" fmla="*/ 273660 w 900505"/>
                <a:gd name="connsiteY120" fmla="*/ 271598 h 1154323"/>
                <a:gd name="connsiteX121" fmla="*/ 242574 w 900505"/>
                <a:gd name="connsiteY121" fmla="*/ 265070 h 1154323"/>
                <a:gd name="connsiteX122" fmla="*/ 228409 w 900505"/>
                <a:gd name="connsiteY122" fmla="*/ 271480 h 1154323"/>
                <a:gd name="connsiteX123" fmla="*/ 185468 w 900505"/>
                <a:gd name="connsiteY123" fmla="*/ 291584 h 1154323"/>
                <a:gd name="connsiteX124" fmla="*/ 175593 w 900505"/>
                <a:gd name="connsiteY124" fmla="*/ 293729 h 1154323"/>
                <a:gd name="connsiteX125" fmla="*/ 174179 w 900505"/>
                <a:gd name="connsiteY125" fmla="*/ 291278 h 1154323"/>
                <a:gd name="connsiteX126" fmla="*/ 186434 w 900505"/>
                <a:gd name="connsiteY126" fmla="*/ 274120 h 1154323"/>
                <a:gd name="connsiteX127" fmla="*/ 195532 w 900505"/>
                <a:gd name="connsiteY127" fmla="*/ 247653 h 1154323"/>
                <a:gd name="connsiteX128" fmla="*/ 203144 w 900505"/>
                <a:gd name="connsiteY128" fmla="*/ 235279 h 1154323"/>
                <a:gd name="connsiteX129" fmla="*/ 238072 w 900505"/>
                <a:gd name="connsiteY129" fmla="*/ 229317 h 1154323"/>
                <a:gd name="connsiteX130" fmla="*/ 288721 w 900505"/>
                <a:gd name="connsiteY130" fmla="*/ 245131 h 1154323"/>
                <a:gd name="connsiteX131" fmla="*/ 332251 w 900505"/>
                <a:gd name="connsiteY131" fmla="*/ 311782 h 1154323"/>
                <a:gd name="connsiteX132" fmla="*/ 333264 w 900505"/>
                <a:gd name="connsiteY132" fmla="*/ 319701 h 1154323"/>
                <a:gd name="connsiteX133" fmla="*/ 333288 w 900505"/>
                <a:gd name="connsiteY133" fmla="*/ 343387 h 1154323"/>
                <a:gd name="connsiteX134" fmla="*/ 335339 w 900505"/>
                <a:gd name="connsiteY134" fmla="*/ 361110 h 1154323"/>
                <a:gd name="connsiteX135" fmla="*/ 337955 w 900505"/>
                <a:gd name="connsiteY135" fmla="*/ 361747 h 1154323"/>
                <a:gd name="connsiteX136" fmla="*/ 348607 w 900505"/>
                <a:gd name="connsiteY136" fmla="*/ 348219 h 1154323"/>
                <a:gd name="connsiteX137" fmla="*/ 361429 w 900505"/>
                <a:gd name="connsiteY137" fmla="*/ 347841 h 1154323"/>
                <a:gd name="connsiteX138" fmla="*/ 369324 w 900505"/>
                <a:gd name="connsiteY138" fmla="*/ 359413 h 1154323"/>
                <a:gd name="connsiteX139" fmla="*/ 391761 w 900505"/>
                <a:gd name="connsiteY139" fmla="*/ 401978 h 1154323"/>
                <a:gd name="connsiteX140" fmla="*/ 401589 w 900505"/>
                <a:gd name="connsiteY140" fmla="*/ 413856 h 1154323"/>
                <a:gd name="connsiteX141" fmla="*/ 410969 w 900505"/>
                <a:gd name="connsiteY141" fmla="*/ 414822 h 1154323"/>
                <a:gd name="connsiteX142" fmla="*/ 413774 w 900505"/>
                <a:gd name="connsiteY142" fmla="*/ 407516 h 1154323"/>
                <a:gd name="connsiteX143" fmla="*/ 410309 w 900505"/>
                <a:gd name="connsiteY143" fmla="*/ 394766 h 1154323"/>
                <a:gd name="connsiteX144" fmla="*/ 336918 w 900505"/>
                <a:gd name="connsiteY144" fmla="*/ 269100 h 1154323"/>
                <a:gd name="connsiteX145" fmla="*/ 275687 w 900505"/>
                <a:gd name="connsiteY145" fmla="*/ 219465 h 1154323"/>
                <a:gd name="connsiteX146" fmla="*/ 220608 w 900505"/>
                <a:gd name="connsiteY146" fmla="*/ 210839 h 1154323"/>
                <a:gd name="connsiteX147" fmla="*/ 205831 w 900505"/>
                <a:gd name="connsiteY147" fmla="*/ 209354 h 1154323"/>
                <a:gd name="connsiteX148" fmla="*/ 205312 w 900505"/>
                <a:gd name="connsiteY148" fmla="*/ 207092 h 1154323"/>
                <a:gd name="connsiteX149" fmla="*/ 211134 w 900505"/>
                <a:gd name="connsiteY149" fmla="*/ 202025 h 1154323"/>
                <a:gd name="connsiteX150" fmla="*/ 242008 w 900505"/>
                <a:gd name="connsiteY150" fmla="*/ 193304 h 1154323"/>
                <a:gd name="connsiteX151" fmla="*/ 307669 w 900505"/>
                <a:gd name="connsiteY151" fmla="*/ 198089 h 1154323"/>
                <a:gd name="connsiteX152" fmla="*/ 348442 w 900505"/>
                <a:gd name="connsiteY152" fmla="*/ 210721 h 1154323"/>
                <a:gd name="connsiteX153" fmla="*/ 358836 w 900505"/>
                <a:gd name="connsiteY153" fmla="*/ 226536 h 1154323"/>
                <a:gd name="connsiteX154" fmla="*/ 332251 w 900505"/>
                <a:gd name="connsiteY154" fmla="*/ 220974 h 1154323"/>
                <a:gd name="connsiteX155" fmla="*/ 330531 w 900505"/>
                <a:gd name="connsiteY155" fmla="*/ 223142 h 1154323"/>
                <a:gd name="connsiteX156" fmla="*/ 339604 w 900505"/>
                <a:gd name="connsiteY156" fmla="*/ 239569 h 1154323"/>
                <a:gd name="connsiteX157" fmla="*/ 390559 w 900505"/>
                <a:gd name="connsiteY157" fmla="*/ 317863 h 1154323"/>
                <a:gd name="connsiteX158" fmla="*/ 438591 w 900505"/>
                <a:gd name="connsiteY158" fmla="*/ 432758 h 1154323"/>
                <a:gd name="connsiteX159" fmla="*/ 450847 w 900505"/>
                <a:gd name="connsiteY159" fmla="*/ 543906 h 1154323"/>
                <a:gd name="connsiteX160" fmla="*/ 448325 w 900505"/>
                <a:gd name="connsiteY160" fmla="*/ 567427 h 1154323"/>
                <a:gd name="connsiteX161" fmla="*/ 445096 w 900505"/>
                <a:gd name="connsiteY161" fmla="*/ 572022 h 1154323"/>
                <a:gd name="connsiteX162" fmla="*/ 440194 w 900505"/>
                <a:gd name="connsiteY162" fmla="*/ 568252 h 1154323"/>
                <a:gd name="connsiteX163" fmla="*/ 434844 w 900505"/>
                <a:gd name="connsiteY163" fmla="*/ 553757 h 1154323"/>
                <a:gd name="connsiteX164" fmla="*/ 428598 w 900505"/>
                <a:gd name="connsiteY164" fmla="*/ 482180 h 1154323"/>
                <a:gd name="connsiteX165" fmla="*/ 424167 w 900505"/>
                <a:gd name="connsiteY165" fmla="*/ 443976 h 1154323"/>
                <a:gd name="connsiteX166" fmla="*/ 409296 w 900505"/>
                <a:gd name="connsiteY166" fmla="*/ 429482 h 1154323"/>
                <a:gd name="connsiteX167" fmla="*/ 391997 w 900505"/>
                <a:gd name="connsiteY167" fmla="*/ 420926 h 1154323"/>
                <a:gd name="connsiteX168" fmla="*/ 375452 w 900505"/>
                <a:gd name="connsiteY168" fmla="*/ 396698 h 1154323"/>
                <a:gd name="connsiteX169" fmla="*/ 361806 w 900505"/>
                <a:gd name="connsiteY169" fmla="*/ 368794 h 1154323"/>
                <a:gd name="connsiteX170" fmla="*/ 355819 w 900505"/>
                <a:gd name="connsiteY170" fmla="*/ 364009 h 1154323"/>
                <a:gd name="connsiteX171" fmla="*/ 352779 w 900505"/>
                <a:gd name="connsiteY171" fmla="*/ 370750 h 1154323"/>
                <a:gd name="connsiteX172" fmla="*/ 355395 w 900505"/>
                <a:gd name="connsiteY172" fmla="*/ 405372 h 1154323"/>
                <a:gd name="connsiteX173" fmla="*/ 366496 w 900505"/>
                <a:gd name="connsiteY173" fmla="*/ 504782 h 1154323"/>
                <a:gd name="connsiteX174" fmla="*/ 369890 w 900505"/>
                <a:gd name="connsiteY174" fmla="*/ 522152 h 1154323"/>
                <a:gd name="connsiteX175" fmla="*/ 376536 w 900505"/>
                <a:gd name="connsiteY175" fmla="*/ 529081 h 1154323"/>
                <a:gd name="connsiteX176" fmla="*/ 382664 w 900505"/>
                <a:gd name="connsiteY176" fmla="*/ 522482 h 1154323"/>
                <a:gd name="connsiteX177" fmla="*/ 386034 w 900505"/>
                <a:gd name="connsiteY177" fmla="*/ 494789 h 1154323"/>
                <a:gd name="connsiteX178" fmla="*/ 384290 w 900505"/>
                <a:gd name="connsiteY178" fmla="*/ 461464 h 1154323"/>
                <a:gd name="connsiteX179" fmla="*/ 386482 w 900505"/>
                <a:gd name="connsiteY179" fmla="*/ 452178 h 1154323"/>
                <a:gd name="connsiteX180" fmla="*/ 389121 w 900505"/>
                <a:gd name="connsiteY180" fmla="*/ 451824 h 1154323"/>
                <a:gd name="connsiteX181" fmla="*/ 394518 w 900505"/>
                <a:gd name="connsiteY181" fmla="*/ 460733 h 1154323"/>
                <a:gd name="connsiteX182" fmla="*/ 400434 w 900505"/>
                <a:gd name="connsiteY182" fmla="*/ 491207 h 1154323"/>
                <a:gd name="connsiteX183" fmla="*/ 405572 w 900505"/>
                <a:gd name="connsiteY183" fmla="*/ 602426 h 1154323"/>
                <a:gd name="connsiteX184" fmla="*/ 400340 w 900505"/>
                <a:gd name="connsiteY184" fmla="*/ 683783 h 1154323"/>
                <a:gd name="connsiteX185" fmla="*/ 392374 w 900505"/>
                <a:gd name="connsiteY185" fmla="*/ 714516 h 1154323"/>
                <a:gd name="connsiteX186" fmla="*/ 393128 w 900505"/>
                <a:gd name="connsiteY186" fmla="*/ 722105 h 1154323"/>
                <a:gd name="connsiteX187" fmla="*/ 400104 w 900505"/>
                <a:gd name="connsiteY187" fmla="*/ 720809 h 1154323"/>
                <a:gd name="connsiteX188" fmla="*/ 412242 w 900505"/>
                <a:gd name="connsiteY188" fmla="*/ 715129 h 1154323"/>
                <a:gd name="connsiteX189" fmla="*/ 407811 w 900505"/>
                <a:gd name="connsiteY189" fmla="*/ 731367 h 1154323"/>
                <a:gd name="connsiteX190" fmla="*/ 410945 w 900505"/>
                <a:gd name="connsiteY190" fmla="*/ 739004 h 1154323"/>
                <a:gd name="connsiteX191" fmla="*/ 418794 w 900505"/>
                <a:gd name="connsiteY191" fmla="*/ 736529 h 1154323"/>
                <a:gd name="connsiteX192" fmla="*/ 424097 w 900505"/>
                <a:gd name="connsiteY192" fmla="*/ 724485 h 1154323"/>
                <a:gd name="connsiteX193" fmla="*/ 427537 w 900505"/>
                <a:gd name="connsiteY193" fmla="*/ 683925 h 1154323"/>
                <a:gd name="connsiteX194" fmla="*/ 433571 w 900505"/>
                <a:gd name="connsiteY194" fmla="*/ 620550 h 1154323"/>
                <a:gd name="connsiteX195" fmla="*/ 454712 w 900505"/>
                <a:gd name="connsiteY195" fmla="*/ 596180 h 1154323"/>
                <a:gd name="connsiteX196" fmla="*/ 463809 w 900505"/>
                <a:gd name="connsiteY196" fmla="*/ 593069 h 1154323"/>
                <a:gd name="connsiteX197" fmla="*/ 477761 w 900505"/>
                <a:gd name="connsiteY197" fmla="*/ 574851 h 1154323"/>
                <a:gd name="connsiteX198" fmla="*/ 476960 w 900505"/>
                <a:gd name="connsiteY198" fmla="*/ 539333 h 1154323"/>
                <a:gd name="connsiteX199" fmla="*/ 468923 w 900505"/>
                <a:gd name="connsiteY199" fmla="*/ 476076 h 1154323"/>
                <a:gd name="connsiteX200" fmla="*/ 447759 w 900505"/>
                <a:gd name="connsiteY200" fmla="*/ 378574 h 1154323"/>
                <a:gd name="connsiteX201" fmla="*/ 416720 w 900505"/>
                <a:gd name="connsiteY201" fmla="*/ 312183 h 1154323"/>
                <a:gd name="connsiteX202" fmla="*/ 388815 w 900505"/>
                <a:gd name="connsiteY202" fmla="*/ 251966 h 1154323"/>
                <a:gd name="connsiteX203" fmla="*/ 390418 w 900505"/>
                <a:gd name="connsiteY203" fmla="*/ 250952 h 1154323"/>
                <a:gd name="connsiteX204" fmla="*/ 422494 w 900505"/>
                <a:gd name="connsiteY204" fmla="*/ 294129 h 1154323"/>
                <a:gd name="connsiteX205" fmla="*/ 462984 w 900505"/>
                <a:gd name="connsiteY205" fmla="*/ 382887 h 1154323"/>
                <a:gd name="connsiteX206" fmla="*/ 497488 w 900505"/>
                <a:gd name="connsiteY206" fmla="*/ 537542 h 1154323"/>
                <a:gd name="connsiteX207" fmla="*/ 501825 w 900505"/>
                <a:gd name="connsiteY207" fmla="*/ 553828 h 1154323"/>
                <a:gd name="connsiteX208" fmla="*/ 508942 w 900505"/>
                <a:gd name="connsiteY208" fmla="*/ 557952 h 1154323"/>
                <a:gd name="connsiteX209" fmla="*/ 529824 w 900505"/>
                <a:gd name="connsiteY209" fmla="*/ 569666 h 1154323"/>
                <a:gd name="connsiteX210" fmla="*/ 536187 w 900505"/>
                <a:gd name="connsiteY210" fmla="*/ 600752 h 1154323"/>
                <a:gd name="connsiteX211" fmla="*/ 526901 w 900505"/>
                <a:gd name="connsiteY211" fmla="*/ 738674 h 1154323"/>
                <a:gd name="connsiteX212" fmla="*/ 514881 w 900505"/>
                <a:gd name="connsiteY212" fmla="*/ 763020 h 1154323"/>
                <a:gd name="connsiteX213" fmla="*/ 506774 w 900505"/>
                <a:gd name="connsiteY213" fmla="*/ 766460 h 1154323"/>
                <a:gd name="connsiteX214" fmla="*/ 501542 w 900505"/>
                <a:gd name="connsiteY214" fmla="*/ 759531 h 1154323"/>
                <a:gd name="connsiteX215" fmla="*/ 502791 w 900505"/>
                <a:gd name="connsiteY215" fmla="*/ 742067 h 1154323"/>
                <a:gd name="connsiteX216" fmla="*/ 505266 w 900505"/>
                <a:gd name="connsiteY216" fmla="*/ 723873 h 1154323"/>
                <a:gd name="connsiteX217" fmla="*/ 498714 w 900505"/>
                <a:gd name="connsiteY217" fmla="*/ 714092 h 1154323"/>
                <a:gd name="connsiteX218" fmla="*/ 485845 w 900505"/>
                <a:gd name="connsiteY218" fmla="*/ 719206 h 1154323"/>
                <a:gd name="connsiteX219" fmla="*/ 482970 w 900505"/>
                <a:gd name="connsiteY219" fmla="*/ 726583 h 1154323"/>
                <a:gd name="connsiteX220" fmla="*/ 468546 w 900505"/>
                <a:gd name="connsiteY220" fmla="*/ 740300 h 1154323"/>
                <a:gd name="connsiteX221" fmla="*/ 452237 w 900505"/>
                <a:gd name="connsiteY221" fmla="*/ 747653 h 1154323"/>
                <a:gd name="connsiteX222" fmla="*/ 420161 w 900505"/>
                <a:gd name="connsiteY222" fmla="*/ 787271 h 1154323"/>
                <a:gd name="connsiteX223" fmla="*/ 398855 w 900505"/>
                <a:gd name="connsiteY223" fmla="*/ 812796 h 1154323"/>
                <a:gd name="connsiteX224" fmla="*/ 391737 w 900505"/>
                <a:gd name="connsiteY224" fmla="*/ 815270 h 1154323"/>
                <a:gd name="connsiteX225" fmla="*/ 390488 w 900505"/>
                <a:gd name="connsiteY225" fmla="*/ 807728 h 1154323"/>
                <a:gd name="connsiteX226" fmla="*/ 398973 w 900505"/>
                <a:gd name="connsiteY226" fmla="*/ 786470 h 1154323"/>
                <a:gd name="connsiteX227" fmla="*/ 394848 w 900505"/>
                <a:gd name="connsiteY227" fmla="*/ 742869 h 1154323"/>
                <a:gd name="connsiteX228" fmla="*/ 377266 w 900505"/>
                <a:gd name="connsiteY228" fmla="*/ 732805 h 1154323"/>
                <a:gd name="connsiteX229" fmla="*/ 363243 w 900505"/>
                <a:gd name="connsiteY229" fmla="*/ 747512 h 1154323"/>
                <a:gd name="connsiteX230" fmla="*/ 364681 w 900505"/>
                <a:gd name="connsiteY230" fmla="*/ 760639 h 1154323"/>
                <a:gd name="connsiteX231" fmla="*/ 375829 w 900505"/>
                <a:gd name="connsiteY231" fmla="*/ 759885 h 1154323"/>
                <a:gd name="connsiteX232" fmla="*/ 377856 w 900505"/>
                <a:gd name="connsiteY232" fmla="*/ 759037 h 1154323"/>
                <a:gd name="connsiteX233" fmla="*/ 385987 w 900505"/>
                <a:gd name="connsiteY233" fmla="*/ 759814 h 1154323"/>
                <a:gd name="connsiteX234" fmla="*/ 388155 w 900505"/>
                <a:gd name="connsiteY234" fmla="*/ 767710 h 1154323"/>
                <a:gd name="connsiteX235" fmla="*/ 374203 w 900505"/>
                <a:gd name="connsiteY235" fmla="*/ 787743 h 1154323"/>
                <a:gd name="connsiteX236" fmla="*/ 361994 w 900505"/>
                <a:gd name="connsiteY236" fmla="*/ 782416 h 1154323"/>
                <a:gd name="connsiteX237" fmla="*/ 347995 w 900505"/>
                <a:gd name="connsiteY237" fmla="*/ 776760 h 1154323"/>
                <a:gd name="connsiteX238" fmla="*/ 341537 w 900505"/>
                <a:gd name="connsiteY238" fmla="*/ 781733 h 1154323"/>
                <a:gd name="connsiteX239" fmla="*/ 254806 w 900505"/>
                <a:gd name="connsiteY239" fmla="*/ 801789 h 1154323"/>
                <a:gd name="connsiteX240" fmla="*/ 186788 w 900505"/>
                <a:gd name="connsiteY240" fmla="*/ 775322 h 1154323"/>
                <a:gd name="connsiteX241" fmla="*/ 174603 w 900505"/>
                <a:gd name="connsiteY241" fmla="*/ 769713 h 1154323"/>
                <a:gd name="connsiteX242" fmla="*/ 175074 w 900505"/>
                <a:gd name="connsiteY242" fmla="*/ 772353 h 1154323"/>
                <a:gd name="connsiteX243" fmla="*/ 178775 w 900505"/>
                <a:gd name="connsiteY243" fmla="*/ 776996 h 1154323"/>
                <a:gd name="connsiteX244" fmla="*/ 234820 w 900505"/>
                <a:gd name="connsiteY244" fmla="*/ 816072 h 1154323"/>
                <a:gd name="connsiteX245" fmla="*/ 303828 w 900505"/>
                <a:gd name="connsiteY245" fmla="*/ 837448 h 1154323"/>
                <a:gd name="connsiteX246" fmla="*/ 321009 w 900505"/>
                <a:gd name="connsiteY246" fmla="*/ 830448 h 1154323"/>
                <a:gd name="connsiteX247" fmla="*/ 331190 w 900505"/>
                <a:gd name="connsiteY247" fmla="*/ 823708 h 1154323"/>
                <a:gd name="connsiteX248" fmla="*/ 374792 w 900505"/>
                <a:gd name="connsiteY248" fmla="*/ 829199 h 1154323"/>
                <a:gd name="connsiteX249" fmla="*/ 384667 w 900505"/>
                <a:gd name="connsiteY249" fmla="*/ 839876 h 1154323"/>
                <a:gd name="connsiteX250" fmla="*/ 384808 w 900505"/>
                <a:gd name="connsiteY250" fmla="*/ 845862 h 1154323"/>
                <a:gd name="connsiteX251" fmla="*/ 379458 w 900505"/>
                <a:gd name="connsiteY251" fmla="*/ 846663 h 1154323"/>
                <a:gd name="connsiteX252" fmla="*/ 368829 w 900505"/>
                <a:gd name="connsiteY252" fmla="*/ 843458 h 1154323"/>
                <a:gd name="connsiteX253" fmla="*/ 326288 w 900505"/>
                <a:gd name="connsiteY253" fmla="*/ 849279 h 1154323"/>
                <a:gd name="connsiteX254" fmla="*/ 310733 w 900505"/>
                <a:gd name="connsiteY254" fmla="*/ 855808 h 1154323"/>
                <a:gd name="connsiteX255" fmla="*/ 228551 w 900505"/>
                <a:gd name="connsiteY255" fmla="*/ 846640 h 1154323"/>
                <a:gd name="connsiteX256" fmla="*/ 212548 w 900505"/>
                <a:gd name="connsiteY256" fmla="*/ 828280 h 1154323"/>
                <a:gd name="connsiteX257" fmla="*/ 205265 w 900505"/>
                <a:gd name="connsiteY257" fmla="*/ 824603 h 1154323"/>
                <a:gd name="connsiteX258" fmla="*/ 197936 w 900505"/>
                <a:gd name="connsiteY258" fmla="*/ 824792 h 1154323"/>
                <a:gd name="connsiteX259" fmla="*/ 186010 w 900505"/>
                <a:gd name="connsiteY259" fmla="*/ 817415 h 1154323"/>
                <a:gd name="connsiteX260" fmla="*/ 101871 w 900505"/>
                <a:gd name="connsiteY260" fmla="*/ 720290 h 1154323"/>
                <a:gd name="connsiteX261" fmla="*/ 51530 w 900505"/>
                <a:gd name="connsiteY261" fmla="*/ 657410 h 1154323"/>
                <a:gd name="connsiteX262" fmla="*/ 40924 w 900505"/>
                <a:gd name="connsiteY262" fmla="*/ 650269 h 1154323"/>
                <a:gd name="connsiteX263" fmla="*/ 39203 w 900505"/>
                <a:gd name="connsiteY263" fmla="*/ 651565 h 1154323"/>
                <a:gd name="connsiteX264" fmla="*/ 40523 w 900505"/>
                <a:gd name="connsiteY264" fmla="*/ 660710 h 1154323"/>
                <a:gd name="connsiteX265" fmla="*/ 50658 w 900505"/>
                <a:gd name="connsiteY265" fmla="*/ 682110 h 1154323"/>
                <a:gd name="connsiteX266" fmla="*/ 142244 w 900505"/>
                <a:gd name="connsiteY266" fmla="*/ 796534 h 1154323"/>
                <a:gd name="connsiteX267" fmla="*/ 214999 w 900505"/>
                <a:gd name="connsiteY267" fmla="*/ 855077 h 1154323"/>
                <a:gd name="connsiteX268" fmla="*/ 258294 w 900505"/>
                <a:gd name="connsiteY268" fmla="*/ 871033 h 1154323"/>
                <a:gd name="connsiteX269" fmla="*/ 329423 w 900505"/>
                <a:gd name="connsiteY269" fmla="*/ 872235 h 1154323"/>
                <a:gd name="connsiteX270" fmla="*/ 396852 w 900505"/>
                <a:gd name="connsiteY270" fmla="*/ 842987 h 1154323"/>
                <a:gd name="connsiteX271" fmla="*/ 436258 w 900505"/>
                <a:gd name="connsiteY271" fmla="*/ 795638 h 1154323"/>
                <a:gd name="connsiteX272" fmla="*/ 459284 w 900505"/>
                <a:gd name="connsiteY272" fmla="*/ 770467 h 1154323"/>
                <a:gd name="connsiteX273" fmla="*/ 466449 w 900505"/>
                <a:gd name="connsiteY273" fmla="*/ 768534 h 1154323"/>
                <a:gd name="connsiteX274" fmla="*/ 468947 w 900505"/>
                <a:gd name="connsiteY274" fmla="*/ 774733 h 1154323"/>
                <a:gd name="connsiteX275" fmla="*/ 464045 w 900505"/>
                <a:gd name="connsiteY275" fmla="*/ 796039 h 1154323"/>
                <a:gd name="connsiteX276" fmla="*/ 389239 w 900505"/>
                <a:gd name="connsiteY276" fmla="*/ 884160 h 1154323"/>
                <a:gd name="connsiteX277" fmla="*/ 353321 w 900505"/>
                <a:gd name="connsiteY277" fmla="*/ 896227 h 1154323"/>
                <a:gd name="connsiteX278" fmla="*/ 276300 w 900505"/>
                <a:gd name="connsiteY278" fmla="*/ 893211 h 1154323"/>
                <a:gd name="connsiteX279" fmla="*/ 173448 w 900505"/>
                <a:gd name="connsiteY279" fmla="*/ 858447 h 1154323"/>
                <a:gd name="connsiteX280" fmla="*/ 87990 w 900505"/>
                <a:gd name="connsiteY280" fmla="*/ 770891 h 1154323"/>
                <a:gd name="connsiteX281" fmla="*/ 40382 w 900505"/>
                <a:gd name="connsiteY281" fmla="*/ 694860 h 1154323"/>
                <a:gd name="connsiteX282" fmla="*/ 21787 w 900505"/>
                <a:gd name="connsiteY282" fmla="*/ 674120 h 1154323"/>
                <a:gd name="connsiteX283" fmla="*/ 17026 w 900505"/>
                <a:gd name="connsiteY283" fmla="*/ 660521 h 1154323"/>
                <a:gd name="connsiteX284" fmla="*/ 599 w 900505"/>
                <a:gd name="connsiteY284" fmla="*/ 608954 h 1154323"/>
                <a:gd name="connsiteX285" fmla="*/ 33 w 900505"/>
                <a:gd name="connsiteY285" fmla="*/ 614917 h 1154323"/>
                <a:gd name="connsiteX286" fmla="*/ 13703 w 900505"/>
                <a:gd name="connsiteY286" fmla="*/ 678433 h 1154323"/>
                <a:gd name="connsiteX287" fmla="*/ 197276 w 900505"/>
                <a:gd name="connsiteY287" fmla="*/ 893918 h 1154323"/>
                <a:gd name="connsiteX288" fmla="*/ 360439 w 900505"/>
                <a:gd name="connsiteY288" fmla="*/ 916991 h 1154323"/>
                <a:gd name="connsiteX289" fmla="*/ 444954 w 900505"/>
                <a:gd name="connsiteY289" fmla="*/ 861794 h 1154323"/>
                <a:gd name="connsiteX290" fmla="*/ 499044 w 900505"/>
                <a:gd name="connsiteY290" fmla="*/ 824556 h 1154323"/>
                <a:gd name="connsiteX291" fmla="*/ 522588 w 900505"/>
                <a:gd name="connsiteY291" fmla="*/ 794083 h 1154323"/>
                <a:gd name="connsiteX292" fmla="*/ 514339 w 900505"/>
                <a:gd name="connsiteY292" fmla="*/ 799008 h 1154323"/>
                <a:gd name="connsiteX293" fmla="*/ 494188 w 900505"/>
                <a:gd name="connsiteY293" fmla="*/ 814210 h 1154323"/>
                <a:gd name="connsiteX294" fmla="*/ 483559 w 900505"/>
                <a:gd name="connsiteY294" fmla="*/ 809661 h 1154323"/>
                <a:gd name="connsiteX295" fmla="*/ 483371 w 900505"/>
                <a:gd name="connsiteY295" fmla="*/ 796369 h 1154323"/>
                <a:gd name="connsiteX296" fmla="*/ 500411 w 900505"/>
                <a:gd name="connsiteY296" fmla="*/ 783005 h 1154323"/>
                <a:gd name="connsiteX297" fmla="*/ 514292 w 900505"/>
                <a:gd name="connsiteY297" fmla="*/ 785244 h 1154323"/>
                <a:gd name="connsiteX298" fmla="*/ 536706 w 900505"/>
                <a:gd name="connsiteY298" fmla="*/ 768864 h 1154323"/>
                <a:gd name="connsiteX299" fmla="*/ 557823 w 900505"/>
                <a:gd name="connsiteY299" fmla="*/ 721045 h 1154323"/>
                <a:gd name="connsiteX300" fmla="*/ 576135 w 900505"/>
                <a:gd name="connsiteY300" fmla="*/ 673743 h 1154323"/>
                <a:gd name="connsiteX301" fmla="*/ 555961 w 900505"/>
                <a:gd name="connsiteY301" fmla="*/ 594247 h 1154323"/>
                <a:gd name="connsiteX302" fmla="*/ 529447 w 900505"/>
                <a:gd name="connsiteY302" fmla="*/ 523825 h 1154323"/>
                <a:gd name="connsiteX303" fmla="*/ 527137 w 900505"/>
                <a:gd name="connsiteY303" fmla="*/ 495143 h 1154323"/>
                <a:gd name="connsiteX304" fmla="*/ 531309 w 900505"/>
                <a:gd name="connsiteY304" fmla="*/ 489180 h 1154323"/>
                <a:gd name="connsiteX305" fmla="*/ 538073 w 900505"/>
                <a:gd name="connsiteY305" fmla="*/ 492220 h 1154323"/>
                <a:gd name="connsiteX306" fmla="*/ 541985 w 900505"/>
                <a:gd name="connsiteY306" fmla="*/ 499267 h 1154323"/>
                <a:gd name="connsiteX307" fmla="*/ 553604 w 900505"/>
                <a:gd name="connsiteY307" fmla="*/ 541242 h 1154323"/>
                <a:gd name="connsiteX308" fmla="*/ 571705 w 900505"/>
                <a:gd name="connsiteY308" fmla="*/ 602756 h 1154323"/>
                <a:gd name="connsiteX309" fmla="*/ 579341 w 900505"/>
                <a:gd name="connsiteY309" fmla="*/ 612583 h 1154323"/>
                <a:gd name="connsiteX310" fmla="*/ 586458 w 900505"/>
                <a:gd name="connsiteY310" fmla="*/ 614328 h 1154323"/>
                <a:gd name="connsiteX311" fmla="*/ 588886 w 900505"/>
                <a:gd name="connsiteY311" fmla="*/ 607116 h 1154323"/>
                <a:gd name="connsiteX312" fmla="*/ 587047 w 900505"/>
                <a:gd name="connsiteY312" fmla="*/ 596204 h 1154323"/>
                <a:gd name="connsiteX313" fmla="*/ 568169 w 900505"/>
                <a:gd name="connsiteY313" fmla="*/ 508671 h 1154323"/>
                <a:gd name="connsiteX314" fmla="*/ 544695 w 900505"/>
                <a:gd name="connsiteY314" fmla="*/ 438885 h 1154323"/>
                <a:gd name="connsiteX315" fmla="*/ 531709 w 900505"/>
                <a:gd name="connsiteY315" fmla="*/ 430448 h 1154323"/>
                <a:gd name="connsiteX316" fmla="*/ 527184 w 900505"/>
                <a:gd name="connsiteY316" fmla="*/ 446003 h 1154323"/>
                <a:gd name="connsiteX317" fmla="*/ 528928 w 900505"/>
                <a:gd name="connsiteY317" fmla="*/ 452414 h 1154323"/>
                <a:gd name="connsiteX318" fmla="*/ 529894 w 900505"/>
                <a:gd name="connsiteY318" fmla="*/ 456703 h 1154323"/>
                <a:gd name="connsiteX319" fmla="*/ 526076 w 900505"/>
                <a:gd name="connsiteY319" fmla="*/ 468935 h 1154323"/>
                <a:gd name="connsiteX320" fmla="*/ 514716 w 900505"/>
                <a:gd name="connsiteY320" fmla="*/ 463514 h 1154323"/>
                <a:gd name="connsiteX321" fmla="*/ 506091 w 900505"/>
                <a:gd name="connsiteY321" fmla="*/ 447229 h 1154323"/>
                <a:gd name="connsiteX322" fmla="*/ 486647 w 900505"/>
                <a:gd name="connsiteY322" fmla="*/ 389769 h 1154323"/>
                <a:gd name="connsiteX323" fmla="*/ 426406 w 900505"/>
                <a:gd name="connsiteY323" fmla="*/ 267922 h 1154323"/>
                <a:gd name="connsiteX324" fmla="*/ 397276 w 900505"/>
                <a:gd name="connsiteY324" fmla="*/ 242515 h 1154323"/>
                <a:gd name="connsiteX325" fmla="*/ 387212 w 900505"/>
                <a:gd name="connsiteY325" fmla="*/ 208836 h 1154323"/>
                <a:gd name="connsiteX326" fmla="*/ 410262 w 900505"/>
                <a:gd name="connsiteY326" fmla="*/ 205866 h 1154323"/>
                <a:gd name="connsiteX327" fmla="*/ 417874 w 900505"/>
                <a:gd name="connsiteY327" fmla="*/ 214964 h 1154323"/>
                <a:gd name="connsiteX328" fmla="*/ 485539 w 900505"/>
                <a:gd name="connsiteY328" fmla="*/ 333158 h 1154323"/>
                <a:gd name="connsiteX329" fmla="*/ 495956 w 900505"/>
                <a:gd name="connsiteY329" fmla="*/ 364575 h 1154323"/>
                <a:gd name="connsiteX330" fmla="*/ 525746 w 900505"/>
                <a:gd name="connsiteY330" fmla="*/ 409496 h 1154323"/>
                <a:gd name="connsiteX331" fmla="*/ 533548 w 900505"/>
                <a:gd name="connsiteY331" fmla="*/ 412866 h 1154323"/>
                <a:gd name="connsiteX332" fmla="*/ 530436 w 900505"/>
                <a:gd name="connsiteY332" fmla="*/ 401153 h 1154323"/>
                <a:gd name="connsiteX333" fmla="*/ 463927 w 900505"/>
                <a:gd name="connsiteY333" fmla="*/ 254323 h 1154323"/>
                <a:gd name="connsiteX334" fmla="*/ 437177 w 900505"/>
                <a:gd name="connsiteY334" fmla="*/ 214398 h 1154323"/>
                <a:gd name="connsiteX335" fmla="*/ 341513 w 900505"/>
                <a:gd name="connsiteY335" fmla="*/ 128798 h 1154323"/>
                <a:gd name="connsiteX336" fmla="*/ 296192 w 900505"/>
                <a:gd name="connsiteY336" fmla="*/ 113149 h 1154323"/>
                <a:gd name="connsiteX337" fmla="*/ 257799 w 900505"/>
                <a:gd name="connsiteY337" fmla="*/ 116755 h 1154323"/>
                <a:gd name="connsiteX338" fmla="*/ 217709 w 900505"/>
                <a:gd name="connsiteY338" fmla="*/ 131886 h 1154323"/>
                <a:gd name="connsiteX339" fmla="*/ 137837 w 900505"/>
                <a:gd name="connsiteY339" fmla="*/ 202802 h 1154323"/>
                <a:gd name="connsiteX340" fmla="*/ 127042 w 900505"/>
                <a:gd name="connsiteY340" fmla="*/ 216920 h 1154323"/>
                <a:gd name="connsiteX341" fmla="*/ 125463 w 900505"/>
                <a:gd name="connsiteY341" fmla="*/ 225027 h 1154323"/>
                <a:gd name="connsiteX342" fmla="*/ 124568 w 900505"/>
                <a:gd name="connsiteY342" fmla="*/ 236340 h 1154323"/>
                <a:gd name="connsiteX343" fmla="*/ 114740 w 900505"/>
                <a:gd name="connsiteY343" fmla="*/ 252838 h 1154323"/>
                <a:gd name="connsiteX344" fmla="*/ 111699 w 900505"/>
                <a:gd name="connsiteY344" fmla="*/ 266272 h 1154323"/>
                <a:gd name="connsiteX345" fmla="*/ 124143 w 900505"/>
                <a:gd name="connsiteY345" fmla="*/ 260238 h 1154323"/>
                <a:gd name="connsiteX346" fmla="*/ 150846 w 900505"/>
                <a:gd name="connsiteY346" fmla="*/ 222906 h 1154323"/>
                <a:gd name="connsiteX347" fmla="*/ 187542 w 900505"/>
                <a:gd name="connsiteY347" fmla="*/ 180365 h 1154323"/>
                <a:gd name="connsiteX348" fmla="*/ 282098 w 900505"/>
                <a:gd name="connsiteY348" fmla="*/ 141171 h 1154323"/>
                <a:gd name="connsiteX349" fmla="*/ 322565 w 900505"/>
                <a:gd name="connsiteY349" fmla="*/ 140606 h 1154323"/>
                <a:gd name="connsiteX350" fmla="*/ 365742 w 900505"/>
                <a:gd name="connsiteY350" fmla="*/ 171410 h 1154323"/>
                <a:gd name="connsiteX351" fmla="*/ 378445 w 900505"/>
                <a:gd name="connsiteY351" fmla="*/ 190382 h 1154323"/>
                <a:gd name="connsiteX352" fmla="*/ 371964 w 900505"/>
                <a:gd name="connsiteY352" fmla="*/ 199361 h 1154323"/>
                <a:gd name="connsiteX353" fmla="*/ 357163 w 900505"/>
                <a:gd name="connsiteY353" fmla="*/ 195119 h 1154323"/>
                <a:gd name="connsiteX354" fmla="*/ 325346 w 900505"/>
                <a:gd name="connsiteY354" fmla="*/ 177679 h 1154323"/>
                <a:gd name="connsiteX355" fmla="*/ 258695 w 900505"/>
                <a:gd name="connsiteY355" fmla="*/ 167049 h 1154323"/>
                <a:gd name="connsiteX356" fmla="*/ 168711 w 900505"/>
                <a:gd name="connsiteY356" fmla="*/ 244589 h 1154323"/>
                <a:gd name="connsiteX357" fmla="*/ 167415 w 900505"/>
                <a:gd name="connsiteY357" fmla="*/ 257339 h 1154323"/>
                <a:gd name="connsiteX358" fmla="*/ 162913 w 900505"/>
                <a:gd name="connsiteY358" fmla="*/ 268393 h 1154323"/>
                <a:gd name="connsiteX359" fmla="*/ 148372 w 900505"/>
                <a:gd name="connsiteY359" fmla="*/ 287389 h 1154323"/>
                <a:gd name="connsiteX360" fmla="*/ 137954 w 900505"/>
                <a:gd name="connsiteY360" fmla="*/ 331956 h 1154323"/>
                <a:gd name="connsiteX361" fmla="*/ 139180 w 900505"/>
                <a:gd name="connsiteY361" fmla="*/ 356185 h 1154323"/>
                <a:gd name="connsiteX362" fmla="*/ 150469 w 900505"/>
                <a:gd name="connsiteY362" fmla="*/ 359131 h 1154323"/>
                <a:gd name="connsiteX363" fmla="*/ 158247 w 900505"/>
                <a:gd name="connsiteY363" fmla="*/ 342091 h 1154323"/>
                <a:gd name="connsiteX364" fmla="*/ 162583 w 900505"/>
                <a:gd name="connsiteY364" fmla="*/ 317415 h 1154323"/>
                <a:gd name="connsiteX365" fmla="*/ 173472 w 900505"/>
                <a:gd name="connsiteY365" fmla="*/ 308695 h 1154323"/>
                <a:gd name="connsiteX366" fmla="*/ 180754 w 900505"/>
                <a:gd name="connsiteY366" fmla="*/ 320903 h 1154323"/>
                <a:gd name="connsiteX367" fmla="*/ 170267 w 900505"/>
                <a:gd name="connsiteY367" fmla="*/ 355171 h 1154323"/>
                <a:gd name="connsiteX368" fmla="*/ 174957 w 900505"/>
                <a:gd name="connsiteY368" fmla="*/ 384184 h 1154323"/>
                <a:gd name="connsiteX369" fmla="*/ 179552 w 900505"/>
                <a:gd name="connsiteY369" fmla="*/ 402237 h 1154323"/>
                <a:gd name="connsiteX370" fmla="*/ 180142 w 900505"/>
                <a:gd name="connsiteY370" fmla="*/ 415152 h 1154323"/>
                <a:gd name="connsiteX371" fmla="*/ 191596 w 900505"/>
                <a:gd name="connsiteY371" fmla="*/ 407705 h 1154323"/>
                <a:gd name="connsiteX372" fmla="*/ 194023 w 900505"/>
                <a:gd name="connsiteY372" fmla="*/ 402331 h 1154323"/>
                <a:gd name="connsiteX373" fmla="*/ 204464 w 900505"/>
                <a:gd name="connsiteY373" fmla="*/ 363844 h 1154323"/>
                <a:gd name="connsiteX374" fmla="*/ 216319 w 900505"/>
                <a:gd name="connsiteY374" fmla="*/ 321963 h 1154323"/>
                <a:gd name="connsiteX375" fmla="*/ 231190 w 900505"/>
                <a:gd name="connsiteY375" fmla="*/ 307045 h 1154323"/>
                <a:gd name="connsiteX376" fmla="*/ 235056 w 900505"/>
                <a:gd name="connsiteY376" fmla="*/ 298937 h 1154323"/>
                <a:gd name="connsiteX377" fmla="*/ 232322 w 900505"/>
                <a:gd name="connsiteY377" fmla="*/ 292173 h 1154323"/>
                <a:gd name="connsiteX378" fmla="*/ 239769 w 900505"/>
                <a:gd name="connsiteY378" fmla="*/ 281897 h 1154323"/>
                <a:gd name="connsiteX379" fmla="*/ 275357 w 900505"/>
                <a:gd name="connsiteY379" fmla="*/ 305442 h 1154323"/>
                <a:gd name="connsiteX380" fmla="*/ 310851 w 900505"/>
                <a:gd name="connsiteY380" fmla="*/ 378951 h 1154323"/>
                <a:gd name="connsiteX381" fmla="*/ 317639 w 900505"/>
                <a:gd name="connsiteY381" fmla="*/ 496321 h 1154323"/>
                <a:gd name="connsiteX382" fmla="*/ 305831 w 900505"/>
                <a:gd name="connsiteY382" fmla="*/ 575416 h 1154323"/>
                <a:gd name="connsiteX383" fmla="*/ 285751 w 900505"/>
                <a:gd name="connsiteY383" fmla="*/ 601719 h 1154323"/>
                <a:gd name="connsiteX384" fmla="*/ 196474 w 900505"/>
                <a:gd name="connsiteY384" fmla="*/ 581662 h 1154323"/>
                <a:gd name="connsiteX385" fmla="*/ 159920 w 900505"/>
                <a:gd name="connsiteY385" fmla="*/ 571669 h 1154323"/>
                <a:gd name="connsiteX386" fmla="*/ 149880 w 900505"/>
                <a:gd name="connsiteY386" fmla="*/ 571009 h 1154323"/>
                <a:gd name="connsiteX387" fmla="*/ 149550 w 900505"/>
                <a:gd name="connsiteY387" fmla="*/ 560804 h 1154323"/>
                <a:gd name="connsiteX388" fmla="*/ 150446 w 900505"/>
                <a:gd name="connsiteY388" fmla="*/ 539192 h 1154323"/>
                <a:gd name="connsiteX389" fmla="*/ 137177 w 900505"/>
                <a:gd name="connsiteY389" fmla="*/ 528681 h 1154323"/>
                <a:gd name="connsiteX390" fmla="*/ 125322 w 900505"/>
                <a:gd name="connsiteY390" fmla="*/ 540865 h 1154323"/>
                <a:gd name="connsiteX391" fmla="*/ 128079 w 900505"/>
                <a:gd name="connsiteY391" fmla="*/ 561110 h 1154323"/>
                <a:gd name="connsiteX392" fmla="*/ 178185 w 900505"/>
                <a:gd name="connsiteY392" fmla="*/ 635280 h 1154323"/>
                <a:gd name="connsiteX393" fmla="*/ 202649 w 900505"/>
                <a:gd name="connsiteY393" fmla="*/ 650387 h 1154323"/>
                <a:gd name="connsiteX394" fmla="*/ 212289 w 900505"/>
                <a:gd name="connsiteY394" fmla="*/ 651188 h 1154323"/>
                <a:gd name="connsiteX395" fmla="*/ 208777 w 900505"/>
                <a:gd name="connsiteY395" fmla="*/ 641643 h 1154323"/>
                <a:gd name="connsiteX396" fmla="*/ 183606 w 900505"/>
                <a:gd name="connsiteY396" fmla="*/ 619913 h 1154323"/>
                <a:gd name="connsiteX397" fmla="*/ 161570 w 900505"/>
                <a:gd name="connsiteY397" fmla="*/ 596274 h 1154323"/>
                <a:gd name="connsiteX398" fmla="*/ 160886 w 900505"/>
                <a:gd name="connsiteY398" fmla="*/ 585291 h 1154323"/>
                <a:gd name="connsiteX399" fmla="*/ 170997 w 900505"/>
                <a:gd name="connsiteY399" fmla="*/ 586965 h 1154323"/>
                <a:gd name="connsiteX400" fmla="*/ 191879 w 900505"/>
                <a:gd name="connsiteY400" fmla="*/ 602308 h 1154323"/>
                <a:gd name="connsiteX401" fmla="*/ 224167 w 900505"/>
                <a:gd name="connsiteY401" fmla="*/ 617863 h 1154323"/>
                <a:gd name="connsiteX402" fmla="*/ 236163 w 900505"/>
                <a:gd name="connsiteY402" fmla="*/ 636081 h 1154323"/>
                <a:gd name="connsiteX403" fmla="*/ 232605 w 900505"/>
                <a:gd name="connsiteY403" fmla="*/ 653357 h 1154323"/>
                <a:gd name="connsiteX404" fmla="*/ 246887 w 900505"/>
                <a:gd name="connsiteY404" fmla="*/ 664716 h 1154323"/>
                <a:gd name="connsiteX405" fmla="*/ 274014 w 900505"/>
                <a:gd name="connsiteY405" fmla="*/ 650128 h 1154323"/>
                <a:gd name="connsiteX406" fmla="*/ 307575 w 900505"/>
                <a:gd name="connsiteY406" fmla="*/ 618641 h 1154323"/>
                <a:gd name="connsiteX407" fmla="*/ 334113 w 900505"/>
                <a:gd name="connsiteY407" fmla="*/ 600116 h 1154323"/>
                <a:gd name="connsiteX408" fmla="*/ 334066 w 900505"/>
                <a:gd name="connsiteY408" fmla="*/ 608105 h 1154323"/>
                <a:gd name="connsiteX409" fmla="*/ 298761 w 900505"/>
                <a:gd name="connsiteY409" fmla="*/ 680366 h 1154323"/>
                <a:gd name="connsiteX410" fmla="*/ 286104 w 900505"/>
                <a:gd name="connsiteY410" fmla="*/ 686894 h 1154323"/>
                <a:gd name="connsiteX411" fmla="*/ 222706 w 900505"/>
                <a:gd name="connsiteY411" fmla="*/ 693823 h 1154323"/>
                <a:gd name="connsiteX412" fmla="*/ 187778 w 900505"/>
                <a:gd name="connsiteY412" fmla="*/ 682393 h 1154323"/>
                <a:gd name="connsiteX413" fmla="*/ 152472 w 900505"/>
                <a:gd name="connsiteY413" fmla="*/ 642468 h 1154323"/>
                <a:gd name="connsiteX414" fmla="*/ 94777 w 900505"/>
                <a:gd name="connsiteY414" fmla="*/ 543128 h 1154323"/>
                <a:gd name="connsiteX415" fmla="*/ 82357 w 900505"/>
                <a:gd name="connsiteY415" fmla="*/ 516307 h 1154323"/>
                <a:gd name="connsiteX416" fmla="*/ 65105 w 900505"/>
                <a:gd name="connsiteY416" fmla="*/ 416071 h 1154323"/>
                <a:gd name="connsiteX417" fmla="*/ 67792 w 900505"/>
                <a:gd name="connsiteY417" fmla="*/ 326324 h 1154323"/>
                <a:gd name="connsiteX418" fmla="*/ 99043 w 900505"/>
                <a:gd name="connsiteY418" fmla="*/ 220761 h 1154323"/>
                <a:gd name="connsiteX419" fmla="*/ 264304 w 900505"/>
                <a:gd name="connsiteY419" fmla="*/ 96957 h 1154323"/>
                <a:gd name="connsiteX420" fmla="*/ 372364 w 900505"/>
                <a:gd name="connsiteY420" fmla="*/ 120502 h 1154323"/>
                <a:gd name="connsiteX421" fmla="*/ 485586 w 900505"/>
                <a:gd name="connsiteY421" fmla="*/ 255407 h 1154323"/>
                <a:gd name="connsiteX422" fmla="*/ 576866 w 900505"/>
                <a:gd name="connsiteY422" fmla="*/ 473790 h 1154323"/>
                <a:gd name="connsiteX423" fmla="*/ 591502 w 900505"/>
                <a:gd name="connsiteY423" fmla="*/ 537047 h 1154323"/>
                <a:gd name="connsiteX424" fmla="*/ 603498 w 900505"/>
                <a:gd name="connsiteY424" fmla="*/ 571622 h 1154323"/>
                <a:gd name="connsiteX425" fmla="*/ 614528 w 900505"/>
                <a:gd name="connsiteY425" fmla="*/ 592338 h 1154323"/>
                <a:gd name="connsiteX426" fmla="*/ 628858 w 900505"/>
                <a:gd name="connsiteY426" fmla="*/ 707328 h 1154323"/>
                <a:gd name="connsiteX427" fmla="*/ 624851 w 900505"/>
                <a:gd name="connsiteY427" fmla="*/ 732852 h 1154323"/>
                <a:gd name="connsiteX428" fmla="*/ 617945 w 900505"/>
                <a:gd name="connsiteY428" fmla="*/ 739569 h 1154323"/>
                <a:gd name="connsiteX429" fmla="*/ 609178 w 900505"/>
                <a:gd name="connsiteY429" fmla="*/ 731226 h 1154323"/>
                <a:gd name="connsiteX430" fmla="*/ 609862 w 900505"/>
                <a:gd name="connsiteY430" fmla="*/ 718122 h 1154323"/>
                <a:gd name="connsiteX431" fmla="*/ 612925 w 900505"/>
                <a:gd name="connsiteY431" fmla="*/ 697005 h 1154323"/>
                <a:gd name="connsiteX432" fmla="*/ 606798 w 900505"/>
                <a:gd name="connsiteY432" fmla="*/ 687153 h 1154323"/>
                <a:gd name="connsiteX433" fmla="*/ 596640 w 900505"/>
                <a:gd name="connsiteY433" fmla="*/ 693163 h 1154323"/>
                <a:gd name="connsiteX434" fmla="*/ 591054 w 900505"/>
                <a:gd name="connsiteY434" fmla="*/ 714375 h 1154323"/>
                <a:gd name="connsiteX435" fmla="*/ 582522 w 900505"/>
                <a:gd name="connsiteY435" fmla="*/ 795473 h 1154323"/>
                <a:gd name="connsiteX436" fmla="*/ 579011 w 900505"/>
                <a:gd name="connsiteY436" fmla="*/ 836741 h 1154323"/>
                <a:gd name="connsiteX437" fmla="*/ 588414 w 900505"/>
                <a:gd name="connsiteY437" fmla="*/ 842586 h 1154323"/>
                <a:gd name="connsiteX438" fmla="*/ 601542 w 900505"/>
                <a:gd name="connsiteY438" fmla="*/ 850788 h 1154323"/>
                <a:gd name="connsiteX439" fmla="*/ 601448 w 900505"/>
                <a:gd name="connsiteY439" fmla="*/ 855242 h 1154323"/>
                <a:gd name="connsiteX440" fmla="*/ 570668 w 900505"/>
                <a:gd name="connsiteY440" fmla="*/ 968134 h 1154323"/>
                <a:gd name="connsiteX441" fmla="*/ 533877 w 900505"/>
                <a:gd name="connsiteY441" fmla="*/ 1019395 h 1154323"/>
                <a:gd name="connsiteX442" fmla="*/ 529517 w 900505"/>
                <a:gd name="connsiteY442" fmla="*/ 1033960 h 1154323"/>
                <a:gd name="connsiteX443" fmla="*/ 543140 w 900505"/>
                <a:gd name="connsiteY443" fmla="*/ 1044754 h 1154323"/>
                <a:gd name="connsiteX444" fmla="*/ 557281 w 900505"/>
                <a:gd name="connsiteY444" fmla="*/ 1043435 h 1154323"/>
                <a:gd name="connsiteX445" fmla="*/ 552143 w 900505"/>
                <a:gd name="connsiteY445" fmla="*/ 1049680 h 1154323"/>
                <a:gd name="connsiteX446" fmla="*/ 501683 w 900505"/>
                <a:gd name="connsiteY446" fmla="*/ 1094578 h 1154323"/>
                <a:gd name="connsiteX447" fmla="*/ 470125 w 900505"/>
                <a:gd name="connsiteY447" fmla="*/ 1115271 h 1154323"/>
                <a:gd name="connsiteX448" fmla="*/ 459590 w 900505"/>
                <a:gd name="connsiteY448" fmla="*/ 1118264 h 1154323"/>
                <a:gd name="connsiteX449" fmla="*/ 463408 w 900505"/>
                <a:gd name="connsiteY449" fmla="*/ 1110463 h 1154323"/>
                <a:gd name="connsiteX450" fmla="*/ 481155 w 900505"/>
                <a:gd name="connsiteY450" fmla="*/ 1093635 h 1154323"/>
                <a:gd name="connsiteX451" fmla="*/ 517474 w 900505"/>
                <a:gd name="connsiteY451" fmla="*/ 1058777 h 1154323"/>
                <a:gd name="connsiteX452" fmla="*/ 522353 w 900505"/>
                <a:gd name="connsiteY452" fmla="*/ 1045061 h 1154323"/>
                <a:gd name="connsiteX453" fmla="*/ 509060 w 900505"/>
                <a:gd name="connsiteY453" fmla="*/ 1049397 h 1154323"/>
                <a:gd name="connsiteX454" fmla="*/ 478775 w 900505"/>
                <a:gd name="connsiteY454" fmla="*/ 1074497 h 1154323"/>
                <a:gd name="connsiteX455" fmla="*/ 433430 w 900505"/>
                <a:gd name="connsiteY455" fmla="*/ 1103298 h 1154323"/>
                <a:gd name="connsiteX456" fmla="*/ 416743 w 900505"/>
                <a:gd name="connsiteY456" fmla="*/ 1098514 h 1154323"/>
                <a:gd name="connsiteX457" fmla="*/ 423554 w 900505"/>
                <a:gd name="connsiteY457" fmla="*/ 1082699 h 1154323"/>
                <a:gd name="connsiteX458" fmla="*/ 429376 w 900505"/>
                <a:gd name="connsiteY458" fmla="*/ 1079470 h 1154323"/>
                <a:gd name="connsiteX459" fmla="*/ 455018 w 900505"/>
                <a:gd name="connsiteY459" fmla="*/ 1070043 h 1154323"/>
                <a:gd name="connsiteX460" fmla="*/ 478916 w 900505"/>
                <a:gd name="connsiteY460" fmla="*/ 1057104 h 1154323"/>
                <a:gd name="connsiteX461" fmla="*/ 480990 w 900505"/>
                <a:gd name="connsiteY461" fmla="*/ 1040866 h 1154323"/>
                <a:gd name="connsiteX462" fmla="*/ 468947 w 900505"/>
                <a:gd name="connsiteY462" fmla="*/ 1040276 h 1154323"/>
                <a:gd name="connsiteX463" fmla="*/ 464822 w 900505"/>
                <a:gd name="connsiteY463" fmla="*/ 1041879 h 1154323"/>
                <a:gd name="connsiteX464" fmla="*/ 412195 w 900505"/>
                <a:gd name="connsiteY464" fmla="*/ 1073649 h 1154323"/>
                <a:gd name="connsiteX465" fmla="*/ 414316 w 900505"/>
                <a:gd name="connsiteY465" fmla="*/ 1109025 h 1154323"/>
                <a:gd name="connsiteX466" fmla="*/ 442928 w 900505"/>
                <a:gd name="connsiteY466" fmla="*/ 1118028 h 1154323"/>
                <a:gd name="connsiteX467" fmla="*/ 451271 w 900505"/>
                <a:gd name="connsiteY467" fmla="*/ 1121186 h 1154323"/>
                <a:gd name="connsiteX468" fmla="*/ 448914 w 900505"/>
                <a:gd name="connsiteY468" fmla="*/ 1129576 h 1154323"/>
                <a:gd name="connsiteX469" fmla="*/ 436517 w 900505"/>
                <a:gd name="connsiteY469" fmla="*/ 1146263 h 1154323"/>
                <a:gd name="connsiteX470" fmla="*/ 432157 w 900505"/>
                <a:gd name="connsiteY470" fmla="*/ 1154323 h 1154323"/>
                <a:gd name="connsiteX471" fmla="*/ 441820 w 900505"/>
                <a:gd name="connsiteY471" fmla="*/ 1152485 h 1154323"/>
                <a:gd name="connsiteX472" fmla="*/ 476065 w 900505"/>
                <a:gd name="connsiteY472" fmla="*/ 1136835 h 1154323"/>
                <a:gd name="connsiteX473" fmla="*/ 581415 w 900505"/>
                <a:gd name="connsiteY473" fmla="*/ 1061229 h 1154323"/>
                <a:gd name="connsiteX474" fmla="*/ 588721 w 900505"/>
                <a:gd name="connsiteY474" fmla="*/ 1031179 h 1154323"/>
                <a:gd name="connsiteX475" fmla="*/ 572152 w 900505"/>
                <a:gd name="connsiteY475" fmla="*/ 1020903 h 1154323"/>
                <a:gd name="connsiteX476" fmla="*/ 566048 w 900505"/>
                <a:gd name="connsiteY476" fmla="*/ 1020432 h 1154323"/>
                <a:gd name="connsiteX477" fmla="*/ 571634 w 900505"/>
                <a:gd name="connsiteY477" fmla="*/ 1010015 h 1154323"/>
                <a:gd name="connsiteX478" fmla="*/ 583206 w 900505"/>
                <a:gd name="connsiteY478" fmla="*/ 988544 h 1154323"/>
                <a:gd name="connsiteX479" fmla="*/ 627821 w 900505"/>
                <a:gd name="connsiteY479" fmla="*/ 836859 h 1154323"/>
                <a:gd name="connsiteX480" fmla="*/ 629329 w 900505"/>
                <a:gd name="connsiteY480" fmla="*/ 794271 h 1154323"/>
                <a:gd name="connsiteX481" fmla="*/ 615306 w 900505"/>
                <a:gd name="connsiteY481" fmla="*/ 780059 h 1154323"/>
                <a:gd name="connsiteX482" fmla="*/ 604323 w 900505"/>
                <a:gd name="connsiteY482" fmla="*/ 766296 h 1154323"/>
                <a:gd name="connsiteX483" fmla="*/ 617922 w 900505"/>
                <a:gd name="connsiteY483" fmla="*/ 756633 h 1154323"/>
                <a:gd name="connsiteX484" fmla="*/ 630319 w 900505"/>
                <a:gd name="connsiteY484" fmla="*/ 747700 h 1154323"/>
                <a:gd name="connsiteX485" fmla="*/ 632558 w 900505"/>
                <a:gd name="connsiteY485" fmla="*/ 739899 h 1154323"/>
                <a:gd name="connsiteX486" fmla="*/ 628127 w 900505"/>
                <a:gd name="connsiteY486" fmla="*/ 585951 h 1154323"/>
                <a:gd name="connsiteX487" fmla="*/ 611629 w 900505"/>
                <a:gd name="connsiteY487" fmla="*/ 559744 h 1154323"/>
                <a:gd name="connsiteX488" fmla="*/ 606114 w 900505"/>
                <a:gd name="connsiteY488" fmla="*/ 552956 h 1154323"/>
                <a:gd name="connsiteX489" fmla="*/ 606303 w 900505"/>
                <a:gd name="connsiteY489" fmla="*/ 545485 h 1154323"/>
                <a:gd name="connsiteX490" fmla="*/ 613350 w 900505"/>
                <a:gd name="connsiteY490" fmla="*/ 543693 h 1154323"/>
                <a:gd name="connsiteX491" fmla="*/ 629541 w 900505"/>
                <a:gd name="connsiteY491" fmla="*/ 552249 h 1154323"/>
                <a:gd name="connsiteX492" fmla="*/ 659096 w 900505"/>
                <a:gd name="connsiteY492" fmla="*/ 613785 h 1154323"/>
                <a:gd name="connsiteX493" fmla="*/ 662466 w 900505"/>
                <a:gd name="connsiteY493" fmla="*/ 677538 h 1154323"/>
                <a:gd name="connsiteX494" fmla="*/ 668806 w 900505"/>
                <a:gd name="connsiteY494" fmla="*/ 695897 h 1154323"/>
                <a:gd name="connsiteX495" fmla="*/ 680778 w 900505"/>
                <a:gd name="connsiteY495" fmla="*/ 693493 h 1154323"/>
                <a:gd name="connsiteX496" fmla="*/ 682876 w 900505"/>
                <a:gd name="connsiteY496" fmla="*/ 679659 h 1154323"/>
                <a:gd name="connsiteX497" fmla="*/ 676654 w 900505"/>
                <a:gd name="connsiteY497" fmla="*/ 614799 h 1154323"/>
                <a:gd name="connsiteX498" fmla="*/ 635009 w 900505"/>
                <a:gd name="connsiteY498" fmla="*/ 540983 h 1154323"/>
                <a:gd name="connsiteX499" fmla="*/ 623460 w 900505"/>
                <a:gd name="connsiteY499" fmla="*/ 529435 h 1154323"/>
                <a:gd name="connsiteX500" fmla="*/ 604040 w 900505"/>
                <a:gd name="connsiteY500" fmla="*/ 492574 h 1154323"/>
                <a:gd name="connsiteX501" fmla="*/ 594330 w 900505"/>
                <a:gd name="connsiteY501" fmla="*/ 451000 h 1154323"/>
                <a:gd name="connsiteX502" fmla="*/ 569112 w 900505"/>
                <a:gd name="connsiteY502" fmla="*/ 396581 h 1154323"/>
                <a:gd name="connsiteX503" fmla="*/ 535268 w 900505"/>
                <a:gd name="connsiteY503" fmla="*/ 309001 h 1154323"/>
                <a:gd name="connsiteX504" fmla="*/ 536399 w 900505"/>
                <a:gd name="connsiteY504" fmla="*/ 270561 h 1154323"/>
                <a:gd name="connsiteX505" fmla="*/ 549645 w 900505"/>
                <a:gd name="connsiteY505" fmla="*/ 257104 h 1154323"/>
                <a:gd name="connsiteX506" fmla="*/ 563338 w 900505"/>
                <a:gd name="connsiteY506" fmla="*/ 268322 h 1154323"/>
                <a:gd name="connsiteX507" fmla="*/ 596899 w 900505"/>
                <a:gd name="connsiteY507" fmla="*/ 347700 h 1154323"/>
                <a:gd name="connsiteX508" fmla="*/ 598431 w 900505"/>
                <a:gd name="connsiteY508" fmla="*/ 357151 h 1154323"/>
                <a:gd name="connsiteX509" fmla="*/ 595673 w 900505"/>
                <a:gd name="connsiteY509" fmla="*/ 358447 h 1154323"/>
                <a:gd name="connsiteX510" fmla="*/ 542268 w 900505"/>
                <a:gd name="connsiteY510" fmla="*/ 283736 h 1154323"/>
                <a:gd name="connsiteX511" fmla="*/ 543941 w 900505"/>
                <a:gd name="connsiteY511" fmla="*/ 291655 h 1154323"/>
                <a:gd name="connsiteX512" fmla="*/ 596993 w 900505"/>
                <a:gd name="connsiteY512" fmla="*/ 409095 h 1154323"/>
                <a:gd name="connsiteX513" fmla="*/ 618440 w 900505"/>
                <a:gd name="connsiteY513" fmla="*/ 476524 h 1154323"/>
                <a:gd name="connsiteX514" fmla="*/ 647194 w 900505"/>
                <a:gd name="connsiteY514" fmla="*/ 516779 h 1154323"/>
                <a:gd name="connsiteX515" fmla="*/ 656055 w 900505"/>
                <a:gd name="connsiteY515" fmla="*/ 517674 h 1154323"/>
                <a:gd name="connsiteX516" fmla="*/ 657611 w 900505"/>
                <a:gd name="connsiteY516" fmla="*/ 509708 h 1154323"/>
                <a:gd name="connsiteX517" fmla="*/ 643588 w 900505"/>
                <a:gd name="connsiteY517" fmla="*/ 489534 h 1154323"/>
                <a:gd name="connsiteX518" fmla="*/ 634679 w 900505"/>
                <a:gd name="connsiteY518" fmla="*/ 466107 h 1154323"/>
                <a:gd name="connsiteX519" fmla="*/ 635103 w 900505"/>
                <a:gd name="connsiteY519" fmla="*/ 454323 h 1154323"/>
                <a:gd name="connsiteX520" fmla="*/ 625346 w 900505"/>
                <a:gd name="connsiteY520" fmla="*/ 402661 h 1154323"/>
                <a:gd name="connsiteX521" fmla="*/ 591101 w 900505"/>
                <a:gd name="connsiteY521" fmla="*/ 275487 h 1154323"/>
                <a:gd name="connsiteX522" fmla="*/ 580118 w 900505"/>
                <a:gd name="connsiteY522" fmla="*/ 251518 h 1154323"/>
                <a:gd name="connsiteX523" fmla="*/ 525864 w 900505"/>
                <a:gd name="connsiteY523" fmla="*/ 183759 h 1154323"/>
                <a:gd name="connsiteX524" fmla="*/ 495720 w 900505"/>
                <a:gd name="connsiteY524" fmla="*/ 140936 h 1154323"/>
                <a:gd name="connsiteX525" fmla="*/ 488414 w 900505"/>
                <a:gd name="connsiteY525" fmla="*/ 135256 h 1154323"/>
                <a:gd name="connsiteX526" fmla="*/ 469536 w 900505"/>
                <a:gd name="connsiteY526" fmla="*/ 131933 h 1154323"/>
                <a:gd name="connsiteX527" fmla="*/ 460698 w 900505"/>
                <a:gd name="connsiteY527" fmla="*/ 122953 h 1154323"/>
                <a:gd name="connsiteX528" fmla="*/ 456833 w 900505"/>
                <a:gd name="connsiteY528" fmla="*/ 110344 h 1154323"/>
                <a:gd name="connsiteX529" fmla="*/ 429942 w 900505"/>
                <a:gd name="connsiteY529" fmla="*/ 88355 h 1154323"/>
                <a:gd name="connsiteX530" fmla="*/ 401942 w 900505"/>
                <a:gd name="connsiteY530" fmla="*/ 67709 h 1154323"/>
                <a:gd name="connsiteX531" fmla="*/ 395178 w 900505"/>
                <a:gd name="connsiteY531" fmla="*/ 55430 h 1154323"/>
                <a:gd name="connsiteX532" fmla="*/ 409767 w 900505"/>
                <a:gd name="connsiteY532" fmla="*/ 54582 h 1154323"/>
                <a:gd name="connsiteX533" fmla="*/ 457941 w 900505"/>
                <a:gd name="connsiteY533" fmla="*/ 81261 h 1154323"/>
                <a:gd name="connsiteX534" fmla="*/ 572223 w 900505"/>
                <a:gd name="connsiteY534" fmla="*/ 214681 h 1154323"/>
                <a:gd name="connsiteX535" fmla="*/ 616649 w 900505"/>
                <a:gd name="connsiteY535" fmla="*/ 300422 h 1154323"/>
                <a:gd name="connsiteX536" fmla="*/ 630366 w 900505"/>
                <a:gd name="connsiteY536" fmla="*/ 326347 h 1154323"/>
                <a:gd name="connsiteX537" fmla="*/ 641349 w 900505"/>
                <a:gd name="connsiteY537" fmla="*/ 349232 h 1154323"/>
                <a:gd name="connsiteX538" fmla="*/ 644601 w 900505"/>
                <a:gd name="connsiteY538" fmla="*/ 380153 h 1154323"/>
                <a:gd name="connsiteX539" fmla="*/ 650375 w 900505"/>
                <a:gd name="connsiteY539" fmla="*/ 418829 h 1154323"/>
                <a:gd name="connsiteX540" fmla="*/ 661594 w 900505"/>
                <a:gd name="connsiteY540" fmla="*/ 429906 h 1154323"/>
                <a:gd name="connsiteX541" fmla="*/ 666920 w 900505"/>
                <a:gd name="connsiteY541" fmla="*/ 439852 h 1154323"/>
                <a:gd name="connsiteX542" fmla="*/ 665294 w 900505"/>
                <a:gd name="connsiteY542" fmla="*/ 449915 h 1154323"/>
                <a:gd name="connsiteX543" fmla="*/ 677243 w 900505"/>
                <a:gd name="connsiteY543" fmla="*/ 529623 h 1154323"/>
                <a:gd name="connsiteX544" fmla="*/ 699609 w 900505"/>
                <a:gd name="connsiteY544" fmla="*/ 617769 h 1154323"/>
                <a:gd name="connsiteX545" fmla="*/ 704724 w 900505"/>
                <a:gd name="connsiteY545" fmla="*/ 627526 h 1154323"/>
                <a:gd name="connsiteX546" fmla="*/ 708353 w 900505"/>
                <a:gd name="connsiteY546" fmla="*/ 620644 h 1154323"/>
                <a:gd name="connsiteX547" fmla="*/ 705973 w 900505"/>
                <a:gd name="connsiteY547" fmla="*/ 559437 h 1154323"/>
                <a:gd name="connsiteX548" fmla="*/ 694731 w 900505"/>
                <a:gd name="connsiteY548" fmla="*/ 511216 h 1154323"/>
                <a:gd name="connsiteX549" fmla="*/ 697135 w 900505"/>
                <a:gd name="connsiteY549" fmla="*/ 497665 h 1154323"/>
                <a:gd name="connsiteX550" fmla="*/ 706586 w 900505"/>
                <a:gd name="connsiteY550" fmla="*/ 506738 h 1154323"/>
                <a:gd name="connsiteX551" fmla="*/ 720939 w 900505"/>
                <a:gd name="connsiteY551" fmla="*/ 549373 h 1154323"/>
                <a:gd name="connsiteX552" fmla="*/ 740029 w 900505"/>
                <a:gd name="connsiteY552" fmla="*/ 667592 h 1154323"/>
                <a:gd name="connsiteX553" fmla="*/ 747288 w 900505"/>
                <a:gd name="connsiteY553" fmla="*/ 733064 h 1154323"/>
                <a:gd name="connsiteX554" fmla="*/ 757587 w 900505"/>
                <a:gd name="connsiteY554" fmla="*/ 756208 h 1154323"/>
                <a:gd name="connsiteX555" fmla="*/ 767510 w 900505"/>
                <a:gd name="connsiteY555" fmla="*/ 780578 h 1154323"/>
                <a:gd name="connsiteX556" fmla="*/ 764728 w 900505"/>
                <a:gd name="connsiteY556" fmla="*/ 840559 h 1154323"/>
                <a:gd name="connsiteX557" fmla="*/ 735622 w 900505"/>
                <a:gd name="connsiteY557" fmla="*/ 960262 h 1154323"/>
                <a:gd name="connsiteX558" fmla="*/ 725888 w 900505"/>
                <a:gd name="connsiteY558" fmla="*/ 986117 h 1154323"/>
                <a:gd name="connsiteX559" fmla="*/ 752732 w 900505"/>
                <a:gd name="connsiteY559" fmla="*/ 961087 h 1154323"/>
                <a:gd name="connsiteX560" fmla="*/ 771021 w 900505"/>
                <a:gd name="connsiteY560" fmla="*/ 927738 h 1154323"/>
                <a:gd name="connsiteX561" fmla="*/ 780943 w 900505"/>
                <a:gd name="connsiteY561" fmla="*/ 858942 h 1154323"/>
                <a:gd name="connsiteX562" fmla="*/ 784761 w 900505"/>
                <a:gd name="connsiteY562" fmla="*/ 798914 h 1154323"/>
                <a:gd name="connsiteX563" fmla="*/ 786883 w 900505"/>
                <a:gd name="connsiteY563" fmla="*/ 701577 h 1154323"/>
                <a:gd name="connsiteX564" fmla="*/ 785351 w 900505"/>
                <a:gd name="connsiteY564" fmla="*/ 690547 h 1154323"/>
                <a:gd name="connsiteX565" fmla="*/ 769701 w 900505"/>
                <a:gd name="connsiteY565" fmla="*/ 733583 h 1154323"/>
                <a:gd name="connsiteX566" fmla="*/ 759378 w 900505"/>
                <a:gd name="connsiteY566" fmla="*/ 596298 h 1154323"/>
                <a:gd name="connsiteX567" fmla="*/ 788202 w 900505"/>
                <a:gd name="connsiteY567" fmla="*/ 640418 h 1154323"/>
                <a:gd name="connsiteX568" fmla="*/ 791738 w 900505"/>
                <a:gd name="connsiteY568" fmla="*/ 639098 h 1154323"/>
                <a:gd name="connsiteX569" fmla="*/ 782310 w 900505"/>
                <a:gd name="connsiteY569" fmla="*/ 545650 h 1154323"/>
                <a:gd name="connsiteX570" fmla="*/ 784761 w 900505"/>
                <a:gd name="connsiteY570" fmla="*/ 545013 h 1154323"/>
                <a:gd name="connsiteX571" fmla="*/ 788438 w 900505"/>
                <a:gd name="connsiteY571" fmla="*/ 552508 h 1154323"/>
                <a:gd name="connsiteX572" fmla="*/ 799492 w 900505"/>
                <a:gd name="connsiteY572" fmla="*/ 578362 h 1154323"/>
                <a:gd name="connsiteX573" fmla="*/ 815589 w 900505"/>
                <a:gd name="connsiteY573" fmla="*/ 602190 h 1154323"/>
                <a:gd name="connsiteX574" fmla="*/ 832723 w 900505"/>
                <a:gd name="connsiteY574" fmla="*/ 608270 h 1154323"/>
                <a:gd name="connsiteX575" fmla="*/ 843494 w 900505"/>
                <a:gd name="connsiteY575" fmla="*/ 612748 h 1154323"/>
                <a:gd name="connsiteX576" fmla="*/ 832487 w 900505"/>
                <a:gd name="connsiteY576" fmla="*/ 644896 h 1154323"/>
                <a:gd name="connsiteX577" fmla="*/ 820915 w 900505"/>
                <a:gd name="connsiteY577" fmla="*/ 654888 h 1154323"/>
                <a:gd name="connsiteX578" fmla="*/ 812525 w 900505"/>
                <a:gd name="connsiteY578" fmla="*/ 687790 h 1154323"/>
                <a:gd name="connsiteX579" fmla="*/ 809697 w 900505"/>
                <a:gd name="connsiteY579" fmla="*/ 796628 h 1154323"/>
                <a:gd name="connsiteX580" fmla="*/ 828009 w 900505"/>
                <a:gd name="connsiteY580" fmla="*/ 841549 h 1154323"/>
                <a:gd name="connsiteX581" fmla="*/ 814787 w 900505"/>
                <a:gd name="connsiteY581" fmla="*/ 840630 h 1154323"/>
                <a:gd name="connsiteX582" fmla="*/ 800953 w 900505"/>
                <a:gd name="connsiteY582" fmla="*/ 841690 h 1154323"/>
                <a:gd name="connsiteX583" fmla="*/ 793835 w 900505"/>
                <a:gd name="connsiteY583" fmla="*/ 848172 h 1154323"/>
                <a:gd name="connsiteX584" fmla="*/ 797724 w 900505"/>
                <a:gd name="connsiteY584" fmla="*/ 857811 h 1154323"/>
                <a:gd name="connsiteX585" fmla="*/ 804889 w 900505"/>
                <a:gd name="connsiteY585" fmla="*/ 861252 h 1154323"/>
                <a:gd name="connsiteX586" fmla="*/ 815777 w 900505"/>
                <a:gd name="connsiteY586" fmla="*/ 901436 h 1154323"/>
                <a:gd name="connsiteX587" fmla="*/ 795862 w 900505"/>
                <a:gd name="connsiteY587" fmla="*/ 877043 h 1154323"/>
                <a:gd name="connsiteX588" fmla="*/ 797300 w 900505"/>
                <a:gd name="connsiteY588" fmla="*/ 887483 h 1154323"/>
                <a:gd name="connsiteX589" fmla="*/ 794660 w 900505"/>
                <a:gd name="connsiteY589" fmla="*/ 926913 h 1154323"/>
                <a:gd name="connsiteX590" fmla="*/ 767392 w 900505"/>
                <a:gd name="connsiteY590" fmla="*/ 971764 h 1154323"/>
                <a:gd name="connsiteX591" fmla="*/ 751554 w 900505"/>
                <a:gd name="connsiteY591" fmla="*/ 1000092 h 1154323"/>
                <a:gd name="connsiteX592" fmla="*/ 757776 w 900505"/>
                <a:gd name="connsiteY592" fmla="*/ 1016567 h 1154323"/>
                <a:gd name="connsiteX593" fmla="*/ 767910 w 900505"/>
                <a:gd name="connsiteY593" fmla="*/ 1023708 h 1154323"/>
                <a:gd name="connsiteX594" fmla="*/ 759261 w 900505"/>
                <a:gd name="connsiteY594" fmla="*/ 1029624 h 1154323"/>
                <a:gd name="connsiteX595" fmla="*/ 739228 w 900505"/>
                <a:gd name="connsiteY595" fmla="*/ 1059343 h 1154323"/>
                <a:gd name="connsiteX596" fmla="*/ 717757 w 900505"/>
                <a:gd name="connsiteY596" fmla="*/ 1077514 h 1154323"/>
                <a:gd name="connsiteX597" fmla="*/ 700694 w 900505"/>
                <a:gd name="connsiteY597" fmla="*/ 1070585 h 1154323"/>
                <a:gd name="connsiteX598" fmla="*/ 708306 w 900505"/>
                <a:gd name="connsiteY598" fmla="*/ 1055171 h 1154323"/>
                <a:gd name="connsiteX599" fmla="*/ 731992 w 900505"/>
                <a:gd name="connsiteY599" fmla="*/ 1034974 h 1154323"/>
                <a:gd name="connsiteX600" fmla="*/ 733713 w 900505"/>
                <a:gd name="connsiteY600" fmla="*/ 1013597 h 1154323"/>
                <a:gd name="connsiteX601" fmla="*/ 718558 w 900505"/>
                <a:gd name="connsiteY601" fmla="*/ 997241 h 1154323"/>
                <a:gd name="connsiteX602" fmla="*/ 712148 w 900505"/>
                <a:gd name="connsiteY602" fmla="*/ 956915 h 1154323"/>
                <a:gd name="connsiteX603" fmla="*/ 738898 w 900505"/>
                <a:gd name="connsiteY603" fmla="*/ 883430 h 1154323"/>
                <a:gd name="connsiteX604" fmla="*/ 751200 w 900505"/>
                <a:gd name="connsiteY604" fmla="*/ 788049 h 1154323"/>
                <a:gd name="connsiteX605" fmla="*/ 748490 w 900505"/>
                <a:gd name="connsiteY605" fmla="*/ 771339 h 1154323"/>
                <a:gd name="connsiteX606" fmla="*/ 740053 w 900505"/>
                <a:gd name="connsiteY606" fmla="*/ 770349 h 1154323"/>
                <a:gd name="connsiteX607" fmla="*/ 735150 w 900505"/>
                <a:gd name="connsiteY607" fmla="*/ 781827 h 1154323"/>
                <a:gd name="connsiteX608" fmla="*/ 730649 w 900505"/>
                <a:gd name="connsiteY608" fmla="*/ 817014 h 1154323"/>
                <a:gd name="connsiteX609" fmla="*/ 714552 w 900505"/>
                <a:gd name="connsiteY609" fmla="*/ 904099 h 1154323"/>
                <a:gd name="connsiteX610" fmla="*/ 671492 w 900505"/>
                <a:gd name="connsiteY610" fmla="*/ 1006432 h 1154323"/>
                <a:gd name="connsiteX611" fmla="*/ 661452 w 900505"/>
                <a:gd name="connsiteY611" fmla="*/ 1032216 h 1154323"/>
                <a:gd name="connsiteX612" fmla="*/ 663526 w 900505"/>
                <a:gd name="connsiteY612" fmla="*/ 1033489 h 1154323"/>
                <a:gd name="connsiteX613" fmla="*/ 672341 w 900505"/>
                <a:gd name="connsiteY613" fmla="*/ 1023944 h 1154323"/>
                <a:gd name="connsiteX614" fmla="*/ 696734 w 900505"/>
                <a:gd name="connsiteY614" fmla="*/ 1001507 h 1154323"/>
                <a:gd name="connsiteX615" fmla="*/ 706656 w 900505"/>
                <a:gd name="connsiteY615" fmla="*/ 1000964 h 1154323"/>
                <a:gd name="connsiteX616" fmla="*/ 708518 w 900505"/>
                <a:gd name="connsiteY616" fmla="*/ 1010816 h 1154323"/>
                <a:gd name="connsiteX617" fmla="*/ 703922 w 900505"/>
                <a:gd name="connsiteY617" fmla="*/ 1022388 h 1154323"/>
                <a:gd name="connsiteX618" fmla="*/ 686953 w 900505"/>
                <a:gd name="connsiteY618" fmla="*/ 1044849 h 1154323"/>
                <a:gd name="connsiteX619" fmla="*/ 663762 w 900505"/>
                <a:gd name="connsiteY619" fmla="*/ 1079188 h 1154323"/>
                <a:gd name="connsiteX620" fmla="*/ 662914 w 900505"/>
                <a:gd name="connsiteY620" fmla="*/ 1087601 h 1154323"/>
                <a:gd name="connsiteX621" fmla="*/ 671162 w 900505"/>
                <a:gd name="connsiteY621" fmla="*/ 1088120 h 1154323"/>
                <a:gd name="connsiteX622" fmla="*/ 686835 w 900505"/>
                <a:gd name="connsiteY622" fmla="*/ 1083831 h 1154323"/>
                <a:gd name="connsiteX623" fmla="*/ 696263 w 900505"/>
                <a:gd name="connsiteY623" fmla="*/ 1085198 h 1154323"/>
                <a:gd name="connsiteX624" fmla="*/ 695202 w 900505"/>
                <a:gd name="connsiteY624" fmla="*/ 1095214 h 1154323"/>
                <a:gd name="connsiteX625" fmla="*/ 674533 w 900505"/>
                <a:gd name="connsiteY625" fmla="*/ 1124132 h 1154323"/>
                <a:gd name="connsiteX626" fmla="*/ 659001 w 900505"/>
                <a:gd name="connsiteY626" fmla="*/ 1143223 h 1154323"/>
                <a:gd name="connsiteX627" fmla="*/ 666072 w 900505"/>
                <a:gd name="connsiteY627" fmla="*/ 1140394 h 1154323"/>
                <a:gd name="connsiteX628" fmla="*/ 823319 w 900505"/>
                <a:gd name="connsiteY628" fmla="*/ 993800 h 1154323"/>
                <a:gd name="connsiteX629" fmla="*/ 847571 w 900505"/>
                <a:gd name="connsiteY629" fmla="*/ 960168 h 1154323"/>
                <a:gd name="connsiteX630" fmla="*/ 848702 w 900505"/>
                <a:gd name="connsiteY630" fmla="*/ 950529 h 1154323"/>
                <a:gd name="connsiteX631" fmla="*/ 837743 w 900505"/>
                <a:gd name="connsiteY631" fmla="*/ 950034 h 1154323"/>
                <a:gd name="connsiteX632" fmla="*/ 824498 w 900505"/>
                <a:gd name="connsiteY632" fmla="*/ 966036 h 1154323"/>
                <a:gd name="connsiteX633" fmla="*/ 799303 w 900505"/>
                <a:gd name="connsiteY633" fmla="*/ 1000352 h 1154323"/>
                <a:gd name="connsiteX634" fmla="*/ 773001 w 900505"/>
                <a:gd name="connsiteY634" fmla="*/ 1008954 h 1154323"/>
                <a:gd name="connsiteX635" fmla="*/ 778539 w 900505"/>
                <a:gd name="connsiteY635" fmla="*/ 996227 h 1154323"/>
                <a:gd name="connsiteX636" fmla="*/ 801966 w 900505"/>
                <a:gd name="connsiteY636" fmla="*/ 961040 h 1154323"/>
                <a:gd name="connsiteX637" fmla="*/ 834302 w 900505"/>
                <a:gd name="connsiteY637" fmla="*/ 883500 h 1154323"/>
                <a:gd name="connsiteX638" fmla="*/ 852968 w 900505"/>
                <a:gd name="connsiteY638" fmla="*/ 867922 h 1154323"/>
                <a:gd name="connsiteX639" fmla="*/ 864752 w 900505"/>
                <a:gd name="connsiteY639" fmla="*/ 869030 h 1154323"/>
                <a:gd name="connsiteX640" fmla="*/ 891950 w 900505"/>
                <a:gd name="connsiteY640" fmla="*/ 869030 h 1154323"/>
                <a:gd name="connsiteX641" fmla="*/ 900505 w 900505"/>
                <a:gd name="connsiteY641" fmla="*/ 861794 h 1154323"/>
                <a:gd name="connsiteX642" fmla="*/ 894354 w 900505"/>
                <a:gd name="connsiteY642" fmla="*/ 849656 h 1154323"/>
                <a:gd name="connsiteX643" fmla="*/ 443917 w 900505"/>
                <a:gd name="connsiteY643" fmla="*/ 128492 h 1154323"/>
                <a:gd name="connsiteX644" fmla="*/ 510403 w 900505"/>
                <a:gd name="connsiteY644" fmla="*/ 199055 h 1154323"/>
                <a:gd name="connsiteX645" fmla="*/ 513255 w 900505"/>
                <a:gd name="connsiteY645" fmla="*/ 226111 h 1154323"/>
                <a:gd name="connsiteX646" fmla="*/ 520750 w 900505"/>
                <a:gd name="connsiteY646" fmla="*/ 234714 h 1154323"/>
                <a:gd name="connsiteX647" fmla="*/ 538544 w 900505"/>
                <a:gd name="connsiteY647" fmla="*/ 230047 h 1154323"/>
                <a:gd name="connsiteX648" fmla="*/ 547005 w 900505"/>
                <a:gd name="connsiteY648" fmla="*/ 228445 h 1154323"/>
                <a:gd name="connsiteX649" fmla="*/ 547806 w 900505"/>
                <a:gd name="connsiteY649" fmla="*/ 230259 h 1154323"/>
                <a:gd name="connsiteX650" fmla="*/ 519171 w 900505"/>
                <a:gd name="connsiteY650" fmla="*/ 261888 h 1154323"/>
                <a:gd name="connsiteX651" fmla="*/ 511440 w 900505"/>
                <a:gd name="connsiteY651" fmla="*/ 261723 h 1154323"/>
                <a:gd name="connsiteX652" fmla="*/ 504700 w 900505"/>
                <a:gd name="connsiteY652" fmla="*/ 253168 h 1154323"/>
                <a:gd name="connsiteX653" fmla="*/ 448207 w 900505"/>
                <a:gd name="connsiteY653" fmla="*/ 159531 h 1154323"/>
                <a:gd name="connsiteX654" fmla="*/ 434797 w 900505"/>
                <a:gd name="connsiteY654" fmla="*/ 135727 h 1154323"/>
                <a:gd name="connsiteX655" fmla="*/ 432345 w 900505"/>
                <a:gd name="connsiteY655" fmla="*/ 124320 h 1154323"/>
                <a:gd name="connsiteX656" fmla="*/ 443917 w 900505"/>
                <a:gd name="connsiteY656" fmla="*/ 128492 h 1154323"/>
                <a:gd name="connsiteX657" fmla="*/ 457634 w 900505"/>
                <a:gd name="connsiteY657" fmla="*/ 61511 h 1154323"/>
                <a:gd name="connsiteX658" fmla="*/ 425086 w 900505"/>
                <a:gd name="connsiteY658" fmla="*/ 34997 h 1154323"/>
                <a:gd name="connsiteX659" fmla="*/ 421928 w 900505"/>
                <a:gd name="connsiteY659" fmla="*/ 26606 h 1154323"/>
                <a:gd name="connsiteX660" fmla="*/ 431497 w 900505"/>
                <a:gd name="connsiteY660" fmla="*/ 26441 h 1154323"/>
                <a:gd name="connsiteX661" fmla="*/ 447382 w 900505"/>
                <a:gd name="connsiteY661" fmla="*/ 36576 h 1154323"/>
                <a:gd name="connsiteX662" fmla="*/ 481815 w 900505"/>
                <a:gd name="connsiteY662" fmla="*/ 47959 h 1154323"/>
                <a:gd name="connsiteX663" fmla="*/ 508801 w 900505"/>
                <a:gd name="connsiteY663" fmla="*/ 47653 h 1154323"/>
                <a:gd name="connsiteX664" fmla="*/ 517568 w 900505"/>
                <a:gd name="connsiteY664" fmla="*/ 53686 h 1154323"/>
                <a:gd name="connsiteX665" fmla="*/ 512855 w 900505"/>
                <a:gd name="connsiteY665" fmla="*/ 66389 h 1154323"/>
                <a:gd name="connsiteX666" fmla="*/ 486552 w 900505"/>
                <a:gd name="connsiteY666" fmla="*/ 73719 h 1154323"/>
                <a:gd name="connsiteX667" fmla="*/ 457634 w 900505"/>
                <a:gd name="connsiteY667" fmla="*/ 61511 h 1154323"/>
                <a:gd name="connsiteX668" fmla="*/ 867415 w 900505"/>
                <a:gd name="connsiteY668" fmla="*/ 745720 h 1154323"/>
                <a:gd name="connsiteX669" fmla="*/ 864469 w 900505"/>
                <a:gd name="connsiteY669" fmla="*/ 757787 h 1154323"/>
                <a:gd name="connsiteX670" fmla="*/ 858954 w 900505"/>
                <a:gd name="connsiteY670" fmla="*/ 801954 h 1154323"/>
                <a:gd name="connsiteX671" fmla="*/ 859049 w 900505"/>
                <a:gd name="connsiteY671" fmla="*/ 820455 h 1154323"/>
                <a:gd name="connsiteX672" fmla="*/ 854500 w 900505"/>
                <a:gd name="connsiteY672" fmla="*/ 821422 h 1154323"/>
                <a:gd name="connsiteX673" fmla="*/ 821269 w 900505"/>
                <a:gd name="connsiteY673" fmla="*/ 745061 h 1154323"/>
                <a:gd name="connsiteX674" fmla="*/ 823555 w 900505"/>
                <a:gd name="connsiteY674" fmla="*/ 742987 h 1154323"/>
                <a:gd name="connsiteX675" fmla="*/ 831238 w 900505"/>
                <a:gd name="connsiteY675" fmla="*/ 745438 h 1154323"/>
                <a:gd name="connsiteX676" fmla="*/ 853039 w 900505"/>
                <a:gd name="connsiteY676" fmla="*/ 741313 h 1154323"/>
                <a:gd name="connsiteX677" fmla="*/ 847241 w 900505"/>
                <a:gd name="connsiteY677" fmla="*/ 720149 h 1154323"/>
                <a:gd name="connsiteX678" fmla="*/ 839723 w 900505"/>
                <a:gd name="connsiteY678" fmla="*/ 665141 h 1154323"/>
                <a:gd name="connsiteX679" fmla="*/ 849480 w 900505"/>
                <a:gd name="connsiteY679" fmla="*/ 659626 h 1154323"/>
                <a:gd name="connsiteX680" fmla="*/ 856527 w 900505"/>
                <a:gd name="connsiteY680" fmla="*/ 669077 h 1154323"/>
                <a:gd name="connsiteX681" fmla="*/ 858577 w 900505"/>
                <a:gd name="connsiteY681" fmla="*/ 698066 h 1154323"/>
                <a:gd name="connsiteX682" fmla="*/ 867415 w 900505"/>
                <a:gd name="connsiteY682" fmla="*/ 745720 h 115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</a:cxnLst>
              <a:rect l="l" t="t" r="r" b="b"/>
              <a:pathLst>
                <a:path w="900505" h="1154323">
                  <a:moveTo>
                    <a:pt x="894354" y="849656"/>
                  </a:moveTo>
                  <a:cubicBezTo>
                    <a:pt x="889475" y="846993"/>
                    <a:pt x="887283" y="843835"/>
                    <a:pt x="886671" y="839027"/>
                  </a:cubicBezTo>
                  <a:cubicBezTo>
                    <a:pt x="884573" y="822859"/>
                    <a:pt x="881981" y="806715"/>
                    <a:pt x="880896" y="790477"/>
                  </a:cubicBezTo>
                  <a:cubicBezTo>
                    <a:pt x="878869" y="760592"/>
                    <a:pt x="878115" y="730637"/>
                    <a:pt x="876253" y="700752"/>
                  </a:cubicBezTo>
                  <a:cubicBezTo>
                    <a:pt x="873590" y="658023"/>
                    <a:pt x="867439" y="615695"/>
                    <a:pt x="858059" y="573955"/>
                  </a:cubicBezTo>
                  <a:cubicBezTo>
                    <a:pt x="854170" y="556727"/>
                    <a:pt x="848019" y="539993"/>
                    <a:pt x="842433" y="523213"/>
                  </a:cubicBezTo>
                  <a:cubicBezTo>
                    <a:pt x="841608" y="520714"/>
                    <a:pt x="838191" y="519065"/>
                    <a:pt x="835952" y="517014"/>
                  </a:cubicBezTo>
                  <a:cubicBezTo>
                    <a:pt x="834019" y="519630"/>
                    <a:pt x="830814" y="522034"/>
                    <a:pt x="830390" y="524862"/>
                  </a:cubicBezTo>
                  <a:cubicBezTo>
                    <a:pt x="829070" y="533583"/>
                    <a:pt x="828245" y="542492"/>
                    <a:pt x="828268" y="551306"/>
                  </a:cubicBezTo>
                  <a:cubicBezTo>
                    <a:pt x="828292" y="560356"/>
                    <a:pt x="829565" y="569406"/>
                    <a:pt x="830272" y="578433"/>
                  </a:cubicBezTo>
                  <a:cubicBezTo>
                    <a:pt x="829565" y="578551"/>
                    <a:pt x="828858" y="578645"/>
                    <a:pt x="828174" y="578763"/>
                  </a:cubicBezTo>
                  <a:cubicBezTo>
                    <a:pt x="824380" y="566602"/>
                    <a:pt x="820609" y="554441"/>
                    <a:pt x="816791" y="542279"/>
                  </a:cubicBezTo>
                  <a:cubicBezTo>
                    <a:pt x="802744" y="497570"/>
                    <a:pt x="790159" y="452414"/>
                    <a:pt x="770833" y="409496"/>
                  </a:cubicBezTo>
                  <a:cubicBezTo>
                    <a:pt x="757564" y="380036"/>
                    <a:pt x="745497" y="350010"/>
                    <a:pt x="733100" y="320149"/>
                  </a:cubicBezTo>
                  <a:cubicBezTo>
                    <a:pt x="730625" y="314186"/>
                    <a:pt x="729070" y="307823"/>
                    <a:pt x="727090" y="301648"/>
                  </a:cubicBezTo>
                  <a:cubicBezTo>
                    <a:pt x="727797" y="301318"/>
                    <a:pt x="728480" y="300964"/>
                    <a:pt x="729188" y="300634"/>
                  </a:cubicBezTo>
                  <a:cubicBezTo>
                    <a:pt x="731851" y="304664"/>
                    <a:pt x="734867" y="308482"/>
                    <a:pt x="737106" y="312725"/>
                  </a:cubicBezTo>
                  <a:cubicBezTo>
                    <a:pt x="753321" y="343269"/>
                    <a:pt x="768994" y="374120"/>
                    <a:pt x="785633" y="404452"/>
                  </a:cubicBezTo>
                  <a:cubicBezTo>
                    <a:pt x="799162" y="429128"/>
                    <a:pt x="813680" y="453262"/>
                    <a:pt x="828009" y="477490"/>
                  </a:cubicBezTo>
                  <a:cubicBezTo>
                    <a:pt x="829848" y="480578"/>
                    <a:pt x="833123" y="482817"/>
                    <a:pt x="837107" y="486800"/>
                  </a:cubicBezTo>
                  <a:cubicBezTo>
                    <a:pt x="838827" y="473861"/>
                    <a:pt x="834632" y="464481"/>
                    <a:pt x="831262" y="455171"/>
                  </a:cubicBezTo>
                  <a:cubicBezTo>
                    <a:pt x="815518" y="411664"/>
                    <a:pt x="795839" y="369854"/>
                    <a:pt x="773449" y="329458"/>
                  </a:cubicBezTo>
                  <a:cubicBezTo>
                    <a:pt x="758624" y="302708"/>
                    <a:pt x="741844" y="277019"/>
                    <a:pt x="725676" y="251023"/>
                  </a:cubicBezTo>
                  <a:cubicBezTo>
                    <a:pt x="723413" y="247370"/>
                    <a:pt x="719619" y="244660"/>
                    <a:pt x="716531" y="241525"/>
                  </a:cubicBezTo>
                  <a:cubicBezTo>
                    <a:pt x="715824" y="241973"/>
                    <a:pt x="715141" y="242421"/>
                    <a:pt x="714434" y="242868"/>
                  </a:cubicBezTo>
                  <a:cubicBezTo>
                    <a:pt x="715212" y="246639"/>
                    <a:pt x="716154" y="250363"/>
                    <a:pt x="716696" y="254181"/>
                  </a:cubicBezTo>
                  <a:cubicBezTo>
                    <a:pt x="717545" y="260003"/>
                    <a:pt x="719006" y="265942"/>
                    <a:pt x="718535" y="271716"/>
                  </a:cubicBezTo>
                  <a:cubicBezTo>
                    <a:pt x="718275" y="274898"/>
                    <a:pt x="715235" y="279234"/>
                    <a:pt x="712336" y="280554"/>
                  </a:cubicBezTo>
                  <a:cubicBezTo>
                    <a:pt x="702320" y="285079"/>
                    <a:pt x="700364" y="287742"/>
                    <a:pt x="703522" y="298490"/>
                  </a:cubicBezTo>
                  <a:cubicBezTo>
                    <a:pt x="709814" y="319772"/>
                    <a:pt x="715871" y="341124"/>
                    <a:pt x="722942" y="362147"/>
                  </a:cubicBezTo>
                  <a:cubicBezTo>
                    <a:pt x="737083" y="404240"/>
                    <a:pt x="752190" y="446097"/>
                    <a:pt x="756503" y="490689"/>
                  </a:cubicBezTo>
                  <a:cubicBezTo>
                    <a:pt x="758789" y="514280"/>
                    <a:pt x="760251" y="537990"/>
                    <a:pt x="761547" y="561653"/>
                  </a:cubicBezTo>
                  <a:cubicBezTo>
                    <a:pt x="761853" y="567450"/>
                    <a:pt x="761476" y="573908"/>
                    <a:pt x="755914" y="578457"/>
                  </a:cubicBezTo>
                  <a:cubicBezTo>
                    <a:pt x="748584" y="574167"/>
                    <a:pt x="746746" y="566838"/>
                    <a:pt x="745803" y="560026"/>
                  </a:cubicBezTo>
                  <a:cubicBezTo>
                    <a:pt x="742834" y="538744"/>
                    <a:pt x="741160" y="517273"/>
                    <a:pt x="738214" y="495991"/>
                  </a:cubicBezTo>
                  <a:cubicBezTo>
                    <a:pt x="730484" y="440158"/>
                    <a:pt x="715754" y="386328"/>
                    <a:pt x="691997" y="335067"/>
                  </a:cubicBezTo>
                  <a:cubicBezTo>
                    <a:pt x="687660" y="325711"/>
                    <a:pt x="684102" y="315930"/>
                    <a:pt x="680943" y="306126"/>
                  </a:cubicBezTo>
                  <a:cubicBezTo>
                    <a:pt x="678469" y="298466"/>
                    <a:pt x="680637" y="292008"/>
                    <a:pt x="687048" y="286258"/>
                  </a:cubicBezTo>
                  <a:cubicBezTo>
                    <a:pt x="691219" y="282534"/>
                    <a:pt x="694637" y="277019"/>
                    <a:pt x="696333" y="271669"/>
                  </a:cubicBezTo>
                  <a:cubicBezTo>
                    <a:pt x="700316" y="259178"/>
                    <a:pt x="697630" y="246757"/>
                    <a:pt x="693411" y="234667"/>
                  </a:cubicBezTo>
                  <a:cubicBezTo>
                    <a:pt x="686883" y="215930"/>
                    <a:pt x="674344" y="201483"/>
                    <a:pt x="660345" y="187884"/>
                  </a:cubicBezTo>
                  <a:cubicBezTo>
                    <a:pt x="664658" y="203957"/>
                    <a:pt x="670078" y="219512"/>
                    <a:pt x="674745" y="235279"/>
                  </a:cubicBezTo>
                  <a:cubicBezTo>
                    <a:pt x="678092" y="246592"/>
                    <a:pt x="681226" y="258070"/>
                    <a:pt x="683017" y="269689"/>
                  </a:cubicBezTo>
                  <a:cubicBezTo>
                    <a:pt x="684573" y="279753"/>
                    <a:pt x="682640" y="280837"/>
                    <a:pt x="672671" y="279588"/>
                  </a:cubicBezTo>
                  <a:cubicBezTo>
                    <a:pt x="670220" y="279281"/>
                    <a:pt x="667722" y="279234"/>
                    <a:pt x="665247" y="279281"/>
                  </a:cubicBezTo>
                  <a:cubicBezTo>
                    <a:pt x="657422" y="279423"/>
                    <a:pt x="653722" y="282463"/>
                    <a:pt x="654971" y="290146"/>
                  </a:cubicBezTo>
                  <a:cubicBezTo>
                    <a:pt x="656597" y="300021"/>
                    <a:pt x="659402" y="309826"/>
                    <a:pt x="662796" y="319277"/>
                  </a:cubicBezTo>
                  <a:cubicBezTo>
                    <a:pt x="671375" y="343175"/>
                    <a:pt x="680660" y="366814"/>
                    <a:pt x="689357" y="390665"/>
                  </a:cubicBezTo>
                  <a:cubicBezTo>
                    <a:pt x="690583" y="393988"/>
                    <a:pt x="691832" y="399314"/>
                    <a:pt x="690182" y="401294"/>
                  </a:cubicBezTo>
                  <a:cubicBezTo>
                    <a:pt x="686058" y="406244"/>
                    <a:pt x="689169" y="409519"/>
                    <a:pt x="691101" y="413173"/>
                  </a:cubicBezTo>
                  <a:cubicBezTo>
                    <a:pt x="692704" y="416213"/>
                    <a:pt x="695061" y="418852"/>
                    <a:pt x="696852" y="421822"/>
                  </a:cubicBezTo>
                  <a:cubicBezTo>
                    <a:pt x="706161" y="437165"/>
                    <a:pt x="709956" y="453710"/>
                    <a:pt x="706751" y="471480"/>
                  </a:cubicBezTo>
                  <a:cubicBezTo>
                    <a:pt x="705737" y="477066"/>
                    <a:pt x="703899" y="483406"/>
                    <a:pt x="696758" y="483477"/>
                  </a:cubicBezTo>
                  <a:cubicBezTo>
                    <a:pt x="689451" y="483524"/>
                    <a:pt x="687165" y="477608"/>
                    <a:pt x="685963" y="471457"/>
                  </a:cubicBezTo>
                  <a:cubicBezTo>
                    <a:pt x="685115" y="467097"/>
                    <a:pt x="684832" y="462595"/>
                    <a:pt x="683630" y="458353"/>
                  </a:cubicBezTo>
                  <a:cubicBezTo>
                    <a:pt x="669866" y="410227"/>
                    <a:pt x="656480" y="362006"/>
                    <a:pt x="641985" y="314092"/>
                  </a:cubicBezTo>
                  <a:cubicBezTo>
                    <a:pt x="624120" y="254982"/>
                    <a:pt x="595131" y="202166"/>
                    <a:pt x="551389" y="157811"/>
                  </a:cubicBezTo>
                  <a:cubicBezTo>
                    <a:pt x="538568" y="144825"/>
                    <a:pt x="526948" y="130495"/>
                    <a:pt x="515966" y="115859"/>
                  </a:cubicBezTo>
                  <a:cubicBezTo>
                    <a:pt x="505525" y="101907"/>
                    <a:pt x="506727" y="94506"/>
                    <a:pt x="518629" y="81897"/>
                  </a:cubicBezTo>
                  <a:cubicBezTo>
                    <a:pt x="521858" y="78480"/>
                    <a:pt x="525275" y="75204"/>
                    <a:pt x="528952" y="72305"/>
                  </a:cubicBezTo>
                  <a:cubicBezTo>
                    <a:pt x="538803" y="64480"/>
                    <a:pt x="542928" y="65541"/>
                    <a:pt x="547712" y="76854"/>
                  </a:cubicBezTo>
                  <a:cubicBezTo>
                    <a:pt x="550658" y="83783"/>
                    <a:pt x="555136" y="89651"/>
                    <a:pt x="562678" y="90971"/>
                  </a:cubicBezTo>
                  <a:cubicBezTo>
                    <a:pt x="566402" y="91631"/>
                    <a:pt x="572341" y="90311"/>
                    <a:pt x="574250" y="87672"/>
                  </a:cubicBezTo>
                  <a:cubicBezTo>
                    <a:pt x="576489" y="84631"/>
                    <a:pt x="576725" y="78716"/>
                    <a:pt x="575428" y="74874"/>
                  </a:cubicBezTo>
                  <a:cubicBezTo>
                    <a:pt x="574108" y="71032"/>
                    <a:pt x="570196" y="67733"/>
                    <a:pt x="566779" y="64999"/>
                  </a:cubicBezTo>
                  <a:cubicBezTo>
                    <a:pt x="549668" y="51282"/>
                    <a:pt x="530790" y="40606"/>
                    <a:pt x="509814" y="34054"/>
                  </a:cubicBezTo>
                  <a:cubicBezTo>
                    <a:pt x="505030" y="32569"/>
                    <a:pt x="499656" y="32852"/>
                    <a:pt x="494542" y="32475"/>
                  </a:cubicBezTo>
                  <a:cubicBezTo>
                    <a:pt x="488839" y="32050"/>
                    <a:pt x="482734" y="32993"/>
                    <a:pt x="477502" y="31249"/>
                  </a:cubicBezTo>
                  <a:cubicBezTo>
                    <a:pt x="469866" y="28680"/>
                    <a:pt x="462748" y="24414"/>
                    <a:pt x="455607" y="20549"/>
                  </a:cubicBezTo>
                  <a:cubicBezTo>
                    <a:pt x="443894" y="14233"/>
                    <a:pt x="432393" y="7540"/>
                    <a:pt x="420656" y="1270"/>
                  </a:cubicBezTo>
                  <a:cubicBezTo>
                    <a:pt x="415164" y="-1652"/>
                    <a:pt x="410545" y="823"/>
                    <a:pt x="406868" y="5088"/>
                  </a:cubicBezTo>
                  <a:cubicBezTo>
                    <a:pt x="404936" y="7304"/>
                    <a:pt x="403357" y="9873"/>
                    <a:pt x="401895" y="12442"/>
                  </a:cubicBezTo>
                  <a:cubicBezTo>
                    <a:pt x="396121" y="22670"/>
                    <a:pt x="387448" y="29340"/>
                    <a:pt x="375805" y="29529"/>
                  </a:cubicBezTo>
                  <a:cubicBezTo>
                    <a:pt x="354099" y="29906"/>
                    <a:pt x="332345" y="29387"/>
                    <a:pt x="310639" y="28657"/>
                  </a:cubicBezTo>
                  <a:cubicBezTo>
                    <a:pt x="292845" y="28067"/>
                    <a:pt x="275098" y="26182"/>
                    <a:pt x="257328" y="25711"/>
                  </a:cubicBezTo>
                  <a:cubicBezTo>
                    <a:pt x="231685" y="25051"/>
                    <a:pt x="209060" y="34619"/>
                    <a:pt x="187683" y="47841"/>
                  </a:cubicBezTo>
                  <a:cubicBezTo>
                    <a:pt x="154381" y="68440"/>
                    <a:pt x="121409" y="89510"/>
                    <a:pt x="93905" y="117792"/>
                  </a:cubicBezTo>
                  <a:cubicBezTo>
                    <a:pt x="88296" y="123542"/>
                    <a:pt x="83818" y="130519"/>
                    <a:pt x="79529" y="137377"/>
                  </a:cubicBezTo>
                  <a:cubicBezTo>
                    <a:pt x="78350" y="139262"/>
                    <a:pt x="78940" y="143410"/>
                    <a:pt x="80330" y="145319"/>
                  </a:cubicBezTo>
                  <a:cubicBezTo>
                    <a:pt x="81273" y="146592"/>
                    <a:pt x="85562" y="146710"/>
                    <a:pt x="87518" y="145720"/>
                  </a:cubicBezTo>
                  <a:cubicBezTo>
                    <a:pt x="94518" y="142138"/>
                    <a:pt x="101754" y="138603"/>
                    <a:pt x="107858" y="133724"/>
                  </a:cubicBezTo>
                  <a:cubicBezTo>
                    <a:pt x="129328" y="116566"/>
                    <a:pt x="150163" y="98654"/>
                    <a:pt x="171610" y="81450"/>
                  </a:cubicBezTo>
                  <a:cubicBezTo>
                    <a:pt x="185939" y="69972"/>
                    <a:pt x="201306" y="60097"/>
                    <a:pt x="219713" y="56161"/>
                  </a:cubicBezTo>
                  <a:cubicBezTo>
                    <a:pt x="248631" y="49962"/>
                    <a:pt x="277808" y="50528"/>
                    <a:pt x="306868" y="53898"/>
                  </a:cubicBezTo>
                  <a:cubicBezTo>
                    <a:pt x="350846" y="58989"/>
                    <a:pt x="389027" y="79352"/>
                    <a:pt x="426312" y="101577"/>
                  </a:cubicBezTo>
                  <a:cubicBezTo>
                    <a:pt x="428009" y="102590"/>
                    <a:pt x="429612" y="106385"/>
                    <a:pt x="428999" y="108035"/>
                  </a:cubicBezTo>
                  <a:cubicBezTo>
                    <a:pt x="428174" y="110250"/>
                    <a:pt x="425322" y="112819"/>
                    <a:pt x="423036" y="113149"/>
                  </a:cubicBezTo>
                  <a:cubicBezTo>
                    <a:pt x="419524" y="113667"/>
                    <a:pt x="415518" y="113031"/>
                    <a:pt x="412124" y="111805"/>
                  </a:cubicBezTo>
                  <a:cubicBezTo>
                    <a:pt x="389875" y="103769"/>
                    <a:pt x="367556" y="95873"/>
                    <a:pt x="345614" y="87035"/>
                  </a:cubicBezTo>
                  <a:cubicBezTo>
                    <a:pt x="323319" y="78056"/>
                    <a:pt x="300646" y="71268"/>
                    <a:pt x="276418" y="74520"/>
                  </a:cubicBezTo>
                  <a:cubicBezTo>
                    <a:pt x="212336" y="83123"/>
                    <a:pt x="159402" y="112560"/>
                    <a:pt x="118110" y="162218"/>
                  </a:cubicBezTo>
                  <a:cubicBezTo>
                    <a:pt x="67815" y="222694"/>
                    <a:pt x="45638" y="293517"/>
                    <a:pt x="44388" y="371245"/>
                  </a:cubicBezTo>
                  <a:cubicBezTo>
                    <a:pt x="44011" y="394931"/>
                    <a:pt x="46934" y="418664"/>
                    <a:pt x="48301" y="442397"/>
                  </a:cubicBezTo>
                  <a:cubicBezTo>
                    <a:pt x="50775" y="485810"/>
                    <a:pt x="60179" y="527219"/>
                    <a:pt x="80660" y="566107"/>
                  </a:cubicBezTo>
                  <a:cubicBezTo>
                    <a:pt x="91242" y="586211"/>
                    <a:pt x="103427" y="606904"/>
                    <a:pt x="92609" y="633583"/>
                  </a:cubicBezTo>
                  <a:cubicBezTo>
                    <a:pt x="100245" y="626041"/>
                    <a:pt x="105972" y="628987"/>
                    <a:pt x="111487" y="632687"/>
                  </a:cubicBezTo>
                  <a:cubicBezTo>
                    <a:pt x="132227" y="646640"/>
                    <a:pt x="149786" y="664127"/>
                    <a:pt x="165246" y="683547"/>
                  </a:cubicBezTo>
                  <a:cubicBezTo>
                    <a:pt x="172718" y="692928"/>
                    <a:pt x="179717" y="703109"/>
                    <a:pt x="184620" y="713974"/>
                  </a:cubicBezTo>
                  <a:cubicBezTo>
                    <a:pt x="187566" y="720479"/>
                    <a:pt x="190724" y="723967"/>
                    <a:pt x="197205" y="723873"/>
                  </a:cubicBezTo>
                  <a:cubicBezTo>
                    <a:pt x="211747" y="723684"/>
                    <a:pt x="226383" y="723826"/>
                    <a:pt x="240806" y="722270"/>
                  </a:cubicBezTo>
                  <a:cubicBezTo>
                    <a:pt x="264398" y="719748"/>
                    <a:pt x="287613" y="715082"/>
                    <a:pt x="309767" y="706102"/>
                  </a:cubicBezTo>
                  <a:cubicBezTo>
                    <a:pt x="317804" y="702850"/>
                    <a:pt x="324356" y="698160"/>
                    <a:pt x="328409" y="690123"/>
                  </a:cubicBezTo>
                  <a:cubicBezTo>
                    <a:pt x="340429" y="666319"/>
                    <a:pt x="352638" y="642633"/>
                    <a:pt x="364846" y="618947"/>
                  </a:cubicBezTo>
                  <a:cubicBezTo>
                    <a:pt x="366779" y="615200"/>
                    <a:pt x="369112" y="611641"/>
                    <a:pt x="371257" y="607988"/>
                  </a:cubicBezTo>
                  <a:cubicBezTo>
                    <a:pt x="372058" y="608176"/>
                    <a:pt x="372836" y="608365"/>
                    <a:pt x="373637" y="608553"/>
                  </a:cubicBezTo>
                  <a:cubicBezTo>
                    <a:pt x="374910" y="624085"/>
                    <a:pt x="376206" y="639616"/>
                    <a:pt x="377479" y="655124"/>
                  </a:cubicBezTo>
                  <a:cubicBezTo>
                    <a:pt x="378327" y="655148"/>
                    <a:pt x="379199" y="655171"/>
                    <a:pt x="380047" y="655195"/>
                  </a:cubicBezTo>
                  <a:cubicBezTo>
                    <a:pt x="381132" y="653050"/>
                    <a:pt x="382192" y="650929"/>
                    <a:pt x="383276" y="648784"/>
                  </a:cubicBezTo>
                  <a:cubicBezTo>
                    <a:pt x="390842" y="633818"/>
                    <a:pt x="393316" y="617627"/>
                    <a:pt x="392633" y="601247"/>
                  </a:cubicBezTo>
                  <a:cubicBezTo>
                    <a:pt x="392138" y="589534"/>
                    <a:pt x="389734" y="577773"/>
                    <a:pt x="386812" y="566366"/>
                  </a:cubicBezTo>
                  <a:cubicBezTo>
                    <a:pt x="384808" y="558612"/>
                    <a:pt x="380142" y="557505"/>
                    <a:pt x="373213" y="561723"/>
                  </a:cubicBezTo>
                  <a:cubicBezTo>
                    <a:pt x="367933" y="564905"/>
                    <a:pt x="363243" y="569053"/>
                    <a:pt x="357988" y="572235"/>
                  </a:cubicBezTo>
                  <a:cubicBezTo>
                    <a:pt x="349786" y="577208"/>
                    <a:pt x="342833" y="576595"/>
                    <a:pt x="335504" y="570396"/>
                  </a:cubicBezTo>
                  <a:cubicBezTo>
                    <a:pt x="332110" y="567545"/>
                    <a:pt x="328952" y="564316"/>
                    <a:pt x="326218" y="560828"/>
                  </a:cubicBezTo>
                  <a:cubicBezTo>
                    <a:pt x="324709" y="558895"/>
                    <a:pt x="324261" y="556114"/>
                    <a:pt x="323342" y="553710"/>
                  </a:cubicBezTo>
                  <a:cubicBezTo>
                    <a:pt x="325558" y="552909"/>
                    <a:pt x="327773" y="551495"/>
                    <a:pt x="330012" y="551471"/>
                  </a:cubicBezTo>
                  <a:cubicBezTo>
                    <a:pt x="335574" y="551400"/>
                    <a:pt x="339157" y="548761"/>
                    <a:pt x="340429" y="543741"/>
                  </a:cubicBezTo>
                  <a:cubicBezTo>
                    <a:pt x="342079" y="537307"/>
                    <a:pt x="344106" y="530684"/>
                    <a:pt x="343988" y="524179"/>
                  </a:cubicBezTo>
                  <a:cubicBezTo>
                    <a:pt x="343540" y="498937"/>
                    <a:pt x="342786" y="473696"/>
                    <a:pt x="341231" y="448525"/>
                  </a:cubicBezTo>
                  <a:cubicBezTo>
                    <a:pt x="339062" y="413620"/>
                    <a:pt x="332369" y="379494"/>
                    <a:pt x="320255" y="346616"/>
                  </a:cubicBezTo>
                  <a:cubicBezTo>
                    <a:pt x="309885" y="318452"/>
                    <a:pt x="294990" y="293092"/>
                    <a:pt x="273660" y="271598"/>
                  </a:cubicBezTo>
                  <a:cubicBezTo>
                    <a:pt x="264422" y="262289"/>
                    <a:pt x="254287" y="260498"/>
                    <a:pt x="242574" y="265070"/>
                  </a:cubicBezTo>
                  <a:cubicBezTo>
                    <a:pt x="237766" y="266955"/>
                    <a:pt x="233099" y="269288"/>
                    <a:pt x="228409" y="271480"/>
                  </a:cubicBezTo>
                  <a:cubicBezTo>
                    <a:pt x="214103" y="278197"/>
                    <a:pt x="199868" y="285056"/>
                    <a:pt x="185468" y="291584"/>
                  </a:cubicBezTo>
                  <a:cubicBezTo>
                    <a:pt x="182475" y="292951"/>
                    <a:pt x="178916" y="293045"/>
                    <a:pt x="175593" y="293729"/>
                  </a:cubicBezTo>
                  <a:cubicBezTo>
                    <a:pt x="175122" y="292904"/>
                    <a:pt x="174650" y="292102"/>
                    <a:pt x="174179" y="291278"/>
                  </a:cubicBezTo>
                  <a:cubicBezTo>
                    <a:pt x="178256" y="285574"/>
                    <a:pt x="182404" y="279894"/>
                    <a:pt x="186434" y="274120"/>
                  </a:cubicBezTo>
                  <a:cubicBezTo>
                    <a:pt x="191996" y="266154"/>
                    <a:pt x="197888" y="257740"/>
                    <a:pt x="195532" y="247653"/>
                  </a:cubicBezTo>
                  <a:cubicBezTo>
                    <a:pt x="193693" y="239805"/>
                    <a:pt x="197323" y="236576"/>
                    <a:pt x="203144" y="235279"/>
                  </a:cubicBezTo>
                  <a:cubicBezTo>
                    <a:pt x="214669" y="232687"/>
                    <a:pt x="226335" y="230283"/>
                    <a:pt x="238072" y="229317"/>
                  </a:cubicBezTo>
                  <a:cubicBezTo>
                    <a:pt x="256856" y="227761"/>
                    <a:pt x="274768" y="230849"/>
                    <a:pt x="288721" y="245131"/>
                  </a:cubicBezTo>
                  <a:cubicBezTo>
                    <a:pt x="307575" y="264457"/>
                    <a:pt x="321881" y="286894"/>
                    <a:pt x="332251" y="311782"/>
                  </a:cubicBezTo>
                  <a:cubicBezTo>
                    <a:pt x="333241" y="314162"/>
                    <a:pt x="333217" y="317038"/>
                    <a:pt x="333264" y="319701"/>
                  </a:cubicBezTo>
                  <a:cubicBezTo>
                    <a:pt x="333359" y="327596"/>
                    <a:pt x="332958" y="335492"/>
                    <a:pt x="333288" y="343387"/>
                  </a:cubicBezTo>
                  <a:cubicBezTo>
                    <a:pt x="333547" y="349326"/>
                    <a:pt x="334631" y="355218"/>
                    <a:pt x="335339" y="361110"/>
                  </a:cubicBezTo>
                  <a:cubicBezTo>
                    <a:pt x="336211" y="361322"/>
                    <a:pt x="337083" y="361535"/>
                    <a:pt x="337955" y="361747"/>
                  </a:cubicBezTo>
                  <a:cubicBezTo>
                    <a:pt x="341490" y="357222"/>
                    <a:pt x="344907" y="352602"/>
                    <a:pt x="348607" y="348219"/>
                  </a:cubicBezTo>
                  <a:cubicBezTo>
                    <a:pt x="353250" y="342727"/>
                    <a:pt x="356668" y="342491"/>
                    <a:pt x="361429" y="347841"/>
                  </a:cubicBezTo>
                  <a:cubicBezTo>
                    <a:pt x="364516" y="351306"/>
                    <a:pt x="367132" y="355313"/>
                    <a:pt x="369324" y="359413"/>
                  </a:cubicBezTo>
                  <a:cubicBezTo>
                    <a:pt x="376913" y="373531"/>
                    <a:pt x="384007" y="387931"/>
                    <a:pt x="391761" y="401978"/>
                  </a:cubicBezTo>
                  <a:cubicBezTo>
                    <a:pt x="394236" y="406432"/>
                    <a:pt x="397653" y="410698"/>
                    <a:pt x="401589" y="413856"/>
                  </a:cubicBezTo>
                  <a:cubicBezTo>
                    <a:pt x="403734" y="415577"/>
                    <a:pt x="408212" y="415789"/>
                    <a:pt x="410969" y="414822"/>
                  </a:cubicBezTo>
                  <a:cubicBezTo>
                    <a:pt x="412619" y="414233"/>
                    <a:pt x="414009" y="409967"/>
                    <a:pt x="413774" y="407516"/>
                  </a:cubicBezTo>
                  <a:cubicBezTo>
                    <a:pt x="413349" y="403180"/>
                    <a:pt x="412100" y="398749"/>
                    <a:pt x="410309" y="394766"/>
                  </a:cubicBezTo>
                  <a:cubicBezTo>
                    <a:pt x="390347" y="350269"/>
                    <a:pt x="368829" y="306621"/>
                    <a:pt x="336918" y="269100"/>
                  </a:cubicBezTo>
                  <a:cubicBezTo>
                    <a:pt x="319619" y="248761"/>
                    <a:pt x="300175" y="231061"/>
                    <a:pt x="275687" y="219465"/>
                  </a:cubicBezTo>
                  <a:cubicBezTo>
                    <a:pt x="258058" y="211122"/>
                    <a:pt x="239510" y="210439"/>
                    <a:pt x="220608" y="210839"/>
                  </a:cubicBezTo>
                  <a:cubicBezTo>
                    <a:pt x="215682" y="210934"/>
                    <a:pt x="210757" y="209896"/>
                    <a:pt x="205831" y="209354"/>
                  </a:cubicBezTo>
                  <a:cubicBezTo>
                    <a:pt x="205666" y="208600"/>
                    <a:pt x="205501" y="207846"/>
                    <a:pt x="205312" y="207092"/>
                  </a:cubicBezTo>
                  <a:cubicBezTo>
                    <a:pt x="207245" y="205395"/>
                    <a:pt x="209036" y="203486"/>
                    <a:pt x="211134" y="202025"/>
                  </a:cubicBezTo>
                  <a:cubicBezTo>
                    <a:pt x="220396" y="195543"/>
                    <a:pt x="231143" y="192904"/>
                    <a:pt x="242008" y="193304"/>
                  </a:cubicBezTo>
                  <a:cubicBezTo>
                    <a:pt x="263950" y="194106"/>
                    <a:pt x="286010" y="194954"/>
                    <a:pt x="307669" y="198089"/>
                  </a:cubicBezTo>
                  <a:cubicBezTo>
                    <a:pt x="321598" y="200116"/>
                    <a:pt x="335079" y="205796"/>
                    <a:pt x="348442" y="210721"/>
                  </a:cubicBezTo>
                  <a:cubicBezTo>
                    <a:pt x="354311" y="212890"/>
                    <a:pt x="359237" y="217344"/>
                    <a:pt x="358836" y="226536"/>
                  </a:cubicBezTo>
                  <a:cubicBezTo>
                    <a:pt x="349385" y="224556"/>
                    <a:pt x="340806" y="222765"/>
                    <a:pt x="332251" y="220974"/>
                  </a:cubicBezTo>
                  <a:cubicBezTo>
                    <a:pt x="331685" y="221704"/>
                    <a:pt x="331096" y="222411"/>
                    <a:pt x="330531" y="223142"/>
                  </a:cubicBezTo>
                  <a:cubicBezTo>
                    <a:pt x="333547" y="228633"/>
                    <a:pt x="336211" y="234337"/>
                    <a:pt x="339604" y="239569"/>
                  </a:cubicBezTo>
                  <a:cubicBezTo>
                    <a:pt x="356574" y="265682"/>
                    <a:pt x="374839" y="291018"/>
                    <a:pt x="390559" y="317863"/>
                  </a:cubicBezTo>
                  <a:cubicBezTo>
                    <a:pt x="411653" y="353875"/>
                    <a:pt x="430861" y="390971"/>
                    <a:pt x="438591" y="432758"/>
                  </a:cubicBezTo>
                  <a:cubicBezTo>
                    <a:pt x="445379" y="469524"/>
                    <a:pt x="450587" y="506456"/>
                    <a:pt x="450847" y="543906"/>
                  </a:cubicBezTo>
                  <a:cubicBezTo>
                    <a:pt x="450894" y="551754"/>
                    <a:pt x="449456" y="559626"/>
                    <a:pt x="448325" y="567427"/>
                  </a:cubicBezTo>
                  <a:cubicBezTo>
                    <a:pt x="448089" y="569077"/>
                    <a:pt x="446204" y="570491"/>
                    <a:pt x="445096" y="572022"/>
                  </a:cubicBezTo>
                  <a:cubicBezTo>
                    <a:pt x="443423" y="570797"/>
                    <a:pt x="440971" y="569901"/>
                    <a:pt x="440194" y="568252"/>
                  </a:cubicBezTo>
                  <a:cubicBezTo>
                    <a:pt x="438025" y="563609"/>
                    <a:pt x="436046" y="558730"/>
                    <a:pt x="434844" y="553757"/>
                  </a:cubicBezTo>
                  <a:cubicBezTo>
                    <a:pt x="429187" y="530236"/>
                    <a:pt x="429093" y="506220"/>
                    <a:pt x="428598" y="482180"/>
                  </a:cubicBezTo>
                  <a:cubicBezTo>
                    <a:pt x="428339" y="469406"/>
                    <a:pt x="426359" y="456609"/>
                    <a:pt x="424167" y="443976"/>
                  </a:cubicBezTo>
                  <a:cubicBezTo>
                    <a:pt x="422824" y="436222"/>
                    <a:pt x="417827" y="431367"/>
                    <a:pt x="409296" y="429482"/>
                  </a:cubicBezTo>
                  <a:cubicBezTo>
                    <a:pt x="403121" y="428115"/>
                    <a:pt x="396168" y="425357"/>
                    <a:pt x="391997" y="420926"/>
                  </a:cubicBezTo>
                  <a:cubicBezTo>
                    <a:pt x="385374" y="413880"/>
                    <a:pt x="380260" y="405207"/>
                    <a:pt x="375452" y="396698"/>
                  </a:cubicBezTo>
                  <a:cubicBezTo>
                    <a:pt x="370384" y="387695"/>
                    <a:pt x="366590" y="377985"/>
                    <a:pt x="361806" y="368794"/>
                  </a:cubicBezTo>
                  <a:cubicBezTo>
                    <a:pt x="360721" y="366720"/>
                    <a:pt x="357846" y="365588"/>
                    <a:pt x="355819" y="364009"/>
                  </a:cubicBezTo>
                  <a:cubicBezTo>
                    <a:pt x="354759" y="366272"/>
                    <a:pt x="352685" y="368558"/>
                    <a:pt x="352779" y="370750"/>
                  </a:cubicBezTo>
                  <a:cubicBezTo>
                    <a:pt x="353321" y="382298"/>
                    <a:pt x="354170" y="393870"/>
                    <a:pt x="355395" y="405372"/>
                  </a:cubicBezTo>
                  <a:cubicBezTo>
                    <a:pt x="358954" y="438532"/>
                    <a:pt x="362678" y="471645"/>
                    <a:pt x="366496" y="504782"/>
                  </a:cubicBezTo>
                  <a:cubicBezTo>
                    <a:pt x="367179" y="510651"/>
                    <a:pt x="368028" y="516614"/>
                    <a:pt x="369890" y="522152"/>
                  </a:cubicBezTo>
                  <a:cubicBezTo>
                    <a:pt x="370809" y="524886"/>
                    <a:pt x="374250" y="526795"/>
                    <a:pt x="376536" y="529081"/>
                  </a:cubicBezTo>
                  <a:cubicBezTo>
                    <a:pt x="378657" y="526889"/>
                    <a:pt x="382192" y="524980"/>
                    <a:pt x="382664" y="522482"/>
                  </a:cubicBezTo>
                  <a:cubicBezTo>
                    <a:pt x="384408" y="513361"/>
                    <a:pt x="385916" y="504052"/>
                    <a:pt x="386034" y="494789"/>
                  </a:cubicBezTo>
                  <a:cubicBezTo>
                    <a:pt x="386199" y="483689"/>
                    <a:pt x="384643" y="472565"/>
                    <a:pt x="384290" y="461464"/>
                  </a:cubicBezTo>
                  <a:cubicBezTo>
                    <a:pt x="384196" y="458400"/>
                    <a:pt x="385704" y="455265"/>
                    <a:pt x="386482" y="452178"/>
                  </a:cubicBezTo>
                  <a:cubicBezTo>
                    <a:pt x="387354" y="452060"/>
                    <a:pt x="388226" y="451942"/>
                    <a:pt x="389121" y="451824"/>
                  </a:cubicBezTo>
                  <a:cubicBezTo>
                    <a:pt x="390983" y="454771"/>
                    <a:pt x="393741" y="457504"/>
                    <a:pt x="394518" y="460733"/>
                  </a:cubicBezTo>
                  <a:cubicBezTo>
                    <a:pt x="396969" y="470797"/>
                    <a:pt x="399798" y="480955"/>
                    <a:pt x="400434" y="491207"/>
                  </a:cubicBezTo>
                  <a:cubicBezTo>
                    <a:pt x="402720" y="528256"/>
                    <a:pt x="405336" y="565353"/>
                    <a:pt x="405572" y="602426"/>
                  </a:cubicBezTo>
                  <a:cubicBezTo>
                    <a:pt x="405737" y="629553"/>
                    <a:pt x="402979" y="656750"/>
                    <a:pt x="400340" y="683783"/>
                  </a:cubicBezTo>
                  <a:cubicBezTo>
                    <a:pt x="399326" y="694177"/>
                    <a:pt x="394872" y="704217"/>
                    <a:pt x="392374" y="714516"/>
                  </a:cubicBezTo>
                  <a:cubicBezTo>
                    <a:pt x="391808" y="716849"/>
                    <a:pt x="392845" y="719560"/>
                    <a:pt x="393128" y="722105"/>
                  </a:cubicBezTo>
                  <a:cubicBezTo>
                    <a:pt x="395461" y="721704"/>
                    <a:pt x="397936" y="721657"/>
                    <a:pt x="400104" y="720809"/>
                  </a:cubicBezTo>
                  <a:cubicBezTo>
                    <a:pt x="404252" y="719159"/>
                    <a:pt x="408212" y="717062"/>
                    <a:pt x="412242" y="715129"/>
                  </a:cubicBezTo>
                  <a:cubicBezTo>
                    <a:pt x="411488" y="721516"/>
                    <a:pt x="408919" y="726277"/>
                    <a:pt x="407811" y="731367"/>
                  </a:cubicBezTo>
                  <a:cubicBezTo>
                    <a:pt x="407316" y="733724"/>
                    <a:pt x="409036" y="738108"/>
                    <a:pt x="410945" y="739004"/>
                  </a:cubicBezTo>
                  <a:cubicBezTo>
                    <a:pt x="412878" y="739899"/>
                    <a:pt x="417380" y="738438"/>
                    <a:pt x="418794" y="736529"/>
                  </a:cubicBezTo>
                  <a:cubicBezTo>
                    <a:pt x="421386" y="733112"/>
                    <a:pt x="423602" y="728704"/>
                    <a:pt x="424097" y="724485"/>
                  </a:cubicBezTo>
                  <a:cubicBezTo>
                    <a:pt x="425699" y="711028"/>
                    <a:pt x="426336" y="697453"/>
                    <a:pt x="427537" y="683925"/>
                  </a:cubicBezTo>
                  <a:cubicBezTo>
                    <a:pt x="429399" y="662784"/>
                    <a:pt x="430743" y="641572"/>
                    <a:pt x="433571" y="620550"/>
                  </a:cubicBezTo>
                  <a:cubicBezTo>
                    <a:pt x="435174" y="608600"/>
                    <a:pt x="442503" y="599857"/>
                    <a:pt x="454712" y="596180"/>
                  </a:cubicBezTo>
                  <a:cubicBezTo>
                    <a:pt x="457776" y="595261"/>
                    <a:pt x="460792" y="594177"/>
                    <a:pt x="463809" y="593069"/>
                  </a:cubicBezTo>
                  <a:cubicBezTo>
                    <a:pt x="472317" y="589958"/>
                    <a:pt x="477526" y="583877"/>
                    <a:pt x="477761" y="574851"/>
                  </a:cubicBezTo>
                  <a:cubicBezTo>
                    <a:pt x="478068" y="563019"/>
                    <a:pt x="478139" y="551094"/>
                    <a:pt x="476960" y="539333"/>
                  </a:cubicBezTo>
                  <a:cubicBezTo>
                    <a:pt x="474839" y="518193"/>
                    <a:pt x="471940" y="497123"/>
                    <a:pt x="468923" y="476076"/>
                  </a:cubicBezTo>
                  <a:cubicBezTo>
                    <a:pt x="464186" y="443081"/>
                    <a:pt x="459802" y="409802"/>
                    <a:pt x="447759" y="378574"/>
                  </a:cubicBezTo>
                  <a:cubicBezTo>
                    <a:pt x="438992" y="355831"/>
                    <a:pt x="427090" y="334313"/>
                    <a:pt x="416720" y="312183"/>
                  </a:cubicBezTo>
                  <a:cubicBezTo>
                    <a:pt x="407339" y="292150"/>
                    <a:pt x="398101" y="272046"/>
                    <a:pt x="388815" y="251966"/>
                  </a:cubicBezTo>
                  <a:cubicBezTo>
                    <a:pt x="389357" y="251636"/>
                    <a:pt x="389875" y="251282"/>
                    <a:pt x="390418" y="250952"/>
                  </a:cubicBezTo>
                  <a:cubicBezTo>
                    <a:pt x="401188" y="265305"/>
                    <a:pt x="412925" y="279022"/>
                    <a:pt x="422494" y="294129"/>
                  </a:cubicBezTo>
                  <a:cubicBezTo>
                    <a:pt x="440005" y="321775"/>
                    <a:pt x="452096" y="352131"/>
                    <a:pt x="462984" y="382887"/>
                  </a:cubicBezTo>
                  <a:cubicBezTo>
                    <a:pt x="480707" y="433017"/>
                    <a:pt x="497252" y="483453"/>
                    <a:pt x="497488" y="537542"/>
                  </a:cubicBezTo>
                  <a:cubicBezTo>
                    <a:pt x="497512" y="543010"/>
                    <a:pt x="499609" y="548714"/>
                    <a:pt x="501825" y="553828"/>
                  </a:cubicBezTo>
                  <a:cubicBezTo>
                    <a:pt x="502744" y="555925"/>
                    <a:pt x="506868" y="558400"/>
                    <a:pt x="508942" y="557952"/>
                  </a:cubicBezTo>
                  <a:cubicBezTo>
                    <a:pt x="522305" y="555030"/>
                    <a:pt x="526147" y="556538"/>
                    <a:pt x="529824" y="569666"/>
                  </a:cubicBezTo>
                  <a:cubicBezTo>
                    <a:pt x="532652" y="579824"/>
                    <a:pt x="534679" y="590288"/>
                    <a:pt x="536187" y="600752"/>
                  </a:cubicBezTo>
                  <a:cubicBezTo>
                    <a:pt x="542951" y="647370"/>
                    <a:pt x="540901" y="693493"/>
                    <a:pt x="526901" y="738674"/>
                  </a:cubicBezTo>
                  <a:cubicBezTo>
                    <a:pt x="524238" y="747229"/>
                    <a:pt x="519477" y="755242"/>
                    <a:pt x="514881" y="763020"/>
                  </a:cubicBezTo>
                  <a:cubicBezTo>
                    <a:pt x="513609" y="765164"/>
                    <a:pt x="509154" y="767050"/>
                    <a:pt x="506774" y="766460"/>
                  </a:cubicBezTo>
                  <a:cubicBezTo>
                    <a:pt x="504511" y="765918"/>
                    <a:pt x="501707" y="762077"/>
                    <a:pt x="501542" y="759531"/>
                  </a:cubicBezTo>
                  <a:cubicBezTo>
                    <a:pt x="501165" y="753757"/>
                    <a:pt x="502084" y="747865"/>
                    <a:pt x="502791" y="742067"/>
                  </a:cubicBezTo>
                  <a:cubicBezTo>
                    <a:pt x="503545" y="735963"/>
                    <a:pt x="505666" y="729859"/>
                    <a:pt x="505266" y="723873"/>
                  </a:cubicBezTo>
                  <a:cubicBezTo>
                    <a:pt x="505030" y="720290"/>
                    <a:pt x="501306" y="714351"/>
                    <a:pt x="498714" y="714092"/>
                  </a:cubicBezTo>
                  <a:cubicBezTo>
                    <a:pt x="494566" y="713691"/>
                    <a:pt x="489711" y="716637"/>
                    <a:pt x="485845" y="719206"/>
                  </a:cubicBezTo>
                  <a:cubicBezTo>
                    <a:pt x="484031" y="720408"/>
                    <a:pt x="483583" y="723967"/>
                    <a:pt x="482970" y="726583"/>
                  </a:cubicBezTo>
                  <a:cubicBezTo>
                    <a:pt x="481037" y="734785"/>
                    <a:pt x="476724" y="738249"/>
                    <a:pt x="468546" y="740300"/>
                  </a:cubicBezTo>
                  <a:cubicBezTo>
                    <a:pt x="462772" y="741761"/>
                    <a:pt x="455914" y="743576"/>
                    <a:pt x="452237" y="747653"/>
                  </a:cubicBezTo>
                  <a:cubicBezTo>
                    <a:pt x="440854" y="760239"/>
                    <a:pt x="430814" y="774026"/>
                    <a:pt x="420161" y="787271"/>
                  </a:cubicBezTo>
                  <a:cubicBezTo>
                    <a:pt x="413208" y="795897"/>
                    <a:pt x="406232" y="804523"/>
                    <a:pt x="398855" y="812796"/>
                  </a:cubicBezTo>
                  <a:cubicBezTo>
                    <a:pt x="397394" y="814446"/>
                    <a:pt x="394141" y="814493"/>
                    <a:pt x="391737" y="815270"/>
                  </a:cubicBezTo>
                  <a:cubicBezTo>
                    <a:pt x="391266" y="812725"/>
                    <a:pt x="389781" y="809873"/>
                    <a:pt x="390488" y="807728"/>
                  </a:cubicBezTo>
                  <a:cubicBezTo>
                    <a:pt x="392869" y="800493"/>
                    <a:pt x="395768" y="793399"/>
                    <a:pt x="398973" y="786470"/>
                  </a:cubicBezTo>
                  <a:cubicBezTo>
                    <a:pt x="406138" y="771056"/>
                    <a:pt x="403757" y="756562"/>
                    <a:pt x="394848" y="742869"/>
                  </a:cubicBezTo>
                  <a:cubicBezTo>
                    <a:pt x="390865" y="736717"/>
                    <a:pt x="385657" y="731415"/>
                    <a:pt x="377266" y="732805"/>
                  </a:cubicBezTo>
                  <a:cubicBezTo>
                    <a:pt x="369112" y="734172"/>
                    <a:pt x="365200" y="740606"/>
                    <a:pt x="363243" y="747512"/>
                  </a:cubicBezTo>
                  <a:cubicBezTo>
                    <a:pt x="362088" y="751565"/>
                    <a:pt x="362819" y="756845"/>
                    <a:pt x="364681" y="760639"/>
                  </a:cubicBezTo>
                  <a:cubicBezTo>
                    <a:pt x="365294" y="761912"/>
                    <a:pt x="371964" y="760286"/>
                    <a:pt x="375829" y="759885"/>
                  </a:cubicBezTo>
                  <a:cubicBezTo>
                    <a:pt x="376536" y="759814"/>
                    <a:pt x="377196" y="759037"/>
                    <a:pt x="377856" y="759037"/>
                  </a:cubicBezTo>
                  <a:cubicBezTo>
                    <a:pt x="380637" y="759107"/>
                    <a:pt x="384290" y="758377"/>
                    <a:pt x="385987" y="759814"/>
                  </a:cubicBezTo>
                  <a:cubicBezTo>
                    <a:pt x="387731" y="761299"/>
                    <a:pt x="388579" y="765164"/>
                    <a:pt x="388155" y="767710"/>
                  </a:cubicBezTo>
                  <a:cubicBezTo>
                    <a:pt x="386717" y="776430"/>
                    <a:pt x="381744" y="783170"/>
                    <a:pt x="374203" y="787743"/>
                  </a:cubicBezTo>
                  <a:cubicBezTo>
                    <a:pt x="368358" y="791278"/>
                    <a:pt x="363408" y="788945"/>
                    <a:pt x="361994" y="782416"/>
                  </a:cubicBezTo>
                  <a:cubicBezTo>
                    <a:pt x="359661" y="771551"/>
                    <a:pt x="357446" y="770632"/>
                    <a:pt x="347995" y="776760"/>
                  </a:cubicBezTo>
                  <a:cubicBezTo>
                    <a:pt x="345709" y="778245"/>
                    <a:pt x="343517" y="779894"/>
                    <a:pt x="341537" y="781733"/>
                  </a:cubicBezTo>
                  <a:cubicBezTo>
                    <a:pt x="316484" y="805136"/>
                    <a:pt x="286599" y="807493"/>
                    <a:pt x="254806" y="801789"/>
                  </a:cubicBezTo>
                  <a:cubicBezTo>
                    <a:pt x="230389" y="797406"/>
                    <a:pt x="208471" y="786706"/>
                    <a:pt x="186788" y="775322"/>
                  </a:cubicBezTo>
                  <a:cubicBezTo>
                    <a:pt x="183017" y="773343"/>
                    <a:pt x="179057" y="771763"/>
                    <a:pt x="174603" y="769713"/>
                  </a:cubicBezTo>
                  <a:cubicBezTo>
                    <a:pt x="174886" y="771433"/>
                    <a:pt x="174815" y="772023"/>
                    <a:pt x="175074" y="772353"/>
                  </a:cubicBezTo>
                  <a:cubicBezTo>
                    <a:pt x="176253" y="773932"/>
                    <a:pt x="177549" y="775440"/>
                    <a:pt x="178775" y="776996"/>
                  </a:cubicBezTo>
                  <a:cubicBezTo>
                    <a:pt x="193599" y="795567"/>
                    <a:pt x="213726" y="806574"/>
                    <a:pt x="234820" y="816072"/>
                  </a:cubicBezTo>
                  <a:cubicBezTo>
                    <a:pt x="256927" y="826017"/>
                    <a:pt x="279435" y="834832"/>
                    <a:pt x="303828" y="837448"/>
                  </a:cubicBezTo>
                  <a:cubicBezTo>
                    <a:pt x="310710" y="838179"/>
                    <a:pt x="316767" y="837684"/>
                    <a:pt x="321009" y="830448"/>
                  </a:cubicBezTo>
                  <a:cubicBezTo>
                    <a:pt x="322871" y="827267"/>
                    <a:pt x="327396" y="824721"/>
                    <a:pt x="331190" y="823708"/>
                  </a:cubicBezTo>
                  <a:cubicBezTo>
                    <a:pt x="346345" y="819678"/>
                    <a:pt x="361240" y="820927"/>
                    <a:pt x="374792" y="829199"/>
                  </a:cubicBezTo>
                  <a:cubicBezTo>
                    <a:pt x="378798" y="831627"/>
                    <a:pt x="381792" y="835987"/>
                    <a:pt x="384667" y="839876"/>
                  </a:cubicBezTo>
                  <a:cubicBezTo>
                    <a:pt x="385680" y="841266"/>
                    <a:pt x="385657" y="844283"/>
                    <a:pt x="384808" y="845862"/>
                  </a:cubicBezTo>
                  <a:cubicBezTo>
                    <a:pt x="384266" y="846852"/>
                    <a:pt x="381202" y="847040"/>
                    <a:pt x="379458" y="846663"/>
                  </a:cubicBezTo>
                  <a:cubicBezTo>
                    <a:pt x="375852" y="845909"/>
                    <a:pt x="372388" y="844495"/>
                    <a:pt x="368829" y="843458"/>
                  </a:cubicBezTo>
                  <a:cubicBezTo>
                    <a:pt x="353792" y="839051"/>
                    <a:pt x="339699" y="840536"/>
                    <a:pt x="326288" y="849279"/>
                  </a:cubicBezTo>
                  <a:cubicBezTo>
                    <a:pt x="321645" y="852320"/>
                    <a:pt x="316154" y="854912"/>
                    <a:pt x="310733" y="855808"/>
                  </a:cubicBezTo>
                  <a:cubicBezTo>
                    <a:pt x="282546" y="860498"/>
                    <a:pt x="255042" y="857340"/>
                    <a:pt x="228551" y="846640"/>
                  </a:cubicBezTo>
                  <a:cubicBezTo>
                    <a:pt x="220420" y="843364"/>
                    <a:pt x="213114" y="838815"/>
                    <a:pt x="212548" y="828280"/>
                  </a:cubicBezTo>
                  <a:cubicBezTo>
                    <a:pt x="212336" y="824226"/>
                    <a:pt x="209955" y="822152"/>
                    <a:pt x="205265" y="824603"/>
                  </a:cubicBezTo>
                  <a:cubicBezTo>
                    <a:pt x="203286" y="825640"/>
                    <a:pt x="199986" y="825711"/>
                    <a:pt x="197936" y="824792"/>
                  </a:cubicBezTo>
                  <a:cubicBezTo>
                    <a:pt x="193717" y="822859"/>
                    <a:pt x="189475" y="820479"/>
                    <a:pt x="186010" y="817415"/>
                  </a:cubicBezTo>
                  <a:cubicBezTo>
                    <a:pt x="153722" y="788780"/>
                    <a:pt x="120467" y="761535"/>
                    <a:pt x="101871" y="720290"/>
                  </a:cubicBezTo>
                  <a:cubicBezTo>
                    <a:pt x="90794" y="695732"/>
                    <a:pt x="71138" y="676124"/>
                    <a:pt x="51530" y="657410"/>
                  </a:cubicBezTo>
                  <a:cubicBezTo>
                    <a:pt x="48489" y="654511"/>
                    <a:pt x="44483" y="652626"/>
                    <a:pt x="40924" y="650269"/>
                  </a:cubicBezTo>
                  <a:cubicBezTo>
                    <a:pt x="40358" y="650693"/>
                    <a:pt x="39793" y="651141"/>
                    <a:pt x="39203" y="651565"/>
                  </a:cubicBezTo>
                  <a:cubicBezTo>
                    <a:pt x="39604" y="654629"/>
                    <a:pt x="39368" y="657952"/>
                    <a:pt x="40523" y="660710"/>
                  </a:cubicBezTo>
                  <a:cubicBezTo>
                    <a:pt x="43564" y="667992"/>
                    <a:pt x="46722" y="675275"/>
                    <a:pt x="50658" y="682110"/>
                  </a:cubicBezTo>
                  <a:cubicBezTo>
                    <a:pt x="75286" y="724957"/>
                    <a:pt x="106891" y="762289"/>
                    <a:pt x="142244" y="796534"/>
                  </a:cubicBezTo>
                  <a:cubicBezTo>
                    <a:pt x="164681" y="818264"/>
                    <a:pt x="188249" y="838697"/>
                    <a:pt x="214999" y="855077"/>
                  </a:cubicBezTo>
                  <a:cubicBezTo>
                    <a:pt x="228362" y="863255"/>
                    <a:pt x="242268" y="870467"/>
                    <a:pt x="258294" y="871033"/>
                  </a:cubicBezTo>
                  <a:cubicBezTo>
                    <a:pt x="282004" y="871881"/>
                    <a:pt x="305737" y="872918"/>
                    <a:pt x="329423" y="872235"/>
                  </a:cubicBezTo>
                  <a:cubicBezTo>
                    <a:pt x="355442" y="871504"/>
                    <a:pt x="379105" y="863208"/>
                    <a:pt x="396852" y="842987"/>
                  </a:cubicBezTo>
                  <a:cubicBezTo>
                    <a:pt x="410380" y="827549"/>
                    <a:pt x="422989" y="811287"/>
                    <a:pt x="436258" y="795638"/>
                  </a:cubicBezTo>
                  <a:cubicBezTo>
                    <a:pt x="443611" y="786965"/>
                    <a:pt x="451365" y="778622"/>
                    <a:pt x="459284" y="770467"/>
                  </a:cubicBezTo>
                  <a:cubicBezTo>
                    <a:pt x="460839" y="768864"/>
                    <a:pt x="464328" y="767969"/>
                    <a:pt x="466449" y="768534"/>
                  </a:cubicBezTo>
                  <a:cubicBezTo>
                    <a:pt x="467816" y="768912"/>
                    <a:pt x="469277" y="772730"/>
                    <a:pt x="468947" y="774733"/>
                  </a:cubicBezTo>
                  <a:cubicBezTo>
                    <a:pt x="467792" y="781921"/>
                    <a:pt x="467179" y="789652"/>
                    <a:pt x="464045" y="796039"/>
                  </a:cubicBezTo>
                  <a:cubicBezTo>
                    <a:pt x="446557" y="831627"/>
                    <a:pt x="419807" y="859649"/>
                    <a:pt x="389239" y="884160"/>
                  </a:cubicBezTo>
                  <a:cubicBezTo>
                    <a:pt x="378987" y="892386"/>
                    <a:pt x="366425" y="896439"/>
                    <a:pt x="353321" y="896227"/>
                  </a:cubicBezTo>
                  <a:cubicBezTo>
                    <a:pt x="327632" y="895779"/>
                    <a:pt x="301872" y="895426"/>
                    <a:pt x="276300" y="893211"/>
                  </a:cubicBezTo>
                  <a:cubicBezTo>
                    <a:pt x="239392" y="890005"/>
                    <a:pt x="204912" y="878363"/>
                    <a:pt x="173448" y="858447"/>
                  </a:cubicBezTo>
                  <a:cubicBezTo>
                    <a:pt x="138049" y="836034"/>
                    <a:pt x="110592" y="805725"/>
                    <a:pt x="87990" y="770891"/>
                  </a:cubicBezTo>
                  <a:cubicBezTo>
                    <a:pt x="71704" y="745815"/>
                    <a:pt x="56620" y="719960"/>
                    <a:pt x="40382" y="694860"/>
                  </a:cubicBezTo>
                  <a:cubicBezTo>
                    <a:pt x="35338" y="687083"/>
                    <a:pt x="29423" y="678716"/>
                    <a:pt x="21787" y="674120"/>
                  </a:cubicBezTo>
                  <a:cubicBezTo>
                    <a:pt x="14716" y="669854"/>
                    <a:pt x="13443" y="666720"/>
                    <a:pt x="17026" y="660521"/>
                  </a:cubicBezTo>
                  <a:cubicBezTo>
                    <a:pt x="25227" y="646286"/>
                    <a:pt x="12383" y="617934"/>
                    <a:pt x="599" y="608954"/>
                  </a:cubicBezTo>
                  <a:cubicBezTo>
                    <a:pt x="363" y="611216"/>
                    <a:pt x="-132" y="613102"/>
                    <a:pt x="33" y="614917"/>
                  </a:cubicBezTo>
                  <a:cubicBezTo>
                    <a:pt x="2013" y="636647"/>
                    <a:pt x="5831" y="658023"/>
                    <a:pt x="13703" y="678433"/>
                  </a:cubicBezTo>
                  <a:cubicBezTo>
                    <a:pt x="49738" y="771669"/>
                    <a:pt x="111794" y="842916"/>
                    <a:pt x="197276" y="893918"/>
                  </a:cubicBezTo>
                  <a:cubicBezTo>
                    <a:pt x="248277" y="924344"/>
                    <a:pt x="303286" y="929859"/>
                    <a:pt x="360439" y="916991"/>
                  </a:cubicBezTo>
                  <a:cubicBezTo>
                    <a:pt x="395249" y="909143"/>
                    <a:pt x="425346" y="893423"/>
                    <a:pt x="444954" y="861794"/>
                  </a:cubicBezTo>
                  <a:cubicBezTo>
                    <a:pt x="457493" y="841572"/>
                    <a:pt x="472411" y="825499"/>
                    <a:pt x="499044" y="824556"/>
                  </a:cubicBezTo>
                  <a:cubicBezTo>
                    <a:pt x="513727" y="824038"/>
                    <a:pt x="524262" y="808907"/>
                    <a:pt x="522588" y="794083"/>
                  </a:cubicBezTo>
                  <a:cubicBezTo>
                    <a:pt x="519595" y="795850"/>
                    <a:pt x="516790" y="797194"/>
                    <a:pt x="514339" y="799008"/>
                  </a:cubicBezTo>
                  <a:cubicBezTo>
                    <a:pt x="507575" y="804005"/>
                    <a:pt x="501094" y="809425"/>
                    <a:pt x="494188" y="814210"/>
                  </a:cubicBezTo>
                  <a:cubicBezTo>
                    <a:pt x="487236" y="819041"/>
                    <a:pt x="484596" y="817863"/>
                    <a:pt x="483559" y="809661"/>
                  </a:cubicBezTo>
                  <a:cubicBezTo>
                    <a:pt x="483017" y="805277"/>
                    <a:pt x="482829" y="800729"/>
                    <a:pt x="483371" y="796369"/>
                  </a:cubicBezTo>
                  <a:cubicBezTo>
                    <a:pt x="484690" y="785621"/>
                    <a:pt x="489663" y="781827"/>
                    <a:pt x="500411" y="783005"/>
                  </a:cubicBezTo>
                  <a:cubicBezTo>
                    <a:pt x="505053" y="783524"/>
                    <a:pt x="509696" y="784278"/>
                    <a:pt x="514292" y="785244"/>
                  </a:cubicBezTo>
                  <a:cubicBezTo>
                    <a:pt x="529894" y="788520"/>
                    <a:pt x="535622" y="784867"/>
                    <a:pt x="536706" y="768864"/>
                  </a:cubicBezTo>
                  <a:cubicBezTo>
                    <a:pt x="537955" y="750175"/>
                    <a:pt x="545426" y="734526"/>
                    <a:pt x="557823" y="721045"/>
                  </a:cubicBezTo>
                  <a:cubicBezTo>
                    <a:pt x="570173" y="707611"/>
                    <a:pt x="575381" y="691608"/>
                    <a:pt x="576135" y="673743"/>
                  </a:cubicBezTo>
                  <a:cubicBezTo>
                    <a:pt x="577314" y="645225"/>
                    <a:pt x="568806" y="619112"/>
                    <a:pt x="555961" y="594247"/>
                  </a:cubicBezTo>
                  <a:cubicBezTo>
                    <a:pt x="544365" y="571763"/>
                    <a:pt x="534160" y="548784"/>
                    <a:pt x="529447" y="523825"/>
                  </a:cubicBezTo>
                  <a:cubicBezTo>
                    <a:pt x="527679" y="514445"/>
                    <a:pt x="527443" y="504735"/>
                    <a:pt x="527137" y="495143"/>
                  </a:cubicBezTo>
                  <a:cubicBezTo>
                    <a:pt x="527066" y="493092"/>
                    <a:pt x="529447" y="489651"/>
                    <a:pt x="531309" y="489180"/>
                  </a:cubicBezTo>
                  <a:cubicBezTo>
                    <a:pt x="533241" y="488685"/>
                    <a:pt x="536329" y="490524"/>
                    <a:pt x="538073" y="492220"/>
                  </a:cubicBezTo>
                  <a:cubicBezTo>
                    <a:pt x="539934" y="494035"/>
                    <a:pt x="541254" y="496722"/>
                    <a:pt x="541985" y="499267"/>
                  </a:cubicBezTo>
                  <a:cubicBezTo>
                    <a:pt x="546039" y="513220"/>
                    <a:pt x="550470" y="527078"/>
                    <a:pt x="553604" y="541242"/>
                  </a:cubicBezTo>
                  <a:cubicBezTo>
                    <a:pt x="558223" y="562195"/>
                    <a:pt x="561429" y="583524"/>
                    <a:pt x="571705" y="602756"/>
                  </a:cubicBezTo>
                  <a:cubicBezTo>
                    <a:pt x="573637" y="606385"/>
                    <a:pt x="576300" y="609850"/>
                    <a:pt x="579341" y="612583"/>
                  </a:cubicBezTo>
                  <a:cubicBezTo>
                    <a:pt x="581038" y="614115"/>
                    <a:pt x="584997" y="615270"/>
                    <a:pt x="586458" y="614328"/>
                  </a:cubicBezTo>
                  <a:cubicBezTo>
                    <a:pt x="588155" y="613243"/>
                    <a:pt x="588933" y="609637"/>
                    <a:pt x="588886" y="607116"/>
                  </a:cubicBezTo>
                  <a:cubicBezTo>
                    <a:pt x="588839" y="603463"/>
                    <a:pt x="587825" y="599810"/>
                    <a:pt x="587047" y="596204"/>
                  </a:cubicBezTo>
                  <a:cubicBezTo>
                    <a:pt x="580778" y="567026"/>
                    <a:pt x="574533" y="537825"/>
                    <a:pt x="568169" y="508671"/>
                  </a:cubicBezTo>
                  <a:cubicBezTo>
                    <a:pt x="562890" y="484561"/>
                    <a:pt x="557752" y="460356"/>
                    <a:pt x="544695" y="438885"/>
                  </a:cubicBezTo>
                  <a:cubicBezTo>
                    <a:pt x="541796" y="434125"/>
                    <a:pt x="538568" y="427973"/>
                    <a:pt x="531709" y="430448"/>
                  </a:cubicBezTo>
                  <a:cubicBezTo>
                    <a:pt x="524238" y="433135"/>
                    <a:pt x="526948" y="440323"/>
                    <a:pt x="527184" y="446003"/>
                  </a:cubicBezTo>
                  <a:cubicBezTo>
                    <a:pt x="527278" y="448148"/>
                    <a:pt x="528339" y="450269"/>
                    <a:pt x="528928" y="452414"/>
                  </a:cubicBezTo>
                  <a:cubicBezTo>
                    <a:pt x="529329" y="453828"/>
                    <a:pt x="530177" y="455407"/>
                    <a:pt x="529894" y="456703"/>
                  </a:cubicBezTo>
                  <a:cubicBezTo>
                    <a:pt x="528952" y="460969"/>
                    <a:pt x="528857" y="466979"/>
                    <a:pt x="526076" y="468935"/>
                  </a:cubicBezTo>
                  <a:cubicBezTo>
                    <a:pt x="521410" y="472211"/>
                    <a:pt x="517262" y="467403"/>
                    <a:pt x="514716" y="463514"/>
                  </a:cubicBezTo>
                  <a:cubicBezTo>
                    <a:pt x="511346" y="458400"/>
                    <a:pt x="508117" y="452979"/>
                    <a:pt x="506091" y="447229"/>
                  </a:cubicBezTo>
                  <a:cubicBezTo>
                    <a:pt x="499326" y="428162"/>
                    <a:pt x="493623" y="408742"/>
                    <a:pt x="486647" y="389769"/>
                  </a:cubicBezTo>
                  <a:cubicBezTo>
                    <a:pt x="470950" y="347017"/>
                    <a:pt x="452591" y="305489"/>
                    <a:pt x="426406" y="267922"/>
                  </a:cubicBezTo>
                  <a:cubicBezTo>
                    <a:pt x="418864" y="257104"/>
                    <a:pt x="410309" y="247653"/>
                    <a:pt x="397276" y="242515"/>
                  </a:cubicBezTo>
                  <a:cubicBezTo>
                    <a:pt x="384950" y="237683"/>
                    <a:pt x="380448" y="220314"/>
                    <a:pt x="387212" y="208836"/>
                  </a:cubicBezTo>
                  <a:cubicBezTo>
                    <a:pt x="392986" y="199031"/>
                    <a:pt x="402555" y="197759"/>
                    <a:pt x="410262" y="205866"/>
                  </a:cubicBezTo>
                  <a:cubicBezTo>
                    <a:pt x="412972" y="208742"/>
                    <a:pt x="415565" y="211758"/>
                    <a:pt x="417874" y="214964"/>
                  </a:cubicBezTo>
                  <a:cubicBezTo>
                    <a:pt x="444530" y="252013"/>
                    <a:pt x="466755" y="291631"/>
                    <a:pt x="485539" y="333158"/>
                  </a:cubicBezTo>
                  <a:cubicBezTo>
                    <a:pt x="490064" y="343175"/>
                    <a:pt x="494212" y="353804"/>
                    <a:pt x="495956" y="364575"/>
                  </a:cubicBezTo>
                  <a:cubicBezTo>
                    <a:pt x="499185" y="384443"/>
                    <a:pt x="509932" y="398466"/>
                    <a:pt x="525746" y="409496"/>
                  </a:cubicBezTo>
                  <a:cubicBezTo>
                    <a:pt x="527514" y="410745"/>
                    <a:pt x="529800" y="411264"/>
                    <a:pt x="533548" y="412866"/>
                  </a:cubicBezTo>
                  <a:cubicBezTo>
                    <a:pt x="532181" y="407634"/>
                    <a:pt x="531521" y="404311"/>
                    <a:pt x="530436" y="401153"/>
                  </a:cubicBezTo>
                  <a:cubicBezTo>
                    <a:pt x="513043" y="350033"/>
                    <a:pt x="490606" y="301176"/>
                    <a:pt x="463927" y="254323"/>
                  </a:cubicBezTo>
                  <a:cubicBezTo>
                    <a:pt x="456008" y="240394"/>
                    <a:pt x="448089" y="225781"/>
                    <a:pt x="437177" y="214398"/>
                  </a:cubicBezTo>
                  <a:cubicBezTo>
                    <a:pt x="407528" y="183476"/>
                    <a:pt x="376324" y="154016"/>
                    <a:pt x="341513" y="128798"/>
                  </a:cubicBezTo>
                  <a:cubicBezTo>
                    <a:pt x="328080" y="119064"/>
                    <a:pt x="313444" y="111876"/>
                    <a:pt x="296192" y="113149"/>
                  </a:cubicBezTo>
                  <a:cubicBezTo>
                    <a:pt x="283371" y="114092"/>
                    <a:pt x="270620" y="116637"/>
                    <a:pt x="257799" y="116755"/>
                  </a:cubicBezTo>
                  <a:cubicBezTo>
                    <a:pt x="242268" y="116896"/>
                    <a:pt x="229682" y="123071"/>
                    <a:pt x="217709" y="131886"/>
                  </a:cubicBezTo>
                  <a:cubicBezTo>
                    <a:pt x="188909" y="153073"/>
                    <a:pt x="162135" y="176571"/>
                    <a:pt x="137837" y="202802"/>
                  </a:cubicBezTo>
                  <a:cubicBezTo>
                    <a:pt x="133830" y="207139"/>
                    <a:pt x="130200" y="211923"/>
                    <a:pt x="127042" y="216920"/>
                  </a:cubicBezTo>
                  <a:cubicBezTo>
                    <a:pt x="125675" y="219088"/>
                    <a:pt x="125746" y="222270"/>
                    <a:pt x="125463" y="225027"/>
                  </a:cubicBezTo>
                  <a:cubicBezTo>
                    <a:pt x="125086" y="228822"/>
                    <a:pt x="126005" y="233088"/>
                    <a:pt x="124568" y="236340"/>
                  </a:cubicBezTo>
                  <a:cubicBezTo>
                    <a:pt x="121999" y="242138"/>
                    <a:pt x="117992" y="247323"/>
                    <a:pt x="114740" y="252838"/>
                  </a:cubicBezTo>
                  <a:cubicBezTo>
                    <a:pt x="112218" y="257104"/>
                    <a:pt x="107363" y="261629"/>
                    <a:pt x="111699" y="266272"/>
                  </a:cubicBezTo>
                  <a:cubicBezTo>
                    <a:pt x="112713" y="267356"/>
                    <a:pt x="121409" y="263679"/>
                    <a:pt x="124143" y="260238"/>
                  </a:cubicBezTo>
                  <a:cubicBezTo>
                    <a:pt x="133641" y="248266"/>
                    <a:pt x="142503" y="235727"/>
                    <a:pt x="150846" y="222906"/>
                  </a:cubicBezTo>
                  <a:cubicBezTo>
                    <a:pt x="161169" y="206998"/>
                    <a:pt x="172859" y="192432"/>
                    <a:pt x="187542" y="180365"/>
                  </a:cubicBezTo>
                  <a:cubicBezTo>
                    <a:pt x="215093" y="157716"/>
                    <a:pt x="247240" y="145767"/>
                    <a:pt x="282098" y="141171"/>
                  </a:cubicBezTo>
                  <a:cubicBezTo>
                    <a:pt x="295414" y="139404"/>
                    <a:pt x="309366" y="138697"/>
                    <a:pt x="322565" y="140606"/>
                  </a:cubicBezTo>
                  <a:cubicBezTo>
                    <a:pt x="341537" y="143340"/>
                    <a:pt x="353840" y="157716"/>
                    <a:pt x="365742" y="171410"/>
                  </a:cubicBezTo>
                  <a:cubicBezTo>
                    <a:pt x="370714" y="177113"/>
                    <a:pt x="374957" y="183641"/>
                    <a:pt x="378445" y="190382"/>
                  </a:cubicBezTo>
                  <a:cubicBezTo>
                    <a:pt x="381579" y="196415"/>
                    <a:pt x="378728" y="200163"/>
                    <a:pt x="371964" y="199361"/>
                  </a:cubicBezTo>
                  <a:cubicBezTo>
                    <a:pt x="366920" y="198749"/>
                    <a:pt x="361688" y="197405"/>
                    <a:pt x="357163" y="195119"/>
                  </a:cubicBezTo>
                  <a:cubicBezTo>
                    <a:pt x="346368" y="189698"/>
                    <a:pt x="335881" y="183594"/>
                    <a:pt x="325346" y="177679"/>
                  </a:cubicBezTo>
                  <a:cubicBezTo>
                    <a:pt x="304417" y="165895"/>
                    <a:pt x="281980" y="162548"/>
                    <a:pt x="258695" y="167049"/>
                  </a:cubicBezTo>
                  <a:cubicBezTo>
                    <a:pt x="214127" y="175699"/>
                    <a:pt x="186953" y="205230"/>
                    <a:pt x="168711" y="244589"/>
                  </a:cubicBezTo>
                  <a:cubicBezTo>
                    <a:pt x="167014" y="248242"/>
                    <a:pt x="168334" y="253191"/>
                    <a:pt x="167415" y="257339"/>
                  </a:cubicBezTo>
                  <a:cubicBezTo>
                    <a:pt x="166543" y="261252"/>
                    <a:pt x="165671" y="266696"/>
                    <a:pt x="162913" y="268393"/>
                  </a:cubicBezTo>
                  <a:cubicBezTo>
                    <a:pt x="155348" y="273012"/>
                    <a:pt x="150611" y="279564"/>
                    <a:pt x="148372" y="287389"/>
                  </a:cubicBezTo>
                  <a:cubicBezTo>
                    <a:pt x="144153" y="302048"/>
                    <a:pt x="140406" y="316920"/>
                    <a:pt x="137954" y="331956"/>
                  </a:cubicBezTo>
                  <a:cubicBezTo>
                    <a:pt x="136658" y="339781"/>
                    <a:pt x="137695" y="348289"/>
                    <a:pt x="139180" y="356185"/>
                  </a:cubicBezTo>
                  <a:cubicBezTo>
                    <a:pt x="140476" y="363043"/>
                    <a:pt x="146203" y="364575"/>
                    <a:pt x="150469" y="359131"/>
                  </a:cubicBezTo>
                  <a:cubicBezTo>
                    <a:pt x="154217" y="354323"/>
                    <a:pt x="156668" y="348077"/>
                    <a:pt x="158247" y="342091"/>
                  </a:cubicBezTo>
                  <a:cubicBezTo>
                    <a:pt x="160368" y="334054"/>
                    <a:pt x="160627" y="325522"/>
                    <a:pt x="162583" y="317415"/>
                  </a:cubicBezTo>
                  <a:cubicBezTo>
                    <a:pt x="163809" y="312277"/>
                    <a:pt x="166849" y="307328"/>
                    <a:pt x="173472" y="308695"/>
                  </a:cubicBezTo>
                  <a:cubicBezTo>
                    <a:pt x="179835" y="310014"/>
                    <a:pt x="180542" y="315482"/>
                    <a:pt x="180754" y="320903"/>
                  </a:cubicBezTo>
                  <a:cubicBezTo>
                    <a:pt x="181202" y="333535"/>
                    <a:pt x="176159" y="344471"/>
                    <a:pt x="170267" y="355171"/>
                  </a:cubicBezTo>
                  <a:cubicBezTo>
                    <a:pt x="162866" y="368605"/>
                    <a:pt x="163667" y="373696"/>
                    <a:pt x="174957" y="384184"/>
                  </a:cubicBezTo>
                  <a:cubicBezTo>
                    <a:pt x="180377" y="389227"/>
                    <a:pt x="182286" y="395072"/>
                    <a:pt x="179552" y="402237"/>
                  </a:cubicBezTo>
                  <a:cubicBezTo>
                    <a:pt x="177879" y="406621"/>
                    <a:pt x="173684" y="411923"/>
                    <a:pt x="180142" y="415152"/>
                  </a:cubicBezTo>
                  <a:cubicBezTo>
                    <a:pt x="186835" y="418499"/>
                    <a:pt x="188815" y="411782"/>
                    <a:pt x="191596" y="407705"/>
                  </a:cubicBezTo>
                  <a:cubicBezTo>
                    <a:pt x="192680" y="406102"/>
                    <a:pt x="193505" y="404217"/>
                    <a:pt x="194023" y="402331"/>
                  </a:cubicBezTo>
                  <a:cubicBezTo>
                    <a:pt x="197559" y="389510"/>
                    <a:pt x="200929" y="376665"/>
                    <a:pt x="204464" y="363844"/>
                  </a:cubicBezTo>
                  <a:cubicBezTo>
                    <a:pt x="208306" y="349845"/>
                    <a:pt x="211864" y="335751"/>
                    <a:pt x="216319" y="321963"/>
                  </a:cubicBezTo>
                  <a:cubicBezTo>
                    <a:pt x="218581" y="314940"/>
                    <a:pt x="222235" y="308459"/>
                    <a:pt x="231190" y="307045"/>
                  </a:cubicBezTo>
                  <a:cubicBezTo>
                    <a:pt x="232934" y="306762"/>
                    <a:pt x="234679" y="301883"/>
                    <a:pt x="235056" y="298937"/>
                  </a:cubicBezTo>
                  <a:cubicBezTo>
                    <a:pt x="235315" y="296840"/>
                    <a:pt x="233264" y="294459"/>
                    <a:pt x="232322" y="292173"/>
                  </a:cubicBezTo>
                  <a:cubicBezTo>
                    <a:pt x="228999" y="283971"/>
                    <a:pt x="231261" y="280837"/>
                    <a:pt x="239769" y="281897"/>
                  </a:cubicBezTo>
                  <a:cubicBezTo>
                    <a:pt x="255489" y="283877"/>
                    <a:pt x="266048" y="293988"/>
                    <a:pt x="275357" y="305442"/>
                  </a:cubicBezTo>
                  <a:cubicBezTo>
                    <a:pt x="292963" y="327078"/>
                    <a:pt x="303498" y="352343"/>
                    <a:pt x="310851" y="378951"/>
                  </a:cubicBezTo>
                  <a:cubicBezTo>
                    <a:pt x="321528" y="417533"/>
                    <a:pt x="324921" y="456515"/>
                    <a:pt x="317639" y="496321"/>
                  </a:cubicBezTo>
                  <a:cubicBezTo>
                    <a:pt x="312831" y="522529"/>
                    <a:pt x="308966" y="548949"/>
                    <a:pt x="305831" y="575416"/>
                  </a:cubicBezTo>
                  <a:cubicBezTo>
                    <a:pt x="304016" y="590783"/>
                    <a:pt x="300740" y="597948"/>
                    <a:pt x="285751" y="601719"/>
                  </a:cubicBezTo>
                  <a:cubicBezTo>
                    <a:pt x="252850" y="610038"/>
                    <a:pt x="222140" y="607233"/>
                    <a:pt x="196474" y="581662"/>
                  </a:cubicBezTo>
                  <a:cubicBezTo>
                    <a:pt x="186458" y="571693"/>
                    <a:pt x="174391" y="567167"/>
                    <a:pt x="159920" y="571669"/>
                  </a:cubicBezTo>
                  <a:cubicBezTo>
                    <a:pt x="156785" y="572659"/>
                    <a:pt x="151553" y="572847"/>
                    <a:pt x="149880" y="571009"/>
                  </a:cubicBezTo>
                  <a:cubicBezTo>
                    <a:pt x="148136" y="569100"/>
                    <a:pt x="149385" y="564316"/>
                    <a:pt x="149550" y="560804"/>
                  </a:cubicBezTo>
                  <a:cubicBezTo>
                    <a:pt x="149880" y="553569"/>
                    <a:pt x="151553" y="546168"/>
                    <a:pt x="150446" y="539192"/>
                  </a:cubicBezTo>
                  <a:cubicBezTo>
                    <a:pt x="149456" y="532970"/>
                    <a:pt x="144648" y="528068"/>
                    <a:pt x="137177" y="528681"/>
                  </a:cubicBezTo>
                  <a:cubicBezTo>
                    <a:pt x="129894" y="529270"/>
                    <a:pt x="125652" y="534360"/>
                    <a:pt x="125322" y="540865"/>
                  </a:cubicBezTo>
                  <a:cubicBezTo>
                    <a:pt x="124968" y="547582"/>
                    <a:pt x="125840" y="554794"/>
                    <a:pt x="128079" y="561110"/>
                  </a:cubicBezTo>
                  <a:cubicBezTo>
                    <a:pt x="138402" y="590052"/>
                    <a:pt x="155018" y="615082"/>
                    <a:pt x="178185" y="635280"/>
                  </a:cubicBezTo>
                  <a:cubicBezTo>
                    <a:pt x="185327" y="641502"/>
                    <a:pt x="194212" y="645838"/>
                    <a:pt x="202649" y="650387"/>
                  </a:cubicBezTo>
                  <a:cubicBezTo>
                    <a:pt x="205242" y="651777"/>
                    <a:pt x="209036" y="650976"/>
                    <a:pt x="212289" y="651188"/>
                  </a:cubicBezTo>
                  <a:cubicBezTo>
                    <a:pt x="211181" y="647959"/>
                    <a:pt x="210992" y="643717"/>
                    <a:pt x="208777" y="641643"/>
                  </a:cubicBezTo>
                  <a:cubicBezTo>
                    <a:pt x="200717" y="634054"/>
                    <a:pt x="191666" y="627502"/>
                    <a:pt x="183606" y="619913"/>
                  </a:cubicBezTo>
                  <a:cubicBezTo>
                    <a:pt x="175781" y="612536"/>
                    <a:pt x="168287" y="604665"/>
                    <a:pt x="161570" y="596274"/>
                  </a:cubicBezTo>
                  <a:cubicBezTo>
                    <a:pt x="159684" y="593941"/>
                    <a:pt x="161028" y="589039"/>
                    <a:pt x="160886" y="585291"/>
                  </a:cubicBezTo>
                  <a:cubicBezTo>
                    <a:pt x="164304" y="585786"/>
                    <a:pt x="168357" y="585268"/>
                    <a:pt x="170997" y="586965"/>
                  </a:cubicBezTo>
                  <a:cubicBezTo>
                    <a:pt x="178233" y="591631"/>
                    <a:pt x="184455" y="597995"/>
                    <a:pt x="191879" y="602308"/>
                  </a:cubicBezTo>
                  <a:cubicBezTo>
                    <a:pt x="202225" y="608294"/>
                    <a:pt x="212854" y="614445"/>
                    <a:pt x="224167" y="617863"/>
                  </a:cubicBezTo>
                  <a:cubicBezTo>
                    <a:pt x="234891" y="621115"/>
                    <a:pt x="238968" y="625075"/>
                    <a:pt x="236163" y="636081"/>
                  </a:cubicBezTo>
                  <a:cubicBezTo>
                    <a:pt x="234702" y="641785"/>
                    <a:pt x="233052" y="647535"/>
                    <a:pt x="232605" y="653357"/>
                  </a:cubicBezTo>
                  <a:cubicBezTo>
                    <a:pt x="231827" y="663302"/>
                    <a:pt x="237530" y="668275"/>
                    <a:pt x="246887" y="664716"/>
                  </a:cubicBezTo>
                  <a:cubicBezTo>
                    <a:pt x="256432" y="661063"/>
                    <a:pt x="266095" y="656468"/>
                    <a:pt x="274014" y="650128"/>
                  </a:cubicBezTo>
                  <a:cubicBezTo>
                    <a:pt x="285963" y="640583"/>
                    <a:pt x="296215" y="628963"/>
                    <a:pt x="307575" y="618641"/>
                  </a:cubicBezTo>
                  <a:cubicBezTo>
                    <a:pt x="315282" y="611641"/>
                    <a:pt x="322470" y="603675"/>
                    <a:pt x="334113" y="600116"/>
                  </a:cubicBezTo>
                  <a:cubicBezTo>
                    <a:pt x="334113" y="603486"/>
                    <a:pt x="334467" y="605867"/>
                    <a:pt x="334066" y="608105"/>
                  </a:cubicBezTo>
                  <a:cubicBezTo>
                    <a:pt x="329140" y="635515"/>
                    <a:pt x="317026" y="659555"/>
                    <a:pt x="298761" y="680366"/>
                  </a:cubicBezTo>
                  <a:cubicBezTo>
                    <a:pt x="295815" y="683736"/>
                    <a:pt x="290582" y="686305"/>
                    <a:pt x="286104" y="686894"/>
                  </a:cubicBezTo>
                  <a:cubicBezTo>
                    <a:pt x="265034" y="689699"/>
                    <a:pt x="243894" y="692103"/>
                    <a:pt x="222706" y="693823"/>
                  </a:cubicBezTo>
                  <a:cubicBezTo>
                    <a:pt x="209767" y="694860"/>
                    <a:pt x="197111" y="692008"/>
                    <a:pt x="187778" y="682393"/>
                  </a:cubicBezTo>
                  <a:cubicBezTo>
                    <a:pt x="175404" y="669642"/>
                    <a:pt x="162913" y="656750"/>
                    <a:pt x="152472" y="642468"/>
                  </a:cubicBezTo>
                  <a:cubicBezTo>
                    <a:pt x="129800" y="611476"/>
                    <a:pt x="105006" y="581615"/>
                    <a:pt x="94777" y="543128"/>
                  </a:cubicBezTo>
                  <a:cubicBezTo>
                    <a:pt x="92303" y="533748"/>
                    <a:pt x="85986" y="525475"/>
                    <a:pt x="82357" y="516307"/>
                  </a:cubicBezTo>
                  <a:cubicBezTo>
                    <a:pt x="69559" y="484160"/>
                    <a:pt x="65953" y="450128"/>
                    <a:pt x="65105" y="416071"/>
                  </a:cubicBezTo>
                  <a:cubicBezTo>
                    <a:pt x="64351" y="386187"/>
                    <a:pt x="65906" y="356185"/>
                    <a:pt x="67792" y="326324"/>
                  </a:cubicBezTo>
                  <a:cubicBezTo>
                    <a:pt x="70149" y="288897"/>
                    <a:pt x="79882" y="253356"/>
                    <a:pt x="99043" y="220761"/>
                  </a:cubicBezTo>
                  <a:cubicBezTo>
                    <a:pt x="136870" y="156420"/>
                    <a:pt x="188697" y="110438"/>
                    <a:pt x="264304" y="96957"/>
                  </a:cubicBezTo>
                  <a:cubicBezTo>
                    <a:pt x="303168" y="90028"/>
                    <a:pt x="339840" y="95001"/>
                    <a:pt x="372364" y="120502"/>
                  </a:cubicBezTo>
                  <a:cubicBezTo>
                    <a:pt x="419666" y="157575"/>
                    <a:pt x="458223" y="202143"/>
                    <a:pt x="485586" y="255407"/>
                  </a:cubicBezTo>
                  <a:cubicBezTo>
                    <a:pt x="521716" y="325711"/>
                    <a:pt x="551577" y="398867"/>
                    <a:pt x="576866" y="473790"/>
                  </a:cubicBezTo>
                  <a:cubicBezTo>
                    <a:pt x="583795" y="494318"/>
                    <a:pt x="590300" y="514964"/>
                    <a:pt x="591502" y="537047"/>
                  </a:cubicBezTo>
                  <a:cubicBezTo>
                    <a:pt x="592162" y="549303"/>
                    <a:pt x="596145" y="561110"/>
                    <a:pt x="603498" y="571622"/>
                  </a:cubicBezTo>
                  <a:cubicBezTo>
                    <a:pt x="607952" y="578009"/>
                    <a:pt x="612218" y="584985"/>
                    <a:pt x="614528" y="592338"/>
                  </a:cubicBezTo>
                  <a:cubicBezTo>
                    <a:pt x="626265" y="629741"/>
                    <a:pt x="629659" y="668346"/>
                    <a:pt x="628858" y="707328"/>
                  </a:cubicBezTo>
                  <a:cubicBezTo>
                    <a:pt x="628693" y="715883"/>
                    <a:pt x="626925" y="724509"/>
                    <a:pt x="624851" y="732852"/>
                  </a:cubicBezTo>
                  <a:cubicBezTo>
                    <a:pt x="624144" y="735657"/>
                    <a:pt x="619053" y="740088"/>
                    <a:pt x="617945" y="739569"/>
                  </a:cubicBezTo>
                  <a:cubicBezTo>
                    <a:pt x="614387" y="737872"/>
                    <a:pt x="610380" y="734738"/>
                    <a:pt x="609178" y="731226"/>
                  </a:cubicBezTo>
                  <a:cubicBezTo>
                    <a:pt x="607858" y="727384"/>
                    <a:pt x="609272" y="722506"/>
                    <a:pt x="609862" y="718122"/>
                  </a:cubicBezTo>
                  <a:cubicBezTo>
                    <a:pt x="610828" y="711052"/>
                    <a:pt x="612996" y="704028"/>
                    <a:pt x="612925" y="697005"/>
                  </a:cubicBezTo>
                  <a:cubicBezTo>
                    <a:pt x="612878" y="693493"/>
                    <a:pt x="609461" y="687648"/>
                    <a:pt x="606798" y="687153"/>
                  </a:cubicBezTo>
                  <a:cubicBezTo>
                    <a:pt x="603757" y="686588"/>
                    <a:pt x="598077" y="690052"/>
                    <a:pt x="596640" y="693163"/>
                  </a:cubicBezTo>
                  <a:cubicBezTo>
                    <a:pt x="593647" y="699739"/>
                    <a:pt x="591903" y="707139"/>
                    <a:pt x="591054" y="714375"/>
                  </a:cubicBezTo>
                  <a:cubicBezTo>
                    <a:pt x="587896" y="741360"/>
                    <a:pt x="585256" y="768417"/>
                    <a:pt x="582522" y="795473"/>
                  </a:cubicBezTo>
                  <a:cubicBezTo>
                    <a:pt x="581132" y="809213"/>
                    <a:pt x="579458" y="822977"/>
                    <a:pt x="579011" y="836741"/>
                  </a:cubicBezTo>
                  <a:cubicBezTo>
                    <a:pt x="578775" y="844189"/>
                    <a:pt x="581910" y="845508"/>
                    <a:pt x="588414" y="842586"/>
                  </a:cubicBezTo>
                  <a:cubicBezTo>
                    <a:pt x="599232" y="837731"/>
                    <a:pt x="601353" y="839051"/>
                    <a:pt x="601542" y="850788"/>
                  </a:cubicBezTo>
                  <a:cubicBezTo>
                    <a:pt x="601565" y="852273"/>
                    <a:pt x="601542" y="853757"/>
                    <a:pt x="601448" y="855242"/>
                  </a:cubicBezTo>
                  <a:cubicBezTo>
                    <a:pt x="599091" y="895025"/>
                    <a:pt x="587542" y="932357"/>
                    <a:pt x="570668" y="968134"/>
                  </a:cubicBezTo>
                  <a:cubicBezTo>
                    <a:pt x="561594" y="987366"/>
                    <a:pt x="551931" y="1006385"/>
                    <a:pt x="533877" y="1019395"/>
                  </a:cubicBezTo>
                  <a:cubicBezTo>
                    <a:pt x="529211" y="1022742"/>
                    <a:pt x="527420" y="1027927"/>
                    <a:pt x="529517" y="1033960"/>
                  </a:cubicBezTo>
                  <a:cubicBezTo>
                    <a:pt x="531803" y="1040536"/>
                    <a:pt x="536446" y="1044307"/>
                    <a:pt x="543140" y="1044754"/>
                  </a:cubicBezTo>
                  <a:cubicBezTo>
                    <a:pt x="547523" y="1045061"/>
                    <a:pt x="551978" y="1043977"/>
                    <a:pt x="557281" y="1043435"/>
                  </a:cubicBezTo>
                  <a:cubicBezTo>
                    <a:pt x="555230" y="1045956"/>
                    <a:pt x="553934" y="1048078"/>
                    <a:pt x="552143" y="1049680"/>
                  </a:cubicBezTo>
                  <a:cubicBezTo>
                    <a:pt x="535409" y="1064764"/>
                    <a:pt x="519029" y="1080248"/>
                    <a:pt x="501683" y="1094578"/>
                  </a:cubicBezTo>
                  <a:cubicBezTo>
                    <a:pt x="492044" y="1102544"/>
                    <a:pt x="480825" y="1108648"/>
                    <a:pt x="470125" y="1115271"/>
                  </a:cubicBezTo>
                  <a:cubicBezTo>
                    <a:pt x="467745" y="1116732"/>
                    <a:pt x="464563" y="1116897"/>
                    <a:pt x="459590" y="1118264"/>
                  </a:cubicBezTo>
                  <a:cubicBezTo>
                    <a:pt x="461546" y="1114139"/>
                    <a:pt x="462018" y="1111830"/>
                    <a:pt x="463408" y="1110463"/>
                  </a:cubicBezTo>
                  <a:cubicBezTo>
                    <a:pt x="469183" y="1104712"/>
                    <a:pt x="475240" y="1099244"/>
                    <a:pt x="481155" y="1093635"/>
                  </a:cubicBezTo>
                  <a:cubicBezTo>
                    <a:pt x="493340" y="1082087"/>
                    <a:pt x="505878" y="1070868"/>
                    <a:pt x="517474" y="1058777"/>
                  </a:cubicBezTo>
                  <a:cubicBezTo>
                    <a:pt x="520538" y="1055596"/>
                    <a:pt x="520797" y="1049704"/>
                    <a:pt x="522353" y="1045061"/>
                  </a:cubicBezTo>
                  <a:cubicBezTo>
                    <a:pt x="517875" y="1046451"/>
                    <a:pt x="512595" y="1046758"/>
                    <a:pt x="509060" y="1049397"/>
                  </a:cubicBezTo>
                  <a:cubicBezTo>
                    <a:pt x="498596" y="1057269"/>
                    <a:pt x="488768" y="1065989"/>
                    <a:pt x="478775" y="1074497"/>
                  </a:cubicBezTo>
                  <a:cubicBezTo>
                    <a:pt x="465011" y="1086235"/>
                    <a:pt x="451153" y="1097830"/>
                    <a:pt x="433430" y="1103298"/>
                  </a:cubicBezTo>
                  <a:cubicBezTo>
                    <a:pt x="424851" y="1105938"/>
                    <a:pt x="419524" y="1104311"/>
                    <a:pt x="416743" y="1098514"/>
                  </a:cubicBezTo>
                  <a:cubicBezTo>
                    <a:pt x="413868" y="1092551"/>
                    <a:pt x="415824" y="1087908"/>
                    <a:pt x="423554" y="1082699"/>
                  </a:cubicBezTo>
                  <a:cubicBezTo>
                    <a:pt x="425393" y="1081474"/>
                    <a:pt x="427325" y="1080248"/>
                    <a:pt x="429376" y="1079470"/>
                  </a:cubicBezTo>
                  <a:cubicBezTo>
                    <a:pt x="437908" y="1076265"/>
                    <a:pt x="446722" y="1073743"/>
                    <a:pt x="455018" y="1070043"/>
                  </a:cubicBezTo>
                  <a:cubicBezTo>
                    <a:pt x="463291" y="1066366"/>
                    <a:pt x="471374" y="1062101"/>
                    <a:pt x="478916" y="1057104"/>
                  </a:cubicBezTo>
                  <a:cubicBezTo>
                    <a:pt x="483465" y="1054087"/>
                    <a:pt x="484101" y="1044896"/>
                    <a:pt x="480990" y="1040866"/>
                  </a:cubicBezTo>
                  <a:cubicBezTo>
                    <a:pt x="477361" y="1036199"/>
                    <a:pt x="473024" y="1039004"/>
                    <a:pt x="468947" y="1040276"/>
                  </a:cubicBezTo>
                  <a:cubicBezTo>
                    <a:pt x="467533" y="1040724"/>
                    <a:pt x="466072" y="1041125"/>
                    <a:pt x="464822" y="1041879"/>
                  </a:cubicBezTo>
                  <a:cubicBezTo>
                    <a:pt x="447217" y="1052367"/>
                    <a:pt x="429093" y="1062124"/>
                    <a:pt x="412195" y="1073649"/>
                  </a:cubicBezTo>
                  <a:cubicBezTo>
                    <a:pt x="394212" y="1085905"/>
                    <a:pt x="395414" y="1097759"/>
                    <a:pt x="414316" y="1109025"/>
                  </a:cubicBezTo>
                  <a:cubicBezTo>
                    <a:pt x="423130" y="1114281"/>
                    <a:pt x="432345" y="1118052"/>
                    <a:pt x="442928" y="1118028"/>
                  </a:cubicBezTo>
                  <a:cubicBezTo>
                    <a:pt x="445826" y="1118028"/>
                    <a:pt x="450092" y="1119136"/>
                    <a:pt x="451271" y="1121186"/>
                  </a:cubicBezTo>
                  <a:cubicBezTo>
                    <a:pt x="452308" y="1122977"/>
                    <a:pt x="450517" y="1127149"/>
                    <a:pt x="448914" y="1129576"/>
                  </a:cubicBezTo>
                  <a:cubicBezTo>
                    <a:pt x="445096" y="1135351"/>
                    <a:pt x="440594" y="1140654"/>
                    <a:pt x="436517" y="1146263"/>
                  </a:cubicBezTo>
                  <a:cubicBezTo>
                    <a:pt x="435079" y="1148243"/>
                    <a:pt x="434160" y="1150576"/>
                    <a:pt x="432157" y="1154323"/>
                  </a:cubicBezTo>
                  <a:cubicBezTo>
                    <a:pt x="436682" y="1153498"/>
                    <a:pt x="439487" y="1153522"/>
                    <a:pt x="441820" y="1152485"/>
                  </a:cubicBezTo>
                  <a:cubicBezTo>
                    <a:pt x="453321" y="1147465"/>
                    <a:pt x="465223" y="1143058"/>
                    <a:pt x="476065" y="1136835"/>
                  </a:cubicBezTo>
                  <a:cubicBezTo>
                    <a:pt x="513727" y="1115247"/>
                    <a:pt x="548867" y="1090076"/>
                    <a:pt x="581415" y="1061229"/>
                  </a:cubicBezTo>
                  <a:cubicBezTo>
                    <a:pt x="591313" y="1052438"/>
                    <a:pt x="592327" y="1042727"/>
                    <a:pt x="588721" y="1031179"/>
                  </a:cubicBezTo>
                  <a:cubicBezTo>
                    <a:pt x="586364" y="1023684"/>
                    <a:pt x="580637" y="1017722"/>
                    <a:pt x="572152" y="1020903"/>
                  </a:cubicBezTo>
                  <a:cubicBezTo>
                    <a:pt x="570809" y="1021422"/>
                    <a:pt x="568994" y="1020715"/>
                    <a:pt x="566048" y="1020432"/>
                  </a:cubicBezTo>
                  <a:cubicBezTo>
                    <a:pt x="568216" y="1016378"/>
                    <a:pt x="569913" y="1013173"/>
                    <a:pt x="571634" y="1010015"/>
                  </a:cubicBezTo>
                  <a:cubicBezTo>
                    <a:pt x="575523" y="1002874"/>
                    <a:pt x="580142" y="996015"/>
                    <a:pt x="583206" y="988544"/>
                  </a:cubicBezTo>
                  <a:cubicBezTo>
                    <a:pt x="603310" y="939546"/>
                    <a:pt x="617498" y="888756"/>
                    <a:pt x="627821" y="836859"/>
                  </a:cubicBezTo>
                  <a:cubicBezTo>
                    <a:pt x="630625" y="822812"/>
                    <a:pt x="633359" y="808553"/>
                    <a:pt x="629329" y="794271"/>
                  </a:cubicBezTo>
                  <a:cubicBezTo>
                    <a:pt x="627326" y="787177"/>
                    <a:pt x="624191" y="781096"/>
                    <a:pt x="615306" y="780059"/>
                  </a:cubicBezTo>
                  <a:cubicBezTo>
                    <a:pt x="608518" y="779258"/>
                    <a:pt x="603687" y="772400"/>
                    <a:pt x="604323" y="766296"/>
                  </a:cubicBezTo>
                  <a:cubicBezTo>
                    <a:pt x="604936" y="760356"/>
                    <a:pt x="610168" y="756043"/>
                    <a:pt x="617922" y="756633"/>
                  </a:cubicBezTo>
                  <a:cubicBezTo>
                    <a:pt x="625134" y="757175"/>
                    <a:pt x="628386" y="753687"/>
                    <a:pt x="630319" y="747700"/>
                  </a:cubicBezTo>
                  <a:cubicBezTo>
                    <a:pt x="631144" y="745131"/>
                    <a:pt x="632086" y="742539"/>
                    <a:pt x="632558" y="739899"/>
                  </a:cubicBezTo>
                  <a:cubicBezTo>
                    <a:pt x="641679" y="688285"/>
                    <a:pt x="639463" y="636977"/>
                    <a:pt x="628127" y="585951"/>
                  </a:cubicBezTo>
                  <a:cubicBezTo>
                    <a:pt x="625770" y="575322"/>
                    <a:pt x="621457" y="565871"/>
                    <a:pt x="611629" y="559744"/>
                  </a:cubicBezTo>
                  <a:cubicBezTo>
                    <a:pt x="609249" y="558259"/>
                    <a:pt x="607175" y="555548"/>
                    <a:pt x="606114" y="552956"/>
                  </a:cubicBezTo>
                  <a:cubicBezTo>
                    <a:pt x="605219" y="550740"/>
                    <a:pt x="605030" y="547134"/>
                    <a:pt x="606303" y="545485"/>
                  </a:cubicBezTo>
                  <a:cubicBezTo>
                    <a:pt x="607505" y="543906"/>
                    <a:pt x="611441" y="542916"/>
                    <a:pt x="613350" y="543693"/>
                  </a:cubicBezTo>
                  <a:cubicBezTo>
                    <a:pt x="618982" y="545980"/>
                    <a:pt x="624709" y="548596"/>
                    <a:pt x="629541" y="552249"/>
                  </a:cubicBezTo>
                  <a:cubicBezTo>
                    <a:pt x="649857" y="567615"/>
                    <a:pt x="657045" y="589793"/>
                    <a:pt x="659096" y="613785"/>
                  </a:cubicBezTo>
                  <a:cubicBezTo>
                    <a:pt x="660910" y="634973"/>
                    <a:pt x="660816" y="656326"/>
                    <a:pt x="662466" y="677538"/>
                  </a:cubicBezTo>
                  <a:cubicBezTo>
                    <a:pt x="662961" y="683830"/>
                    <a:pt x="665341" y="690618"/>
                    <a:pt x="668806" y="695897"/>
                  </a:cubicBezTo>
                  <a:cubicBezTo>
                    <a:pt x="672765" y="701931"/>
                    <a:pt x="678634" y="700469"/>
                    <a:pt x="680778" y="693493"/>
                  </a:cubicBezTo>
                  <a:cubicBezTo>
                    <a:pt x="682145" y="689062"/>
                    <a:pt x="683229" y="684207"/>
                    <a:pt x="682876" y="679659"/>
                  </a:cubicBezTo>
                  <a:cubicBezTo>
                    <a:pt x="681203" y="658000"/>
                    <a:pt x="680142" y="636199"/>
                    <a:pt x="676654" y="614799"/>
                  </a:cubicBezTo>
                  <a:cubicBezTo>
                    <a:pt x="671870" y="585456"/>
                    <a:pt x="659143" y="559861"/>
                    <a:pt x="635009" y="540983"/>
                  </a:cubicBezTo>
                  <a:cubicBezTo>
                    <a:pt x="630743" y="537660"/>
                    <a:pt x="626925" y="533630"/>
                    <a:pt x="623460" y="529435"/>
                  </a:cubicBezTo>
                  <a:cubicBezTo>
                    <a:pt x="614457" y="518523"/>
                    <a:pt x="606421" y="507281"/>
                    <a:pt x="604040" y="492574"/>
                  </a:cubicBezTo>
                  <a:cubicBezTo>
                    <a:pt x="601778" y="478527"/>
                    <a:pt x="599350" y="464174"/>
                    <a:pt x="594330" y="451000"/>
                  </a:cubicBezTo>
                  <a:cubicBezTo>
                    <a:pt x="587212" y="432357"/>
                    <a:pt x="577455" y="414752"/>
                    <a:pt x="569112" y="396581"/>
                  </a:cubicBezTo>
                  <a:cubicBezTo>
                    <a:pt x="556055" y="368087"/>
                    <a:pt x="542833" y="339593"/>
                    <a:pt x="535268" y="309001"/>
                  </a:cubicBezTo>
                  <a:cubicBezTo>
                    <a:pt x="532086" y="296156"/>
                    <a:pt x="529989" y="282864"/>
                    <a:pt x="536399" y="270561"/>
                  </a:cubicBezTo>
                  <a:cubicBezTo>
                    <a:pt x="539298" y="264999"/>
                    <a:pt x="544436" y="258188"/>
                    <a:pt x="549645" y="257104"/>
                  </a:cubicBezTo>
                  <a:cubicBezTo>
                    <a:pt x="553345" y="256326"/>
                    <a:pt x="560085" y="263373"/>
                    <a:pt x="563338" y="268322"/>
                  </a:cubicBezTo>
                  <a:cubicBezTo>
                    <a:pt x="579341" y="292668"/>
                    <a:pt x="589993" y="319442"/>
                    <a:pt x="596899" y="347700"/>
                  </a:cubicBezTo>
                  <a:cubicBezTo>
                    <a:pt x="597653" y="350787"/>
                    <a:pt x="597936" y="353993"/>
                    <a:pt x="598431" y="357151"/>
                  </a:cubicBezTo>
                  <a:cubicBezTo>
                    <a:pt x="597512" y="357575"/>
                    <a:pt x="596593" y="357999"/>
                    <a:pt x="595673" y="358447"/>
                  </a:cubicBezTo>
                  <a:cubicBezTo>
                    <a:pt x="577879" y="333535"/>
                    <a:pt x="560062" y="308647"/>
                    <a:pt x="542268" y="283736"/>
                  </a:cubicBezTo>
                  <a:cubicBezTo>
                    <a:pt x="542126" y="286753"/>
                    <a:pt x="542881" y="289274"/>
                    <a:pt x="543941" y="291655"/>
                  </a:cubicBezTo>
                  <a:cubicBezTo>
                    <a:pt x="561641" y="330802"/>
                    <a:pt x="579694" y="369783"/>
                    <a:pt x="596993" y="409095"/>
                  </a:cubicBezTo>
                  <a:cubicBezTo>
                    <a:pt x="606515" y="430731"/>
                    <a:pt x="615188" y="452649"/>
                    <a:pt x="618440" y="476524"/>
                  </a:cubicBezTo>
                  <a:cubicBezTo>
                    <a:pt x="620891" y="494389"/>
                    <a:pt x="631733" y="507658"/>
                    <a:pt x="647194" y="516779"/>
                  </a:cubicBezTo>
                  <a:cubicBezTo>
                    <a:pt x="649621" y="518216"/>
                    <a:pt x="653675" y="518782"/>
                    <a:pt x="656055" y="517674"/>
                  </a:cubicBezTo>
                  <a:cubicBezTo>
                    <a:pt x="657540" y="516991"/>
                    <a:pt x="658059" y="512324"/>
                    <a:pt x="657611" y="509708"/>
                  </a:cubicBezTo>
                  <a:cubicBezTo>
                    <a:pt x="656126" y="500917"/>
                    <a:pt x="650493" y="494766"/>
                    <a:pt x="643588" y="489534"/>
                  </a:cubicBezTo>
                  <a:cubicBezTo>
                    <a:pt x="635810" y="483618"/>
                    <a:pt x="632605" y="475982"/>
                    <a:pt x="634679" y="466107"/>
                  </a:cubicBezTo>
                  <a:cubicBezTo>
                    <a:pt x="635480" y="462289"/>
                    <a:pt x="635763" y="458117"/>
                    <a:pt x="635103" y="454323"/>
                  </a:cubicBezTo>
                  <a:cubicBezTo>
                    <a:pt x="632133" y="437047"/>
                    <a:pt x="629682" y="419607"/>
                    <a:pt x="625346" y="402661"/>
                  </a:cubicBezTo>
                  <a:cubicBezTo>
                    <a:pt x="614481" y="360120"/>
                    <a:pt x="602932" y="317768"/>
                    <a:pt x="591101" y="275487"/>
                  </a:cubicBezTo>
                  <a:cubicBezTo>
                    <a:pt x="588744" y="267097"/>
                    <a:pt x="585351" y="258353"/>
                    <a:pt x="580118" y="251518"/>
                  </a:cubicBezTo>
                  <a:cubicBezTo>
                    <a:pt x="562560" y="228539"/>
                    <a:pt x="543588" y="206620"/>
                    <a:pt x="525864" y="183759"/>
                  </a:cubicBezTo>
                  <a:cubicBezTo>
                    <a:pt x="515188" y="169972"/>
                    <a:pt x="505902" y="155124"/>
                    <a:pt x="495720" y="140936"/>
                  </a:cubicBezTo>
                  <a:cubicBezTo>
                    <a:pt x="493976" y="138485"/>
                    <a:pt x="491195" y="136010"/>
                    <a:pt x="488414" y="135256"/>
                  </a:cubicBezTo>
                  <a:cubicBezTo>
                    <a:pt x="482263" y="133583"/>
                    <a:pt x="475805" y="133205"/>
                    <a:pt x="469536" y="131933"/>
                  </a:cubicBezTo>
                  <a:cubicBezTo>
                    <a:pt x="464681" y="130966"/>
                    <a:pt x="458671" y="129859"/>
                    <a:pt x="460698" y="122953"/>
                  </a:cubicBezTo>
                  <a:cubicBezTo>
                    <a:pt x="462324" y="117344"/>
                    <a:pt x="460250" y="113385"/>
                    <a:pt x="456833" y="110344"/>
                  </a:cubicBezTo>
                  <a:cubicBezTo>
                    <a:pt x="448160" y="102661"/>
                    <a:pt x="439133" y="95402"/>
                    <a:pt x="429942" y="88355"/>
                  </a:cubicBezTo>
                  <a:cubicBezTo>
                    <a:pt x="420726" y="81308"/>
                    <a:pt x="410804" y="75133"/>
                    <a:pt x="401942" y="67709"/>
                  </a:cubicBezTo>
                  <a:cubicBezTo>
                    <a:pt x="398596" y="64905"/>
                    <a:pt x="397370" y="59602"/>
                    <a:pt x="395178" y="55430"/>
                  </a:cubicBezTo>
                  <a:cubicBezTo>
                    <a:pt x="400057" y="55077"/>
                    <a:pt x="405289" y="53427"/>
                    <a:pt x="409767" y="54582"/>
                  </a:cubicBezTo>
                  <a:cubicBezTo>
                    <a:pt x="428032" y="59272"/>
                    <a:pt x="443941" y="68652"/>
                    <a:pt x="457941" y="81261"/>
                  </a:cubicBezTo>
                  <a:cubicBezTo>
                    <a:pt x="501801" y="120785"/>
                    <a:pt x="538167" y="166790"/>
                    <a:pt x="572223" y="214681"/>
                  </a:cubicBezTo>
                  <a:cubicBezTo>
                    <a:pt x="591030" y="241101"/>
                    <a:pt x="608117" y="268416"/>
                    <a:pt x="616649" y="300422"/>
                  </a:cubicBezTo>
                  <a:cubicBezTo>
                    <a:pt x="619124" y="309684"/>
                    <a:pt x="624238" y="318947"/>
                    <a:pt x="630366" y="326347"/>
                  </a:cubicBezTo>
                  <a:cubicBezTo>
                    <a:pt x="636187" y="333370"/>
                    <a:pt x="640100" y="340582"/>
                    <a:pt x="641349" y="349232"/>
                  </a:cubicBezTo>
                  <a:cubicBezTo>
                    <a:pt x="642833" y="359484"/>
                    <a:pt x="643305" y="369878"/>
                    <a:pt x="644601" y="380153"/>
                  </a:cubicBezTo>
                  <a:cubicBezTo>
                    <a:pt x="646251" y="393092"/>
                    <a:pt x="647901" y="406055"/>
                    <a:pt x="650375" y="418829"/>
                  </a:cubicBezTo>
                  <a:cubicBezTo>
                    <a:pt x="651436" y="424368"/>
                    <a:pt x="654405" y="429058"/>
                    <a:pt x="661594" y="429906"/>
                  </a:cubicBezTo>
                  <a:cubicBezTo>
                    <a:pt x="666520" y="430472"/>
                    <a:pt x="669041" y="434148"/>
                    <a:pt x="666920" y="439852"/>
                  </a:cubicBezTo>
                  <a:cubicBezTo>
                    <a:pt x="665765" y="443010"/>
                    <a:pt x="664846" y="446687"/>
                    <a:pt x="665294" y="449915"/>
                  </a:cubicBezTo>
                  <a:cubicBezTo>
                    <a:pt x="668971" y="476524"/>
                    <a:pt x="671799" y="503368"/>
                    <a:pt x="677243" y="529623"/>
                  </a:cubicBezTo>
                  <a:cubicBezTo>
                    <a:pt x="683371" y="559272"/>
                    <a:pt x="691879" y="588450"/>
                    <a:pt x="699609" y="617769"/>
                  </a:cubicBezTo>
                  <a:cubicBezTo>
                    <a:pt x="700529" y="621233"/>
                    <a:pt x="702980" y="624273"/>
                    <a:pt x="704724" y="627526"/>
                  </a:cubicBezTo>
                  <a:cubicBezTo>
                    <a:pt x="707151" y="624792"/>
                    <a:pt x="708000" y="622765"/>
                    <a:pt x="708353" y="620644"/>
                  </a:cubicBezTo>
                  <a:cubicBezTo>
                    <a:pt x="711676" y="600092"/>
                    <a:pt x="710097" y="579635"/>
                    <a:pt x="705973" y="559437"/>
                  </a:cubicBezTo>
                  <a:cubicBezTo>
                    <a:pt x="702673" y="543269"/>
                    <a:pt x="697960" y="527408"/>
                    <a:pt x="694731" y="511216"/>
                  </a:cubicBezTo>
                  <a:cubicBezTo>
                    <a:pt x="693906" y="507021"/>
                    <a:pt x="696239" y="502213"/>
                    <a:pt x="697135" y="497665"/>
                  </a:cubicBezTo>
                  <a:cubicBezTo>
                    <a:pt x="700387" y="500658"/>
                    <a:pt x="705172" y="503038"/>
                    <a:pt x="706586" y="506738"/>
                  </a:cubicBezTo>
                  <a:cubicBezTo>
                    <a:pt x="712006" y="520714"/>
                    <a:pt x="717168" y="534903"/>
                    <a:pt x="720939" y="549373"/>
                  </a:cubicBezTo>
                  <a:cubicBezTo>
                    <a:pt x="731002" y="588143"/>
                    <a:pt x="738662" y="627266"/>
                    <a:pt x="740029" y="667592"/>
                  </a:cubicBezTo>
                  <a:cubicBezTo>
                    <a:pt x="740760" y="689487"/>
                    <a:pt x="743871" y="711382"/>
                    <a:pt x="747288" y="733064"/>
                  </a:cubicBezTo>
                  <a:cubicBezTo>
                    <a:pt x="748584" y="741243"/>
                    <a:pt x="751907" y="750717"/>
                    <a:pt x="757587" y="756208"/>
                  </a:cubicBezTo>
                  <a:cubicBezTo>
                    <a:pt x="765129" y="763491"/>
                    <a:pt x="767604" y="771598"/>
                    <a:pt x="767510" y="780578"/>
                  </a:cubicBezTo>
                  <a:cubicBezTo>
                    <a:pt x="767297" y="800587"/>
                    <a:pt x="766732" y="820667"/>
                    <a:pt x="764728" y="840559"/>
                  </a:cubicBezTo>
                  <a:cubicBezTo>
                    <a:pt x="760580" y="881733"/>
                    <a:pt x="751153" y="921775"/>
                    <a:pt x="735622" y="960262"/>
                  </a:cubicBezTo>
                  <a:cubicBezTo>
                    <a:pt x="732181" y="968794"/>
                    <a:pt x="729117" y="977491"/>
                    <a:pt x="725888" y="986117"/>
                  </a:cubicBezTo>
                  <a:cubicBezTo>
                    <a:pt x="735645" y="978221"/>
                    <a:pt x="744248" y="969713"/>
                    <a:pt x="752732" y="961087"/>
                  </a:cubicBezTo>
                  <a:cubicBezTo>
                    <a:pt x="761971" y="951707"/>
                    <a:pt x="768806" y="940701"/>
                    <a:pt x="771021" y="927738"/>
                  </a:cubicBezTo>
                  <a:cubicBezTo>
                    <a:pt x="774910" y="904900"/>
                    <a:pt x="778445" y="881968"/>
                    <a:pt x="780943" y="858942"/>
                  </a:cubicBezTo>
                  <a:cubicBezTo>
                    <a:pt x="783112" y="839027"/>
                    <a:pt x="784102" y="818947"/>
                    <a:pt x="784761" y="798914"/>
                  </a:cubicBezTo>
                  <a:cubicBezTo>
                    <a:pt x="785846" y="766484"/>
                    <a:pt x="786317" y="734031"/>
                    <a:pt x="786883" y="701577"/>
                  </a:cubicBezTo>
                  <a:cubicBezTo>
                    <a:pt x="786953" y="697901"/>
                    <a:pt x="785893" y="694224"/>
                    <a:pt x="785351" y="690547"/>
                  </a:cubicBezTo>
                  <a:cubicBezTo>
                    <a:pt x="777880" y="704193"/>
                    <a:pt x="778210" y="720149"/>
                    <a:pt x="769701" y="733583"/>
                  </a:cubicBezTo>
                  <a:cubicBezTo>
                    <a:pt x="762183" y="721775"/>
                    <a:pt x="753180" y="607233"/>
                    <a:pt x="759378" y="596298"/>
                  </a:cubicBezTo>
                  <a:cubicBezTo>
                    <a:pt x="769254" y="611429"/>
                    <a:pt x="778728" y="625923"/>
                    <a:pt x="788202" y="640418"/>
                  </a:cubicBezTo>
                  <a:cubicBezTo>
                    <a:pt x="789381" y="639970"/>
                    <a:pt x="790559" y="639546"/>
                    <a:pt x="791738" y="639098"/>
                  </a:cubicBezTo>
                  <a:cubicBezTo>
                    <a:pt x="788603" y="607941"/>
                    <a:pt x="785445" y="576807"/>
                    <a:pt x="782310" y="545650"/>
                  </a:cubicBezTo>
                  <a:cubicBezTo>
                    <a:pt x="783135" y="545438"/>
                    <a:pt x="783937" y="545225"/>
                    <a:pt x="784761" y="545013"/>
                  </a:cubicBezTo>
                  <a:cubicBezTo>
                    <a:pt x="785987" y="547512"/>
                    <a:pt x="787354" y="549939"/>
                    <a:pt x="788438" y="552508"/>
                  </a:cubicBezTo>
                  <a:cubicBezTo>
                    <a:pt x="792115" y="561134"/>
                    <a:pt x="795037" y="570161"/>
                    <a:pt x="799492" y="578362"/>
                  </a:cubicBezTo>
                  <a:cubicBezTo>
                    <a:pt x="804040" y="586753"/>
                    <a:pt x="809579" y="594742"/>
                    <a:pt x="815589" y="602190"/>
                  </a:cubicBezTo>
                  <a:cubicBezTo>
                    <a:pt x="819666" y="607233"/>
                    <a:pt x="825228" y="609897"/>
                    <a:pt x="832723" y="608270"/>
                  </a:cubicBezTo>
                  <a:cubicBezTo>
                    <a:pt x="835928" y="607587"/>
                    <a:pt x="841113" y="610038"/>
                    <a:pt x="843494" y="612748"/>
                  </a:cubicBezTo>
                  <a:cubicBezTo>
                    <a:pt x="852261" y="622694"/>
                    <a:pt x="845473" y="642350"/>
                    <a:pt x="832487" y="644896"/>
                  </a:cubicBezTo>
                  <a:cubicBezTo>
                    <a:pt x="826336" y="646121"/>
                    <a:pt x="822518" y="649232"/>
                    <a:pt x="820915" y="654888"/>
                  </a:cubicBezTo>
                  <a:cubicBezTo>
                    <a:pt x="817851" y="665801"/>
                    <a:pt x="814222" y="676642"/>
                    <a:pt x="812525" y="687790"/>
                  </a:cubicBezTo>
                  <a:cubicBezTo>
                    <a:pt x="807034" y="723896"/>
                    <a:pt x="805808" y="760333"/>
                    <a:pt x="809697" y="796628"/>
                  </a:cubicBezTo>
                  <a:cubicBezTo>
                    <a:pt x="811394" y="812466"/>
                    <a:pt x="809932" y="830495"/>
                    <a:pt x="828009" y="841549"/>
                  </a:cubicBezTo>
                  <a:cubicBezTo>
                    <a:pt x="822659" y="841148"/>
                    <a:pt x="818723" y="840606"/>
                    <a:pt x="814787" y="840630"/>
                  </a:cubicBezTo>
                  <a:cubicBezTo>
                    <a:pt x="810144" y="840653"/>
                    <a:pt x="805289" y="840418"/>
                    <a:pt x="800953" y="841690"/>
                  </a:cubicBezTo>
                  <a:cubicBezTo>
                    <a:pt x="798054" y="842539"/>
                    <a:pt x="794236" y="845626"/>
                    <a:pt x="793835" y="848172"/>
                  </a:cubicBezTo>
                  <a:cubicBezTo>
                    <a:pt x="793364" y="851165"/>
                    <a:pt x="795626" y="855101"/>
                    <a:pt x="797724" y="857811"/>
                  </a:cubicBezTo>
                  <a:cubicBezTo>
                    <a:pt x="799185" y="859696"/>
                    <a:pt x="802320" y="860592"/>
                    <a:pt x="804889" y="861252"/>
                  </a:cubicBezTo>
                  <a:cubicBezTo>
                    <a:pt x="818935" y="864881"/>
                    <a:pt x="826194" y="889251"/>
                    <a:pt x="815777" y="901436"/>
                  </a:cubicBezTo>
                  <a:cubicBezTo>
                    <a:pt x="809084" y="893211"/>
                    <a:pt x="802461" y="885127"/>
                    <a:pt x="795862" y="877043"/>
                  </a:cubicBezTo>
                  <a:cubicBezTo>
                    <a:pt x="795367" y="881049"/>
                    <a:pt x="796121" y="884349"/>
                    <a:pt x="797300" y="887483"/>
                  </a:cubicBezTo>
                  <a:cubicBezTo>
                    <a:pt x="802414" y="901059"/>
                    <a:pt x="801354" y="914587"/>
                    <a:pt x="794660" y="926913"/>
                  </a:cubicBezTo>
                  <a:cubicBezTo>
                    <a:pt x="786317" y="942256"/>
                    <a:pt x="776395" y="956751"/>
                    <a:pt x="767392" y="971764"/>
                  </a:cubicBezTo>
                  <a:cubicBezTo>
                    <a:pt x="761830" y="981049"/>
                    <a:pt x="755961" y="990241"/>
                    <a:pt x="751554" y="1000092"/>
                  </a:cubicBezTo>
                  <a:cubicBezTo>
                    <a:pt x="747854" y="1008341"/>
                    <a:pt x="750045" y="1011924"/>
                    <a:pt x="757776" y="1016567"/>
                  </a:cubicBezTo>
                  <a:cubicBezTo>
                    <a:pt x="760958" y="1018476"/>
                    <a:pt x="763856" y="1020833"/>
                    <a:pt x="767910" y="1023708"/>
                  </a:cubicBezTo>
                  <a:cubicBezTo>
                    <a:pt x="764021" y="1026395"/>
                    <a:pt x="761806" y="1028351"/>
                    <a:pt x="759261" y="1029624"/>
                  </a:cubicBezTo>
                  <a:cubicBezTo>
                    <a:pt x="746934" y="1035775"/>
                    <a:pt x="740312" y="1045414"/>
                    <a:pt x="739228" y="1059343"/>
                  </a:cubicBezTo>
                  <a:cubicBezTo>
                    <a:pt x="738379" y="1070420"/>
                    <a:pt x="729235" y="1077962"/>
                    <a:pt x="717757" y="1077514"/>
                  </a:cubicBezTo>
                  <a:cubicBezTo>
                    <a:pt x="711276" y="1077255"/>
                    <a:pt x="702343" y="1078151"/>
                    <a:pt x="700694" y="1070585"/>
                  </a:cubicBezTo>
                  <a:cubicBezTo>
                    <a:pt x="699727" y="1066107"/>
                    <a:pt x="704370" y="1059225"/>
                    <a:pt x="708306" y="1055171"/>
                  </a:cubicBezTo>
                  <a:cubicBezTo>
                    <a:pt x="715494" y="1047771"/>
                    <a:pt x="724168" y="1041785"/>
                    <a:pt x="731992" y="1034974"/>
                  </a:cubicBezTo>
                  <a:cubicBezTo>
                    <a:pt x="740712" y="1027408"/>
                    <a:pt x="741137" y="1022482"/>
                    <a:pt x="733713" y="1013597"/>
                  </a:cubicBezTo>
                  <a:cubicBezTo>
                    <a:pt x="728952" y="1007894"/>
                    <a:pt x="723908" y="1002402"/>
                    <a:pt x="718558" y="997241"/>
                  </a:cubicBezTo>
                  <a:cubicBezTo>
                    <a:pt x="706185" y="985315"/>
                    <a:pt x="704394" y="972023"/>
                    <a:pt x="712148" y="956915"/>
                  </a:cubicBezTo>
                  <a:cubicBezTo>
                    <a:pt x="724144" y="933559"/>
                    <a:pt x="733359" y="909213"/>
                    <a:pt x="738898" y="883430"/>
                  </a:cubicBezTo>
                  <a:cubicBezTo>
                    <a:pt x="745662" y="851966"/>
                    <a:pt x="751460" y="820385"/>
                    <a:pt x="751200" y="788049"/>
                  </a:cubicBezTo>
                  <a:cubicBezTo>
                    <a:pt x="751153" y="782463"/>
                    <a:pt x="750163" y="776689"/>
                    <a:pt x="748490" y="771339"/>
                  </a:cubicBezTo>
                  <a:cubicBezTo>
                    <a:pt x="746817" y="765966"/>
                    <a:pt x="743140" y="765612"/>
                    <a:pt x="740053" y="770349"/>
                  </a:cubicBezTo>
                  <a:cubicBezTo>
                    <a:pt x="737813" y="773790"/>
                    <a:pt x="735810" y="777820"/>
                    <a:pt x="735150" y="781827"/>
                  </a:cubicBezTo>
                  <a:cubicBezTo>
                    <a:pt x="733218" y="793493"/>
                    <a:pt x="731332" y="805230"/>
                    <a:pt x="730649" y="817014"/>
                  </a:cubicBezTo>
                  <a:cubicBezTo>
                    <a:pt x="728952" y="846757"/>
                    <a:pt x="725487" y="876289"/>
                    <a:pt x="714552" y="904099"/>
                  </a:cubicBezTo>
                  <a:cubicBezTo>
                    <a:pt x="701000" y="938532"/>
                    <a:pt x="685846" y="972329"/>
                    <a:pt x="671492" y="1006432"/>
                  </a:cubicBezTo>
                  <a:cubicBezTo>
                    <a:pt x="667910" y="1014941"/>
                    <a:pt x="664776" y="1023614"/>
                    <a:pt x="661452" y="1032216"/>
                  </a:cubicBezTo>
                  <a:cubicBezTo>
                    <a:pt x="662136" y="1032640"/>
                    <a:pt x="662819" y="1033064"/>
                    <a:pt x="663526" y="1033489"/>
                  </a:cubicBezTo>
                  <a:cubicBezTo>
                    <a:pt x="666449" y="1030283"/>
                    <a:pt x="669206" y="1026937"/>
                    <a:pt x="672341" y="1023944"/>
                  </a:cubicBezTo>
                  <a:cubicBezTo>
                    <a:pt x="680331" y="1016307"/>
                    <a:pt x="688179" y="1008483"/>
                    <a:pt x="696734" y="1001507"/>
                  </a:cubicBezTo>
                  <a:cubicBezTo>
                    <a:pt x="698926" y="999715"/>
                    <a:pt x="704606" y="999362"/>
                    <a:pt x="706656" y="1000964"/>
                  </a:cubicBezTo>
                  <a:cubicBezTo>
                    <a:pt x="708683" y="1002567"/>
                    <a:pt x="709037" y="1007564"/>
                    <a:pt x="708518" y="1010816"/>
                  </a:cubicBezTo>
                  <a:cubicBezTo>
                    <a:pt x="707882" y="1014823"/>
                    <a:pt x="706232" y="1019018"/>
                    <a:pt x="703922" y="1022388"/>
                  </a:cubicBezTo>
                  <a:cubicBezTo>
                    <a:pt x="698596" y="1030118"/>
                    <a:pt x="692374" y="1037212"/>
                    <a:pt x="686953" y="1044849"/>
                  </a:cubicBezTo>
                  <a:cubicBezTo>
                    <a:pt x="678964" y="1056114"/>
                    <a:pt x="671186" y="1067545"/>
                    <a:pt x="663762" y="1079188"/>
                  </a:cubicBezTo>
                  <a:cubicBezTo>
                    <a:pt x="662419" y="1081309"/>
                    <a:pt x="663149" y="1084773"/>
                    <a:pt x="662914" y="1087601"/>
                  </a:cubicBezTo>
                  <a:cubicBezTo>
                    <a:pt x="665671" y="1087814"/>
                    <a:pt x="668546" y="1088662"/>
                    <a:pt x="671162" y="1088120"/>
                  </a:cubicBezTo>
                  <a:cubicBezTo>
                    <a:pt x="676465" y="1087036"/>
                    <a:pt x="681509" y="1084726"/>
                    <a:pt x="686835" y="1083831"/>
                  </a:cubicBezTo>
                  <a:cubicBezTo>
                    <a:pt x="689970" y="1083312"/>
                    <a:pt x="695367" y="1083501"/>
                    <a:pt x="696263" y="1085198"/>
                  </a:cubicBezTo>
                  <a:cubicBezTo>
                    <a:pt x="697583" y="1087743"/>
                    <a:pt x="696899" y="1092574"/>
                    <a:pt x="695202" y="1095214"/>
                  </a:cubicBezTo>
                  <a:cubicBezTo>
                    <a:pt x="688744" y="1105136"/>
                    <a:pt x="681674" y="1114681"/>
                    <a:pt x="674533" y="1124132"/>
                  </a:cubicBezTo>
                  <a:cubicBezTo>
                    <a:pt x="669607" y="1130684"/>
                    <a:pt x="664186" y="1136859"/>
                    <a:pt x="659001" y="1143223"/>
                  </a:cubicBezTo>
                  <a:cubicBezTo>
                    <a:pt x="662089" y="1142963"/>
                    <a:pt x="664139" y="1141785"/>
                    <a:pt x="666072" y="1140394"/>
                  </a:cubicBezTo>
                  <a:cubicBezTo>
                    <a:pt x="724662" y="1098160"/>
                    <a:pt x="775994" y="1048078"/>
                    <a:pt x="823319" y="993800"/>
                  </a:cubicBezTo>
                  <a:cubicBezTo>
                    <a:pt x="832369" y="983430"/>
                    <a:pt x="839888" y="971646"/>
                    <a:pt x="847571" y="960168"/>
                  </a:cubicBezTo>
                  <a:cubicBezTo>
                    <a:pt x="849173" y="957764"/>
                    <a:pt x="848396" y="953781"/>
                    <a:pt x="848702" y="950529"/>
                  </a:cubicBezTo>
                  <a:cubicBezTo>
                    <a:pt x="844955" y="950269"/>
                    <a:pt x="839817" y="948313"/>
                    <a:pt x="837743" y="950034"/>
                  </a:cubicBezTo>
                  <a:cubicBezTo>
                    <a:pt x="832511" y="954441"/>
                    <a:pt x="827349" y="959909"/>
                    <a:pt x="824498" y="966036"/>
                  </a:cubicBezTo>
                  <a:cubicBezTo>
                    <a:pt x="818299" y="979258"/>
                    <a:pt x="811040" y="991443"/>
                    <a:pt x="799303" y="1000352"/>
                  </a:cubicBezTo>
                  <a:cubicBezTo>
                    <a:pt x="792044" y="1005867"/>
                    <a:pt x="784149" y="1010415"/>
                    <a:pt x="773001" y="1008954"/>
                  </a:cubicBezTo>
                  <a:cubicBezTo>
                    <a:pt x="775028" y="1004170"/>
                    <a:pt x="776230" y="999833"/>
                    <a:pt x="778539" y="996227"/>
                  </a:cubicBezTo>
                  <a:cubicBezTo>
                    <a:pt x="786128" y="984349"/>
                    <a:pt x="794094" y="972730"/>
                    <a:pt x="801966" y="961040"/>
                  </a:cubicBezTo>
                  <a:cubicBezTo>
                    <a:pt x="817922" y="937354"/>
                    <a:pt x="832888" y="913456"/>
                    <a:pt x="834302" y="883500"/>
                  </a:cubicBezTo>
                  <a:cubicBezTo>
                    <a:pt x="834891" y="871056"/>
                    <a:pt x="840194" y="867592"/>
                    <a:pt x="852968" y="867922"/>
                  </a:cubicBezTo>
                  <a:cubicBezTo>
                    <a:pt x="856904" y="868016"/>
                    <a:pt x="860816" y="868935"/>
                    <a:pt x="864752" y="869030"/>
                  </a:cubicBezTo>
                  <a:cubicBezTo>
                    <a:pt x="873826" y="869289"/>
                    <a:pt x="882970" y="869949"/>
                    <a:pt x="891950" y="869030"/>
                  </a:cubicBezTo>
                  <a:cubicBezTo>
                    <a:pt x="895202" y="868700"/>
                    <a:pt x="900576" y="864222"/>
                    <a:pt x="900505" y="861794"/>
                  </a:cubicBezTo>
                  <a:cubicBezTo>
                    <a:pt x="900317" y="857623"/>
                    <a:pt x="897771" y="851542"/>
                    <a:pt x="894354" y="849656"/>
                  </a:cubicBezTo>
                  <a:close/>
                  <a:moveTo>
                    <a:pt x="443917" y="128492"/>
                  </a:moveTo>
                  <a:cubicBezTo>
                    <a:pt x="470644" y="147676"/>
                    <a:pt x="494566" y="169595"/>
                    <a:pt x="510403" y="199055"/>
                  </a:cubicBezTo>
                  <a:cubicBezTo>
                    <a:pt x="515023" y="207634"/>
                    <a:pt x="516578" y="216448"/>
                    <a:pt x="513255" y="226111"/>
                  </a:cubicBezTo>
                  <a:cubicBezTo>
                    <a:pt x="510710" y="233441"/>
                    <a:pt x="512878" y="235892"/>
                    <a:pt x="520750" y="234714"/>
                  </a:cubicBezTo>
                  <a:cubicBezTo>
                    <a:pt x="526783" y="233818"/>
                    <a:pt x="532605" y="231556"/>
                    <a:pt x="538544" y="230047"/>
                  </a:cubicBezTo>
                  <a:cubicBezTo>
                    <a:pt x="541325" y="229340"/>
                    <a:pt x="544177" y="228963"/>
                    <a:pt x="547005" y="228445"/>
                  </a:cubicBezTo>
                  <a:cubicBezTo>
                    <a:pt x="547264" y="229057"/>
                    <a:pt x="547547" y="229670"/>
                    <a:pt x="547806" y="230259"/>
                  </a:cubicBezTo>
                  <a:cubicBezTo>
                    <a:pt x="538332" y="240865"/>
                    <a:pt x="528999" y="251636"/>
                    <a:pt x="519171" y="261888"/>
                  </a:cubicBezTo>
                  <a:cubicBezTo>
                    <a:pt x="517898" y="263208"/>
                    <a:pt x="513255" y="263019"/>
                    <a:pt x="511440" y="261723"/>
                  </a:cubicBezTo>
                  <a:cubicBezTo>
                    <a:pt x="508589" y="259673"/>
                    <a:pt x="506043" y="256444"/>
                    <a:pt x="504700" y="253168"/>
                  </a:cubicBezTo>
                  <a:cubicBezTo>
                    <a:pt x="490653" y="219041"/>
                    <a:pt x="468806" y="189675"/>
                    <a:pt x="448207" y="159531"/>
                  </a:cubicBezTo>
                  <a:cubicBezTo>
                    <a:pt x="443093" y="152036"/>
                    <a:pt x="438945" y="143835"/>
                    <a:pt x="434797" y="135727"/>
                  </a:cubicBezTo>
                  <a:cubicBezTo>
                    <a:pt x="433430" y="133088"/>
                    <a:pt x="433453" y="129741"/>
                    <a:pt x="432345" y="124320"/>
                  </a:cubicBezTo>
                  <a:cubicBezTo>
                    <a:pt x="437554" y="126111"/>
                    <a:pt x="441254" y="126559"/>
                    <a:pt x="443917" y="128492"/>
                  </a:cubicBezTo>
                  <a:close/>
                  <a:moveTo>
                    <a:pt x="457634" y="61511"/>
                  </a:moveTo>
                  <a:cubicBezTo>
                    <a:pt x="445921" y="53993"/>
                    <a:pt x="435598" y="44235"/>
                    <a:pt x="425086" y="34997"/>
                  </a:cubicBezTo>
                  <a:cubicBezTo>
                    <a:pt x="423107" y="33252"/>
                    <a:pt x="422918" y="29458"/>
                    <a:pt x="421928" y="26606"/>
                  </a:cubicBezTo>
                  <a:cubicBezTo>
                    <a:pt x="425157" y="26465"/>
                    <a:pt x="428904" y="25216"/>
                    <a:pt x="431497" y="26441"/>
                  </a:cubicBezTo>
                  <a:cubicBezTo>
                    <a:pt x="437200" y="29081"/>
                    <a:pt x="443658" y="31909"/>
                    <a:pt x="447382" y="36576"/>
                  </a:cubicBezTo>
                  <a:cubicBezTo>
                    <a:pt x="456691" y="48336"/>
                    <a:pt x="468240" y="49703"/>
                    <a:pt x="481815" y="47959"/>
                  </a:cubicBezTo>
                  <a:cubicBezTo>
                    <a:pt x="490700" y="46828"/>
                    <a:pt x="499845" y="46969"/>
                    <a:pt x="508801" y="47653"/>
                  </a:cubicBezTo>
                  <a:cubicBezTo>
                    <a:pt x="511912" y="47888"/>
                    <a:pt x="515494" y="50929"/>
                    <a:pt x="517568" y="53686"/>
                  </a:cubicBezTo>
                  <a:cubicBezTo>
                    <a:pt x="523319" y="61299"/>
                    <a:pt x="521975" y="64080"/>
                    <a:pt x="512855" y="66389"/>
                  </a:cubicBezTo>
                  <a:cubicBezTo>
                    <a:pt x="504771" y="68440"/>
                    <a:pt x="496781" y="70844"/>
                    <a:pt x="486552" y="73719"/>
                  </a:cubicBezTo>
                  <a:cubicBezTo>
                    <a:pt x="477738" y="70137"/>
                    <a:pt x="466708" y="67332"/>
                    <a:pt x="457634" y="61511"/>
                  </a:cubicBezTo>
                  <a:close/>
                  <a:moveTo>
                    <a:pt x="867415" y="745720"/>
                  </a:moveTo>
                  <a:cubicBezTo>
                    <a:pt x="866991" y="749821"/>
                    <a:pt x="866261" y="754158"/>
                    <a:pt x="864469" y="757787"/>
                  </a:cubicBezTo>
                  <a:cubicBezTo>
                    <a:pt x="857493" y="771952"/>
                    <a:pt x="857587" y="786800"/>
                    <a:pt x="858954" y="801954"/>
                  </a:cubicBezTo>
                  <a:cubicBezTo>
                    <a:pt x="859520" y="808082"/>
                    <a:pt x="859049" y="814281"/>
                    <a:pt x="859049" y="820455"/>
                  </a:cubicBezTo>
                  <a:cubicBezTo>
                    <a:pt x="857540" y="820785"/>
                    <a:pt x="856032" y="821092"/>
                    <a:pt x="854500" y="821422"/>
                  </a:cubicBezTo>
                  <a:cubicBezTo>
                    <a:pt x="838945" y="797901"/>
                    <a:pt x="832959" y="770255"/>
                    <a:pt x="821269" y="745061"/>
                  </a:cubicBezTo>
                  <a:cubicBezTo>
                    <a:pt x="822023" y="744377"/>
                    <a:pt x="822801" y="743694"/>
                    <a:pt x="823555" y="742987"/>
                  </a:cubicBezTo>
                  <a:cubicBezTo>
                    <a:pt x="826124" y="743788"/>
                    <a:pt x="828811" y="744330"/>
                    <a:pt x="831238" y="745438"/>
                  </a:cubicBezTo>
                  <a:cubicBezTo>
                    <a:pt x="840359" y="749538"/>
                    <a:pt x="848961" y="748007"/>
                    <a:pt x="853039" y="741313"/>
                  </a:cubicBezTo>
                  <a:cubicBezTo>
                    <a:pt x="857399" y="734172"/>
                    <a:pt x="855749" y="725782"/>
                    <a:pt x="847241" y="720149"/>
                  </a:cubicBezTo>
                  <a:cubicBezTo>
                    <a:pt x="831804" y="709897"/>
                    <a:pt x="830979" y="675888"/>
                    <a:pt x="839723" y="665141"/>
                  </a:cubicBezTo>
                  <a:cubicBezTo>
                    <a:pt x="841962" y="662407"/>
                    <a:pt x="846015" y="660074"/>
                    <a:pt x="849480" y="659626"/>
                  </a:cubicBezTo>
                  <a:cubicBezTo>
                    <a:pt x="857517" y="658589"/>
                    <a:pt x="857470" y="661252"/>
                    <a:pt x="856527" y="669077"/>
                  </a:cubicBezTo>
                  <a:cubicBezTo>
                    <a:pt x="855396" y="678551"/>
                    <a:pt x="856315" y="688732"/>
                    <a:pt x="858577" y="698066"/>
                  </a:cubicBezTo>
                  <a:cubicBezTo>
                    <a:pt x="862490" y="713809"/>
                    <a:pt x="869159" y="728987"/>
                    <a:pt x="867415" y="74572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2AC4869-0433-4B12-84DE-FCCC49E60611}"/>
                </a:ext>
              </a:extLst>
            </p:cNvPr>
            <p:cNvSpPr/>
            <p:nvPr/>
          </p:nvSpPr>
          <p:spPr>
            <a:xfrm>
              <a:off x="342903" y="2442120"/>
              <a:ext cx="1122602" cy="585900"/>
            </a:xfrm>
            <a:custGeom>
              <a:avLst/>
              <a:gdLst>
                <a:gd name="connsiteX0" fmla="*/ 1037851 w 1122602"/>
                <a:gd name="connsiteY0" fmla="*/ 440319 h 585900"/>
                <a:gd name="connsiteX1" fmla="*/ 1020600 w 1122602"/>
                <a:gd name="connsiteY1" fmla="*/ 422690 h 585900"/>
                <a:gd name="connsiteX2" fmla="*/ 1006105 w 1122602"/>
                <a:gd name="connsiteY2" fmla="*/ 396883 h 585900"/>
                <a:gd name="connsiteX3" fmla="*/ 996913 w 1122602"/>
                <a:gd name="connsiteY3" fmla="*/ 382577 h 585900"/>
                <a:gd name="connsiteX4" fmla="*/ 988405 w 1122602"/>
                <a:gd name="connsiteY4" fmla="*/ 378005 h 585900"/>
                <a:gd name="connsiteX5" fmla="*/ 984069 w 1122602"/>
                <a:gd name="connsiteY5" fmla="*/ 386843 h 585900"/>
                <a:gd name="connsiteX6" fmla="*/ 992600 w 1122602"/>
                <a:gd name="connsiteY6" fmla="*/ 416091 h 585900"/>
                <a:gd name="connsiteX7" fmla="*/ 1001439 w 1122602"/>
                <a:gd name="connsiteY7" fmla="*/ 433744 h 585900"/>
                <a:gd name="connsiteX8" fmla="*/ 999718 w 1122602"/>
                <a:gd name="connsiteY8" fmla="*/ 441710 h 585900"/>
                <a:gd name="connsiteX9" fmla="*/ 991752 w 1122602"/>
                <a:gd name="connsiteY9" fmla="*/ 440579 h 585900"/>
                <a:gd name="connsiteX10" fmla="*/ 983079 w 1122602"/>
                <a:gd name="connsiteY10" fmla="*/ 434922 h 585900"/>
                <a:gd name="connsiteX11" fmla="*/ 930687 w 1122602"/>
                <a:gd name="connsiteY11" fmla="*/ 386631 h 585900"/>
                <a:gd name="connsiteX12" fmla="*/ 896277 w 1122602"/>
                <a:gd name="connsiteY12" fmla="*/ 357359 h 585900"/>
                <a:gd name="connsiteX13" fmla="*/ 859086 w 1122602"/>
                <a:gd name="connsiteY13" fmla="*/ 351090 h 585900"/>
                <a:gd name="connsiteX14" fmla="*/ 841575 w 1122602"/>
                <a:gd name="connsiteY14" fmla="*/ 352693 h 585900"/>
                <a:gd name="connsiteX15" fmla="*/ 832808 w 1122602"/>
                <a:gd name="connsiteY15" fmla="*/ 345410 h 585900"/>
                <a:gd name="connsiteX16" fmla="*/ 825077 w 1122602"/>
                <a:gd name="connsiteY16" fmla="*/ 330538 h 585900"/>
                <a:gd name="connsiteX17" fmla="*/ 786614 w 1122602"/>
                <a:gd name="connsiteY17" fmla="*/ 289318 h 585900"/>
                <a:gd name="connsiteX18" fmla="*/ 757106 w 1122602"/>
                <a:gd name="connsiteY18" fmla="*/ 256039 h 585900"/>
                <a:gd name="connsiteX19" fmla="*/ 751309 w 1122602"/>
                <a:gd name="connsiteY19" fmla="*/ 244114 h 585900"/>
                <a:gd name="connsiteX20" fmla="*/ 753595 w 1122602"/>
                <a:gd name="connsiteY20" fmla="*/ 241969 h 585900"/>
                <a:gd name="connsiteX21" fmla="*/ 769032 w 1122602"/>
                <a:gd name="connsiteY21" fmla="*/ 250901 h 585900"/>
                <a:gd name="connsiteX22" fmla="*/ 807236 w 1122602"/>
                <a:gd name="connsiteY22" fmla="*/ 283897 h 585900"/>
                <a:gd name="connsiteX23" fmla="*/ 843626 w 1122602"/>
                <a:gd name="connsiteY23" fmla="*/ 309256 h 585900"/>
                <a:gd name="connsiteX24" fmla="*/ 867948 w 1122602"/>
                <a:gd name="connsiteY24" fmla="*/ 312132 h 585900"/>
                <a:gd name="connsiteX25" fmla="*/ 903041 w 1122602"/>
                <a:gd name="connsiteY25" fmla="*/ 324057 h 585900"/>
                <a:gd name="connsiteX26" fmla="*/ 953524 w 1122602"/>
                <a:gd name="connsiteY26" fmla="*/ 383496 h 585900"/>
                <a:gd name="connsiteX27" fmla="*/ 965733 w 1122602"/>
                <a:gd name="connsiteY27" fmla="*/ 389270 h 585900"/>
                <a:gd name="connsiteX28" fmla="*/ 965167 w 1122602"/>
                <a:gd name="connsiteY28" fmla="*/ 374540 h 585900"/>
                <a:gd name="connsiteX29" fmla="*/ 962645 w 1122602"/>
                <a:gd name="connsiteY29" fmla="*/ 370062 h 585900"/>
                <a:gd name="connsiteX30" fmla="*/ 941245 w 1122602"/>
                <a:gd name="connsiteY30" fmla="*/ 342558 h 585900"/>
                <a:gd name="connsiteX31" fmla="*/ 795075 w 1122602"/>
                <a:gd name="connsiteY31" fmla="*/ 204330 h 585900"/>
                <a:gd name="connsiteX32" fmla="*/ 717135 w 1122602"/>
                <a:gd name="connsiteY32" fmla="*/ 150430 h 585900"/>
                <a:gd name="connsiteX33" fmla="*/ 570352 w 1122602"/>
                <a:gd name="connsiteY33" fmla="*/ 100418 h 585900"/>
                <a:gd name="connsiteX34" fmla="*/ 497856 w 1122602"/>
                <a:gd name="connsiteY34" fmla="*/ 91415 h 585900"/>
                <a:gd name="connsiteX35" fmla="*/ 487486 w 1122602"/>
                <a:gd name="connsiteY35" fmla="*/ 96741 h 585900"/>
                <a:gd name="connsiteX36" fmla="*/ 494415 w 1122602"/>
                <a:gd name="connsiteY36" fmla="*/ 105509 h 585900"/>
                <a:gd name="connsiteX37" fmla="*/ 523451 w 1122602"/>
                <a:gd name="connsiteY37" fmla="*/ 113404 h 585900"/>
                <a:gd name="connsiteX38" fmla="*/ 623969 w 1122602"/>
                <a:gd name="connsiteY38" fmla="*/ 130208 h 585900"/>
                <a:gd name="connsiteX39" fmla="*/ 707566 w 1122602"/>
                <a:gd name="connsiteY39" fmla="*/ 171641 h 585900"/>
                <a:gd name="connsiteX40" fmla="*/ 727128 w 1122602"/>
                <a:gd name="connsiteY40" fmla="*/ 181823 h 585900"/>
                <a:gd name="connsiteX41" fmla="*/ 747373 w 1122602"/>
                <a:gd name="connsiteY41" fmla="*/ 190213 h 585900"/>
                <a:gd name="connsiteX42" fmla="*/ 836626 w 1122602"/>
                <a:gd name="connsiteY42" fmla="*/ 262638 h 585900"/>
                <a:gd name="connsiteX43" fmla="*/ 864177 w 1122602"/>
                <a:gd name="connsiteY43" fmla="*/ 291722 h 585900"/>
                <a:gd name="connsiteX44" fmla="*/ 868419 w 1122602"/>
                <a:gd name="connsiteY44" fmla="*/ 299994 h 585900"/>
                <a:gd name="connsiteX45" fmla="*/ 866015 w 1122602"/>
                <a:gd name="connsiteY45" fmla="*/ 302139 h 585900"/>
                <a:gd name="connsiteX46" fmla="*/ 838582 w 1122602"/>
                <a:gd name="connsiteY46" fmla="*/ 285217 h 585900"/>
                <a:gd name="connsiteX47" fmla="*/ 745982 w 1122602"/>
                <a:gd name="connsiteY47" fmla="*/ 214441 h 585900"/>
                <a:gd name="connsiteX48" fmla="*/ 714118 w 1122602"/>
                <a:gd name="connsiteY48" fmla="*/ 195869 h 585900"/>
                <a:gd name="connsiteX49" fmla="*/ 686849 w 1122602"/>
                <a:gd name="connsiteY49" fmla="*/ 181870 h 585900"/>
                <a:gd name="connsiteX50" fmla="*/ 667288 w 1122602"/>
                <a:gd name="connsiteY50" fmla="*/ 168648 h 585900"/>
                <a:gd name="connsiteX51" fmla="*/ 599270 w 1122602"/>
                <a:gd name="connsiteY51" fmla="*/ 149393 h 585900"/>
                <a:gd name="connsiteX52" fmla="*/ 572944 w 1122602"/>
                <a:gd name="connsiteY52" fmla="*/ 145999 h 585900"/>
                <a:gd name="connsiteX53" fmla="*/ 572355 w 1122602"/>
                <a:gd name="connsiteY53" fmla="*/ 148521 h 585900"/>
                <a:gd name="connsiteX54" fmla="*/ 607189 w 1122602"/>
                <a:gd name="connsiteY54" fmla="*/ 164147 h 585900"/>
                <a:gd name="connsiteX55" fmla="*/ 724158 w 1122602"/>
                <a:gd name="connsiteY55" fmla="*/ 224670 h 585900"/>
                <a:gd name="connsiteX56" fmla="*/ 736249 w 1122602"/>
                <a:gd name="connsiteY56" fmla="*/ 235535 h 585900"/>
                <a:gd name="connsiteX57" fmla="*/ 737568 w 1122602"/>
                <a:gd name="connsiteY57" fmla="*/ 242888 h 585900"/>
                <a:gd name="connsiteX58" fmla="*/ 729532 w 1122602"/>
                <a:gd name="connsiteY58" fmla="*/ 243784 h 585900"/>
                <a:gd name="connsiteX59" fmla="*/ 722555 w 1122602"/>
                <a:gd name="connsiteY59" fmla="*/ 239683 h 585900"/>
                <a:gd name="connsiteX60" fmla="*/ 706105 w 1122602"/>
                <a:gd name="connsiteY60" fmla="*/ 229713 h 585900"/>
                <a:gd name="connsiteX61" fmla="*/ 540396 w 1122602"/>
                <a:gd name="connsiteY61" fmla="*/ 170981 h 585900"/>
                <a:gd name="connsiteX62" fmla="*/ 520033 w 1122602"/>
                <a:gd name="connsiteY62" fmla="*/ 170251 h 585900"/>
                <a:gd name="connsiteX63" fmla="*/ 515037 w 1122602"/>
                <a:gd name="connsiteY63" fmla="*/ 180338 h 585900"/>
                <a:gd name="connsiteX64" fmla="*/ 508980 w 1122602"/>
                <a:gd name="connsiteY64" fmla="*/ 192947 h 585900"/>
                <a:gd name="connsiteX65" fmla="*/ 468230 w 1122602"/>
                <a:gd name="connsiteY65" fmla="*/ 192216 h 585900"/>
                <a:gd name="connsiteX66" fmla="*/ 458025 w 1122602"/>
                <a:gd name="connsiteY66" fmla="*/ 178311 h 585900"/>
                <a:gd name="connsiteX67" fmla="*/ 451285 w 1122602"/>
                <a:gd name="connsiteY67" fmla="*/ 169143 h 585900"/>
                <a:gd name="connsiteX68" fmla="*/ 436272 w 1122602"/>
                <a:gd name="connsiteY68" fmla="*/ 165867 h 585900"/>
                <a:gd name="connsiteX69" fmla="*/ 393920 w 1122602"/>
                <a:gd name="connsiteY69" fmla="*/ 165679 h 585900"/>
                <a:gd name="connsiteX70" fmla="*/ 381146 w 1122602"/>
                <a:gd name="connsiteY70" fmla="*/ 164076 h 585900"/>
                <a:gd name="connsiteX71" fmla="*/ 387509 w 1122602"/>
                <a:gd name="connsiteY71" fmla="*/ 129431 h 585900"/>
                <a:gd name="connsiteX72" fmla="*/ 379213 w 1122602"/>
                <a:gd name="connsiteY72" fmla="*/ 97566 h 585900"/>
                <a:gd name="connsiteX73" fmla="*/ 388263 w 1122602"/>
                <a:gd name="connsiteY73" fmla="*/ 85429 h 585900"/>
                <a:gd name="connsiteX74" fmla="*/ 444026 w 1122602"/>
                <a:gd name="connsiteY74" fmla="*/ 77887 h 585900"/>
                <a:gd name="connsiteX75" fmla="*/ 579638 w 1122602"/>
                <a:gd name="connsiteY75" fmla="*/ 83425 h 585900"/>
                <a:gd name="connsiteX76" fmla="*/ 620246 w 1122602"/>
                <a:gd name="connsiteY76" fmla="*/ 70369 h 585900"/>
                <a:gd name="connsiteX77" fmla="*/ 637568 w 1122602"/>
                <a:gd name="connsiteY77" fmla="*/ 64288 h 585900"/>
                <a:gd name="connsiteX78" fmla="*/ 676197 w 1122602"/>
                <a:gd name="connsiteY78" fmla="*/ 73951 h 585900"/>
                <a:gd name="connsiteX79" fmla="*/ 698351 w 1122602"/>
                <a:gd name="connsiteY79" fmla="*/ 79560 h 585900"/>
                <a:gd name="connsiteX80" fmla="*/ 704031 w 1122602"/>
                <a:gd name="connsiteY80" fmla="*/ 73385 h 585900"/>
                <a:gd name="connsiteX81" fmla="*/ 687156 w 1122602"/>
                <a:gd name="connsiteY81" fmla="*/ 41262 h 585900"/>
                <a:gd name="connsiteX82" fmla="*/ 639194 w 1122602"/>
                <a:gd name="connsiteY82" fmla="*/ 17151 h 585900"/>
                <a:gd name="connsiteX83" fmla="*/ 580792 w 1122602"/>
                <a:gd name="connsiteY83" fmla="*/ 18424 h 585900"/>
                <a:gd name="connsiteX84" fmla="*/ 577894 w 1122602"/>
                <a:gd name="connsiteY84" fmla="*/ 17953 h 585900"/>
                <a:gd name="connsiteX85" fmla="*/ 578718 w 1122602"/>
                <a:gd name="connsiteY85" fmla="*/ 14747 h 585900"/>
                <a:gd name="connsiteX86" fmla="*/ 571813 w 1122602"/>
                <a:gd name="connsiteY86" fmla="*/ 677 h 585900"/>
                <a:gd name="connsiteX87" fmla="*/ 546901 w 1122602"/>
                <a:gd name="connsiteY87" fmla="*/ 913 h 585900"/>
                <a:gd name="connsiteX88" fmla="*/ 538393 w 1122602"/>
                <a:gd name="connsiteY88" fmla="*/ 6098 h 585900"/>
                <a:gd name="connsiteX89" fmla="*/ 543060 w 1122602"/>
                <a:gd name="connsiteY89" fmla="*/ 15808 h 585900"/>
                <a:gd name="connsiteX90" fmla="*/ 569597 w 1122602"/>
                <a:gd name="connsiteY90" fmla="*/ 31929 h 585900"/>
                <a:gd name="connsiteX91" fmla="*/ 577210 w 1122602"/>
                <a:gd name="connsiteY91" fmla="*/ 37420 h 585900"/>
                <a:gd name="connsiteX92" fmla="*/ 576291 w 1122602"/>
                <a:gd name="connsiteY92" fmla="*/ 39447 h 585900"/>
                <a:gd name="connsiteX93" fmla="*/ 560901 w 1122602"/>
                <a:gd name="connsiteY93" fmla="*/ 40413 h 585900"/>
                <a:gd name="connsiteX94" fmla="*/ 492034 w 1122602"/>
                <a:gd name="connsiteY94" fmla="*/ 35959 h 585900"/>
                <a:gd name="connsiteX95" fmla="*/ 441693 w 1122602"/>
                <a:gd name="connsiteY95" fmla="*/ 36595 h 585900"/>
                <a:gd name="connsiteX96" fmla="*/ 427740 w 1122602"/>
                <a:gd name="connsiteY96" fmla="*/ 48921 h 585900"/>
                <a:gd name="connsiteX97" fmla="*/ 418148 w 1122602"/>
                <a:gd name="connsiteY97" fmla="*/ 57123 h 585900"/>
                <a:gd name="connsiteX98" fmla="*/ 403017 w 1122602"/>
                <a:gd name="connsiteY98" fmla="*/ 54177 h 585900"/>
                <a:gd name="connsiteX99" fmla="*/ 390738 w 1122602"/>
                <a:gd name="connsiteY99" fmla="*/ 51160 h 585900"/>
                <a:gd name="connsiteX100" fmla="*/ 385836 w 1122602"/>
                <a:gd name="connsiteY100" fmla="*/ 69308 h 585900"/>
                <a:gd name="connsiteX101" fmla="*/ 351709 w 1122602"/>
                <a:gd name="connsiteY101" fmla="*/ 88493 h 585900"/>
                <a:gd name="connsiteX102" fmla="*/ 338864 w 1122602"/>
                <a:gd name="connsiteY102" fmla="*/ 95987 h 585900"/>
                <a:gd name="connsiteX103" fmla="*/ 339430 w 1122602"/>
                <a:gd name="connsiteY103" fmla="*/ 98391 h 585900"/>
                <a:gd name="connsiteX104" fmla="*/ 371860 w 1122602"/>
                <a:gd name="connsiteY104" fmla="*/ 102704 h 585900"/>
                <a:gd name="connsiteX105" fmla="*/ 372308 w 1122602"/>
                <a:gd name="connsiteY105" fmla="*/ 105627 h 585900"/>
                <a:gd name="connsiteX106" fmla="*/ 345699 w 1122602"/>
                <a:gd name="connsiteY106" fmla="*/ 126272 h 585900"/>
                <a:gd name="connsiteX107" fmla="*/ 364954 w 1122602"/>
                <a:gd name="connsiteY107" fmla="*/ 129030 h 585900"/>
                <a:gd name="connsiteX108" fmla="*/ 349187 w 1122602"/>
                <a:gd name="connsiteY108" fmla="*/ 143100 h 585900"/>
                <a:gd name="connsiteX109" fmla="*/ 254537 w 1122602"/>
                <a:gd name="connsiteY109" fmla="*/ 201384 h 585900"/>
                <a:gd name="connsiteX110" fmla="*/ 205539 w 1122602"/>
                <a:gd name="connsiteY110" fmla="*/ 223963 h 585900"/>
                <a:gd name="connsiteX111" fmla="*/ 197761 w 1122602"/>
                <a:gd name="connsiteY111" fmla="*/ 224528 h 585900"/>
                <a:gd name="connsiteX112" fmla="*/ 197031 w 1122602"/>
                <a:gd name="connsiteY112" fmla="*/ 222360 h 585900"/>
                <a:gd name="connsiteX113" fmla="*/ 244426 w 1122602"/>
                <a:gd name="connsiteY113" fmla="*/ 176473 h 585900"/>
                <a:gd name="connsiteX114" fmla="*/ 235400 w 1122602"/>
                <a:gd name="connsiteY114" fmla="*/ 180904 h 585900"/>
                <a:gd name="connsiteX115" fmla="*/ 187038 w 1122602"/>
                <a:gd name="connsiteY115" fmla="*/ 209893 h 585900"/>
                <a:gd name="connsiteX116" fmla="*/ 130780 w 1122602"/>
                <a:gd name="connsiteY116" fmla="*/ 241403 h 585900"/>
                <a:gd name="connsiteX117" fmla="*/ 105586 w 1122602"/>
                <a:gd name="connsiteY117" fmla="*/ 267328 h 585900"/>
                <a:gd name="connsiteX118" fmla="*/ 79496 w 1122602"/>
                <a:gd name="connsiteY118" fmla="*/ 316633 h 585900"/>
                <a:gd name="connsiteX119" fmla="*/ 26090 w 1122602"/>
                <a:gd name="connsiteY119" fmla="*/ 404849 h 585900"/>
                <a:gd name="connsiteX120" fmla="*/ 2616 w 1122602"/>
                <a:gd name="connsiteY120" fmla="*/ 459150 h 585900"/>
                <a:gd name="connsiteX121" fmla="*/ 0 w 1122602"/>
                <a:gd name="connsiteY121" fmla="*/ 474470 h 585900"/>
                <a:gd name="connsiteX122" fmla="*/ 3229 w 1122602"/>
                <a:gd name="connsiteY122" fmla="*/ 475954 h 585900"/>
                <a:gd name="connsiteX123" fmla="*/ 10229 w 1122602"/>
                <a:gd name="connsiteY123" fmla="*/ 469025 h 585900"/>
                <a:gd name="connsiteX124" fmla="*/ 23450 w 1122602"/>
                <a:gd name="connsiteY124" fmla="*/ 446777 h 585900"/>
                <a:gd name="connsiteX125" fmla="*/ 104572 w 1122602"/>
                <a:gd name="connsiteY125" fmla="*/ 312438 h 585900"/>
                <a:gd name="connsiteX126" fmla="*/ 163281 w 1122602"/>
                <a:gd name="connsiteY126" fmla="*/ 246635 h 585900"/>
                <a:gd name="connsiteX127" fmla="*/ 186071 w 1122602"/>
                <a:gd name="connsiteY127" fmla="*/ 237161 h 585900"/>
                <a:gd name="connsiteX128" fmla="*/ 190054 w 1122602"/>
                <a:gd name="connsiteY128" fmla="*/ 244114 h 585900"/>
                <a:gd name="connsiteX129" fmla="*/ 177280 w 1122602"/>
                <a:gd name="connsiteY129" fmla="*/ 260446 h 585900"/>
                <a:gd name="connsiteX130" fmla="*/ 127952 w 1122602"/>
                <a:gd name="connsiteY130" fmla="*/ 313994 h 585900"/>
                <a:gd name="connsiteX131" fmla="*/ 99906 w 1122602"/>
                <a:gd name="connsiteY131" fmla="*/ 354790 h 585900"/>
                <a:gd name="connsiteX132" fmla="*/ 100330 w 1122602"/>
                <a:gd name="connsiteY132" fmla="*/ 367423 h 585900"/>
                <a:gd name="connsiteX133" fmla="*/ 115272 w 1122602"/>
                <a:gd name="connsiteY133" fmla="*/ 369638 h 585900"/>
                <a:gd name="connsiteX134" fmla="*/ 126774 w 1122602"/>
                <a:gd name="connsiteY134" fmla="*/ 362120 h 585900"/>
                <a:gd name="connsiteX135" fmla="*/ 137992 w 1122602"/>
                <a:gd name="connsiteY135" fmla="*/ 344019 h 585900"/>
                <a:gd name="connsiteX136" fmla="*/ 161136 w 1122602"/>
                <a:gd name="connsiteY136" fmla="*/ 304660 h 585900"/>
                <a:gd name="connsiteX137" fmla="*/ 195074 w 1122602"/>
                <a:gd name="connsiteY137" fmla="*/ 277887 h 585900"/>
                <a:gd name="connsiteX138" fmla="*/ 210818 w 1122602"/>
                <a:gd name="connsiteY138" fmla="*/ 282671 h 585900"/>
                <a:gd name="connsiteX139" fmla="*/ 204337 w 1122602"/>
                <a:gd name="connsiteY139" fmla="*/ 300654 h 585900"/>
                <a:gd name="connsiteX140" fmla="*/ 190832 w 1122602"/>
                <a:gd name="connsiteY140" fmla="*/ 304048 h 585900"/>
                <a:gd name="connsiteX141" fmla="*/ 175395 w 1122602"/>
                <a:gd name="connsiteY141" fmla="*/ 310058 h 585900"/>
                <a:gd name="connsiteX142" fmla="*/ 173981 w 1122602"/>
                <a:gd name="connsiteY142" fmla="*/ 327050 h 585900"/>
                <a:gd name="connsiteX143" fmla="*/ 187485 w 1122602"/>
                <a:gd name="connsiteY143" fmla="*/ 327380 h 585900"/>
                <a:gd name="connsiteX144" fmla="*/ 199175 w 1122602"/>
                <a:gd name="connsiteY144" fmla="*/ 319556 h 585900"/>
                <a:gd name="connsiteX145" fmla="*/ 232336 w 1122602"/>
                <a:gd name="connsiteY145" fmla="*/ 288705 h 585900"/>
                <a:gd name="connsiteX146" fmla="*/ 268867 w 1122602"/>
                <a:gd name="connsiteY146" fmla="*/ 257265 h 585900"/>
                <a:gd name="connsiteX147" fmla="*/ 360641 w 1122602"/>
                <a:gd name="connsiteY147" fmla="*/ 226602 h 585900"/>
                <a:gd name="connsiteX148" fmla="*/ 368607 w 1122602"/>
                <a:gd name="connsiteY148" fmla="*/ 227899 h 585900"/>
                <a:gd name="connsiteX149" fmla="*/ 369197 w 1122602"/>
                <a:gd name="connsiteY149" fmla="*/ 230208 h 585900"/>
                <a:gd name="connsiteX150" fmla="*/ 359958 w 1122602"/>
                <a:gd name="connsiteY150" fmla="*/ 236666 h 585900"/>
                <a:gd name="connsiteX151" fmla="*/ 337403 w 1122602"/>
                <a:gd name="connsiteY151" fmla="*/ 245928 h 585900"/>
                <a:gd name="connsiteX152" fmla="*/ 275466 w 1122602"/>
                <a:gd name="connsiteY152" fmla="*/ 280149 h 585900"/>
                <a:gd name="connsiteX153" fmla="*/ 183149 w 1122602"/>
                <a:gd name="connsiteY153" fmla="*/ 380338 h 585900"/>
                <a:gd name="connsiteX154" fmla="*/ 100283 w 1122602"/>
                <a:gd name="connsiteY154" fmla="*/ 552033 h 585900"/>
                <a:gd name="connsiteX155" fmla="*/ 95546 w 1122602"/>
                <a:gd name="connsiteY155" fmla="*/ 578736 h 585900"/>
                <a:gd name="connsiteX156" fmla="*/ 97667 w 1122602"/>
                <a:gd name="connsiteY156" fmla="*/ 579207 h 585900"/>
                <a:gd name="connsiteX157" fmla="*/ 101909 w 1122602"/>
                <a:gd name="connsiteY157" fmla="*/ 571618 h 585900"/>
                <a:gd name="connsiteX158" fmla="*/ 126137 w 1122602"/>
                <a:gd name="connsiteY158" fmla="*/ 514371 h 585900"/>
                <a:gd name="connsiteX159" fmla="*/ 137709 w 1122602"/>
                <a:gd name="connsiteY159" fmla="*/ 487998 h 585900"/>
                <a:gd name="connsiteX160" fmla="*/ 167994 w 1122602"/>
                <a:gd name="connsiteY160" fmla="*/ 474399 h 585900"/>
                <a:gd name="connsiteX161" fmla="*/ 197573 w 1122602"/>
                <a:gd name="connsiteY161" fmla="*/ 465160 h 585900"/>
                <a:gd name="connsiteX162" fmla="*/ 209310 w 1122602"/>
                <a:gd name="connsiteY162" fmla="*/ 449016 h 585900"/>
                <a:gd name="connsiteX163" fmla="*/ 233161 w 1122602"/>
                <a:gd name="connsiteY163" fmla="*/ 409728 h 585900"/>
                <a:gd name="connsiteX164" fmla="*/ 364907 w 1122602"/>
                <a:gd name="connsiteY164" fmla="*/ 300371 h 585900"/>
                <a:gd name="connsiteX165" fmla="*/ 496701 w 1122602"/>
                <a:gd name="connsiteY165" fmla="*/ 290095 h 585900"/>
                <a:gd name="connsiteX166" fmla="*/ 537828 w 1122602"/>
                <a:gd name="connsiteY166" fmla="*/ 293348 h 585900"/>
                <a:gd name="connsiteX167" fmla="*/ 551992 w 1122602"/>
                <a:gd name="connsiteY167" fmla="*/ 287974 h 585900"/>
                <a:gd name="connsiteX168" fmla="*/ 551191 w 1122602"/>
                <a:gd name="connsiteY168" fmla="*/ 275318 h 585900"/>
                <a:gd name="connsiteX169" fmla="*/ 545063 w 1122602"/>
                <a:gd name="connsiteY169" fmla="*/ 272820 h 585900"/>
                <a:gd name="connsiteX170" fmla="*/ 492364 w 1122602"/>
                <a:gd name="connsiteY170" fmla="*/ 265844 h 585900"/>
                <a:gd name="connsiteX171" fmla="*/ 404997 w 1122602"/>
                <a:gd name="connsiteY171" fmla="*/ 270274 h 585900"/>
                <a:gd name="connsiteX172" fmla="*/ 324158 w 1122602"/>
                <a:gd name="connsiteY172" fmla="*/ 298792 h 585900"/>
                <a:gd name="connsiteX173" fmla="*/ 212232 w 1122602"/>
                <a:gd name="connsiteY173" fmla="*/ 402539 h 585900"/>
                <a:gd name="connsiteX174" fmla="*/ 184209 w 1122602"/>
                <a:gd name="connsiteY174" fmla="*/ 454531 h 585900"/>
                <a:gd name="connsiteX175" fmla="*/ 182842 w 1122602"/>
                <a:gd name="connsiteY175" fmla="*/ 457948 h 585900"/>
                <a:gd name="connsiteX176" fmla="*/ 163234 w 1122602"/>
                <a:gd name="connsiteY176" fmla="*/ 464170 h 585900"/>
                <a:gd name="connsiteX177" fmla="*/ 161325 w 1122602"/>
                <a:gd name="connsiteY177" fmla="*/ 449087 h 585900"/>
                <a:gd name="connsiteX178" fmla="*/ 212892 w 1122602"/>
                <a:gd name="connsiteY178" fmla="*/ 368813 h 585900"/>
                <a:gd name="connsiteX179" fmla="*/ 287839 w 1122602"/>
                <a:gd name="connsiteY179" fmla="*/ 294715 h 585900"/>
                <a:gd name="connsiteX180" fmla="*/ 385577 w 1122602"/>
                <a:gd name="connsiteY180" fmla="*/ 251868 h 585900"/>
                <a:gd name="connsiteX181" fmla="*/ 396842 w 1122602"/>
                <a:gd name="connsiteY181" fmla="*/ 248332 h 585900"/>
                <a:gd name="connsiteX182" fmla="*/ 400519 w 1122602"/>
                <a:gd name="connsiteY182" fmla="*/ 234804 h 585900"/>
                <a:gd name="connsiteX183" fmla="*/ 354773 w 1122602"/>
                <a:gd name="connsiteY183" fmla="*/ 208832 h 585900"/>
                <a:gd name="connsiteX184" fmla="*/ 348645 w 1122602"/>
                <a:gd name="connsiteY184" fmla="*/ 207371 h 585900"/>
                <a:gd name="connsiteX185" fmla="*/ 388475 w 1122602"/>
                <a:gd name="connsiteY185" fmla="*/ 194974 h 585900"/>
                <a:gd name="connsiteX186" fmla="*/ 417794 w 1122602"/>
                <a:gd name="connsiteY186" fmla="*/ 216256 h 585900"/>
                <a:gd name="connsiteX187" fmla="*/ 426915 w 1122602"/>
                <a:gd name="connsiteY187" fmla="*/ 222643 h 585900"/>
                <a:gd name="connsiteX188" fmla="*/ 428518 w 1122602"/>
                <a:gd name="connsiteY188" fmla="*/ 221323 h 585900"/>
                <a:gd name="connsiteX189" fmla="*/ 425077 w 1122602"/>
                <a:gd name="connsiteY189" fmla="*/ 209539 h 585900"/>
                <a:gd name="connsiteX190" fmla="*/ 421990 w 1122602"/>
                <a:gd name="connsiteY190" fmla="*/ 190001 h 585900"/>
                <a:gd name="connsiteX191" fmla="*/ 433915 w 1122602"/>
                <a:gd name="connsiteY191" fmla="*/ 183850 h 585900"/>
                <a:gd name="connsiteX192" fmla="*/ 440679 w 1122602"/>
                <a:gd name="connsiteY192" fmla="*/ 192099 h 585900"/>
                <a:gd name="connsiteX193" fmla="*/ 452840 w 1122602"/>
                <a:gd name="connsiteY193" fmla="*/ 204213 h 585900"/>
                <a:gd name="connsiteX194" fmla="*/ 484210 w 1122602"/>
                <a:gd name="connsiteY194" fmla="*/ 208903 h 585900"/>
                <a:gd name="connsiteX195" fmla="*/ 548551 w 1122602"/>
                <a:gd name="connsiteY195" fmla="*/ 218212 h 585900"/>
                <a:gd name="connsiteX196" fmla="*/ 582183 w 1122602"/>
                <a:gd name="connsiteY196" fmla="*/ 231481 h 585900"/>
                <a:gd name="connsiteX197" fmla="*/ 600873 w 1122602"/>
                <a:gd name="connsiteY197" fmla="*/ 223609 h 585900"/>
                <a:gd name="connsiteX198" fmla="*/ 618077 w 1122602"/>
                <a:gd name="connsiteY198" fmla="*/ 209704 h 585900"/>
                <a:gd name="connsiteX199" fmla="*/ 625336 w 1122602"/>
                <a:gd name="connsiteY199" fmla="*/ 211401 h 585900"/>
                <a:gd name="connsiteX200" fmla="*/ 624606 w 1122602"/>
                <a:gd name="connsiteY200" fmla="*/ 218542 h 585900"/>
                <a:gd name="connsiteX201" fmla="*/ 575136 w 1122602"/>
                <a:gd name="connsiteY201" fmla="*/ 242558 h 585900"/>
                <a:gd name="connsiteX202" fmla="*/ 558544 w 1122602"/>
                <a:gd name="connsiteY202" fmla="*/ 238834 h 585900"/>
                <a:gd name="connsiteX203" fmla="*/ 498374 w 1122602"/>
                <a:gd name="connsiteY203" fmla="*/ 234144 h 585900"/>
                <a:gd name="connsiteX204" fmla="*/ 479284 w 1122602"/>
                <a:gd name="connsiteY204" fmla="*/ 243053 h 585900"/>
                <a:gd name="connsiteX205" fmla="*/ 490903 w 1122602"/>
                <a:gd name="connsiteY205" fmla="*/ 247460 h 585900"/>
                <a:gd name="connsiteX206" fmla="*/ 533161 w 1122602"/>
                <a:gd name="connsiteY206" fmla="*/ 254979 h 585900"/>
                <a:gd name="connsiteX207" fmla="*/ 634222 w 1122602"/>
                <a:gd name="connsiteY207" fmla="*/ 288610 h 585900"/>
                <a:gd name="connsiteX208" fmla="*/ 645582 w 1122602"/>
                <a:gd name="connsiteY208" fmla="*/ 293937 h 585900"/>
                <a:gd name="connsiteX209" fmla="*/ 657507 w 1122602"/>
                <a:gd name="connsiteY209" fmla="*/ 287267 h 585900"/>
                <a:gd name="connsiteX210" fmla="*/ 671130 w 1122602"/>
                <a:gd name="connsiteY210" fmla="*/ 278688 h 585900"/>
                <a:gd name="connsiteX211" fmla="*/ 689183 w 1122602"/>
                <a:gd name="connsiteY211" fmla="*/ 286961 h 585900"/>
                <a:gd name="connsiteX212" fmla="*/ 757059 w 1122602"/>
                <a:gd name="connsiteY212" fmla="*/ 338599 h 585900"/>
                <a:gd name="connsiteX213" fmla="*/ 788146 w 1122602"/>
                <a:gd name="connsiteY213" fmla="*/ 370345 h 585900"/>
                <a:gd name="connsiteX214" fmla="*/ 790220 w 1122602"/>
                <a:gd name="connsiteY214" fmla="*/ 378429 h 585900"/>
                <a:gd name="connsiteX215" fmla="*/ 781900 w 1122602"/>
                <a:gd name="connsiteY215" fmla="*/ 379254 h 585900"/>
                <a:gd name="connsiteX216" fmla="*/ 767759 w 1122602"/>
                <a:gd name="connsiteY216" fmla="*/ 374941 h 585900"/>
                <a:gd name="connsiteX217" fmla="*/ 757931 w 1122602"/>
                <a:gd name="connsiteY217" fmla="*/ 383779 h 585900"/>
                <a:gd name="connsiteX218" fmla="*/ 764083 w 1122602"/>
                <a:gd name="connsiteY218" fmla="*/ 403553 h 585900"/>
                <a:gd name="connsiteX219" fmla="*/ 765473 w 1122602"/>
                <a:gd name="connsiteY219" fmla="*/ 412839 h 585900"/>
                <a:gd name="connsiteX220" fmla="*/ 753972 w 1122602"/>
                <a:gd name="connsiteY220" fmla="*/ 405061 h 585900"/>
                <a:gd name="connsiteX221" fmla="*/ 730404 w 1122602"/>
                <a:gd name="connsiteY221" fmla="*/ 388304 h 585900"/>
                <a:gd name="connsiteX222" fmla="*/ 717653 w 1122602"/>
                <a:gd name="connsiteY222" fmla="*/ 384628 h 585900"/>
                <a:gd name="connsiteX223" fmla="*/ 721872 w 1122602"/>
                <a:gd name="connsiteY223" fmla="*/ 397967 h 585900"/>
                <a:gd name="connsiteX224" fmla="*/ 735659 w 1122602"/>
                <a:gd name="connsiteY224" fmla="*/ 419909 h 585900"/>
                <a:gd name="connsiteX225" fmla="*/ 781028 w 1122602"/>
                <a:gd name="connsiteY225" fmla="*/ 464147 h 585900"/>
                <a:gd name="connsiteX226" fmla="*/ 808839 w 1122602"/>
                <a:gd name="connsiteY226" fmla="*/ 466244 h 585900"/>
                <a:gd name="connsiteX227" fmla="*/ 814778 w 1122602"/>
                <a:gd name="connsiteY227" fmla="*/ 438882 h 585900"/>
                <a:gd name="connsiteX228" fmla="*/ 803536 w 1122602"/>
                <a:gd name="connsiteY228" fmla="*/ 383991 h 585900"/>
                <a:gd name="connsiteX229" fmla="*/ 788523 w 1122602"/>
                <a:gd name="connsiteY229" fmla="*/ 350689 h 585900"/>
                <a:gd name="connsiteX230" fmla="*/ 698445 w 1122602"/>
                <a:gd name="connsiteY230" fmla="*/ 273715 h 585900"/>
                <a:gd name="connsiteX231" fmla="*/ 656635 w 1122602"/>
                <a:gd name="connsiteY231" fmla="*/ 261201 h 585900"/>
                <a:gd name="connsiteX232" fmla="*/ 633656 w 1122602"/>
                <a:gd name="connsiteY232" fmla="*/ 262379 h 585900"/>
                <a:gd name="connsiteX233" fmla="*/ 623427 w 1122602"/>
                <a:gd name="connsiteY233" fmla="*/ 251420 h 585900"/>
                <a:gd name="connsiteX234" fmla="*/ 650130 w 1122602"/>
                <a:gd name="connsiteY234" fmla="*/ 227781 h 585900"/>
                <a:gd name="connsiteX235" fmla="*/ 664554 w 1122602"/>
                <a:gd name="connsiteY235" fmla="*/ 230585 h 585900"/>
                <a:gd name="connsiteX236" fmla="*/ 711973 w 1122602"/>
                <a:gd name="connsiteY236" fmla="*/ 256133 h 585900"/>
                <a:gd name="connsiteX237" fmla="*/ 835235 w 1122602"/>
                <a:gd name="connsiteY237" fmla="*/ 370746 h 585900"/>
                <a:gd name="connsiteX238" fmla="*/ 896513 w 1122602"/>
                <a:gd name="connsiteY238" fmla="*/ 428983 h 585900"/>
                <a:gd name="connsiteX239" fmla="*/ 907660 w 1122602"/>
                <a:gd name="connsiteY239" fmla="*/ 435511 h 585900"/>
                <a:gd name="connsiteX240" fmla="*/ 910064 w 1122602"/>
                <a:gd name="connsiteY240" fmla="*/ 434215 h 585900"/>
                <a:gd name="connsiteX241" fmla="*/ 907778 w 1122602"/>
                <a:gd name="connsiteY241" fmla="*/ 422077 h 585900"/>
                <a:gd name="connsiteX242" fmla="*/ 883786 w 1122602"/>
                <a:gd name="connsiteY242" fmla="*/ 386631 h 585900"/>
                <a:gd name="connsiteX243" fmla="*/ 857248 w 1122602"/>
                <a:gd name="connsiteY243" fmla="*/ 356228 h 585900"/>
                <a:gd name="connsiteX244" fmla="*/ 867594 w 1122602"/>
                <a:gd name="connsiteY244" fmla="*/ 363204 h 585900"/>
                <a:gd name="connsiteX245" fmla="*/ 994769 w 1122602"/>
                <a:gd name="connsiteY245" fmla="*/ 489671 h 585900"/>
                <a:gd name="connsiteX246" fmla="*/ 1056777 w 1122602"/>
                <a:gd name="connsiteY246" fmla="*/ 568413 h 585900"/>
                <a:gd name="connsiteX247" fmla="*/ 1073534 w 1122602"/>
                <a:gd name="connsiteY247" fmla="*/ 584086 h 585900"/>
                <a:gd name="connsiteX248" fmla="*/ 1083692 w 1122602"/>
                <a:gd name="connsiteY248" fmla="*/ 585900 h 585900"/>
                <a:gd name="connsiteX249" fmla="*/ 1082160 w 1122602"/>
                <a:gd name="connsiteY249" fmla="*/ 577157 h 585900"/>
                <a:gd name="connsiteX250" fmla="*/ 1056353 w 1122602"/>
                <a:gd name="connsiteY250" fmla="*/ 538245 h 585900"/>
                <a:gd name="connsiteX251" fmla="*/ 1011361 w 1122602"/>
                <a:gd name="connsiteY251" fmla="*/ 473810 h 585900"/>
                <a:gd name="connsiteX252" fmla="*/ 1004597 w 1122602"/>
                <a:gd name="connsiteY252" fmla="*/ 455238 h 585900"/>
                <a:gd name="connsiteX253" fmla="*/ 1015132 w 1122602"/>
                <a:gd name="connsiteY253" fmla="*/ 447248 h 585900"/>
                <a:gd name="connsiteX254" fmla="*/ 1034528 w 1122602"/>
                <a:gd name="connsiteY254" fmla="*/ 464052 h 585900"/>
                <a:gd name="connsiteX255" fmla="*/ 1061985 w 1122602"/>
                <a:gd name="connsiteY255" fmla="*/ 500937 h 585900"/>
                <a:gd name="connsiteX256" fmla="*/ 1112445 w 1122602"/>
                <a:gd name="connsiteY256" fmla="*/ 555214 h 585900"/>
                <a:gd name="connsiteX257" fmla="*/ 1122603 w 1122602"/>
                <a:gd name="connsiteY257" fmla="*/ 561201 h 585900"/>
                <a:gd name="connsiteX258" fmla="*/ 1121542 w 1122602"/>
                <a:gd name="connsiteY258" fmla="*/ 554743 h 585900"/>
                <a:gd name="connsiteX259" fmla="*/ 1115226 w 1122602"/>
                <a:gd name="connsiteY259" fmla="*/ 542205 h 585900"/>
                <a:gd name="connsiteX260" fmla="*/ 1062245 w 1122602"/>
                <a:gd name="connsiteY260" fmla="*/ 467069 h 585900"/>
                <a:gd name="connsiteX261" fmla="*/ 1037851 w 1122602"/>
                <a:gd name="connsiteY261" fmla="*/ 440319 h 585900"/>
                <a:gd name="connsiteX262" fmla="*/ 503418 w 1122602"/>
                <a:gd name="connsiteY262" fmla="*/ 55780 h 585900"/>
                <a:gd name="connsiteX263" fmla="*/ 460736 w 1122602"/>
                <a:gd name="connsiteY263" fmla="*/ 55945 h 585900"/>
                <a:gd name="connsiteX264" fmla="*/ 503418 w 1122602"/>
                <a:gd name="connsiteY264" fmla="*/ 55780 h 585900"/>
                <a:gd name="connsiteX265" fmla="*/ 341999 w 1122602"/>
                <a:gd name="connsiteY265" fmla="*/ 187126 h 585900"/>
                <a:gd name="connsiteX266" fmla="*/ 251214 w 1122602"/>
                <a:gd name="connsiteY266" fmla="*/ 249699 h 585900"/>
                <a:gd name="connsiteX267" fmla="*/ 225006 w 1122602"/>
                <a:gd name="connsiteY267" fmla="*/ 261436 h 585900"/>
                <a:gd name="connsiteX268" fmla="*/ 212986 w 1122602"/>
                <a:gd name="connsiteY268" fmla="*/ 249676 h 585900"/>
                <a:gd name="connsiteX269" fmla="*/ 223757 w 1122602"/>
                <a:gd name="connsiteY269" fmla="*/ 236572 h 585900"/>
                <a:gd name="connsiteX270" fmla="*/ 273981 w 1122602"/>
                <a:gd name="connsiteY270" fmla="*/ 213711 h 585900"/>
                <a:gd name="connsiteX271" fmla="*/ 341457 w 1122602"/>
                <a:gd name="connsiteY271" fmla="*/ 175247 h 585900"/>
                <a:gd name="connsiteX272" fmla="*/ 358167 w 1122602"/>
                <a:gd name="connsiteY272" fmla="*/ 168483 h 585900"/>
                <a:gd name="connsiteX273" fmla="*/ 359958 w 1122602"/>
                <a:gd name="connsiteY273" fmla="*/ 171241 h 585900"/>
                <a:gd name="connsiteX274" fmla="*/ 341999 w 1122602"/>
                <a:gd name="connsiteY274" fmla="*/ 187126 h 5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1122602" h="585900">
                  <a:moveTo>
                    <a:pt x="1037851" y="440319"/>
                  </a:moveTo>
                  <a:cubicBezTo>
                    <a:pt x="1032172" y="434356"/>
                    <a:pt x="1025313" y="429313"/>
                    <a:pt x="1020600" y="422690"/>
                  </a:cubicBezTo>
                  <a:cubicBezTo>
                    <a:pt x="1014896" y="414701"/>
                    <a:pt x="1010984" y="405462"/>
                    <a:pt x="1006105" y="396883"/>
                  </a:cubicBezTo>
                  <a:cubicBezTo>
                    <a:pt x="1003300" y="391957"/>
                    <a:pt x="1000543" y="386890"/>
                    <a:pt x="996913" y="382577"/>
                  </a:cubicBezTo>
                  <a:cubicBezTo>
                    <a:pt x="994981" y="380291"/>
                    <a:pt x="991304" y="379466"/>
                    <a:pt x="988405" y="378005"/>
                  </a:cubicBezTo>
                  <a:cubicBezTo>
                    <a:pt x="986897" y="380951"/>
                    <a:pt x="984422" y="383779"/>
                    <a:pt x="984069" y="386843"/>
                  </a:cubicBezTo>
                  <a:cubicBezTo>
                    <a:pt x="982867" y="397637"/>
                    <a:pt x="986755" y="407088"/>
                    <a:pt x="992600" y="416091"/>
                  </a:cubicBezTo>
                  <a:cubicBezTo>
                    <a:pt x="996183" y="421583"/>
                    <a:pt x="999129" y="427616"/>
                    <a:pt x="1001439" y="433744"/>
                  </a:cubicBezTo>
                  <a:cubicBezTo>
                    <a:pt x="1002287" y="436006"/>
                    <a:pt x="1001439" y="440366"/>
                    <a:pt x="999718" y="441710"/>
                  </a:cubicBezTo>
                  <a:cubicBezTo>
                    <a:pt x="998233" y="442888"/>
                    <a:pt x="994227" y="441663"/>
                    <a:pt x="991752" y="440579"/>
                  </a:cubicBezTo>
                  <a:cubicBezTo>
                    <a:pt x="988641" y="439212"/>
                    <a:pt x="985601" y="437232"/>
                    <a:pt x="983079" y="434922"/>
                  </a:cubicBezTo>
                  <a:cubicBezTo>
                    <a:pt x="965544" y="418896"/>
                    <a:pt x="948316" y="402563"/>
                    <a:pt x="930687" y="386631"/>
                  </a:cubicBezTo>
                  <a:cubicBezTo>
                    <a:pt x="919515" y="376544"/>
                    <a:pt x="908273" y="366409"/>
                    <a:pt x="896277" y="357359"/>
                  </a:cubicBezTo>
                  <a:cubicBezTo>
                    <a:pt x="885318" y="349110"/>
                    <a:pt x="872756" y="346824"/>
                    <a:pt x="859086" y="351090"/>
                  </a:cubicBezTo>
                  <a:cubicBezTo>
                    <a:pt x="853571" y="352810"/>
                    <a:pt x="847279" y="353447"/>
                    <a:pt x="841575" y="352693"/>
                  </a:cubicBezTo>
                  <a:cubicBezTo>
                    <a:pt x="838346" y="352268"/>
                    <a:pt x="834905" y="348497"/>
                    <a:pt x="832808" y="345410"/>
                  </a:cubicBezTo>
                  <a:cubicBezTo>
                    <a:pt x="829697" y="340791"/>
                    <a:pt x="828660" y="334592"/>
                    <a:pt x="825077" y="330538"/>
                  </a:cubicBezTo>
                  <a:cubicBezTo>
                    <a:pt x="812633" y="316468"/>
                    <a:pt x="799341" y="303129"/>
                    <a:pt x="786614" y="289318"/>
                  </a:cubicBezTo>
                  <a:cubicBezTo>
                    <a:pt x="776574" y="278429"/>
                    <a:pt x="766628" y="267399"/>
                    <a:pt x="757106" y="256039"/>
                  </a:cubicBezTo>
                  <a:cubicBezTo>
                    <a:pt x="754349" y="252763"/>
                    <a:pt x="753194" y="248120"/>
                    <a:pt x="751309" y="244114"/>
                  </a:cubicBezTo>
                  <a:cubicBezTo>
                    <a:pt x="752063" y="243407"/>
                    <a:pt x="752841" y="242676"/>
                    <a:pt x="753595" y="241969"/>
                  </a:cubicBezTo>
                  <a:cubicBezTo>
                    <a:pt x="758780" y="244891"/>
                    <a:pt x="764507" y="247154"/>
                    <a:pt x="769032" y="250901"/>
                  </a:cubicBezTo>
                  <a:cubicBezTo>
                    <a:pt x="781995" y="261625"/>
                    <a:pt x="794062" y="273456"/>
                    <a:pt x="807236" y="283897"/>
                  </a:cubicBezTo>
                  <a:cubicBezTo>
                    <a:pt x="818808" y="293065"/>
                    <a:pt x="831087" y="301432"/>
                    <a:pt x="843626" y="309256"/>
                  </a:cubicBezTo>
                  <a:cubicBezTo>
                    <a:pt x="850861" y="313781"/>
                    <a:pt x="859228" y="314088"/>
                    <a:pt x="867948" y="312132"/>
                  </a:cubicBezTo>
                  <a:cubicBezTo>
                    <a:pt x="881759" y="309021"/>
                    <a:pt x="893614" y="312603"/>
                    <a:pt x="903041" y="324057"/>
                  </a:cubicBezTo>
                  <a:cubicBezTo>
                    <a:pt x="919562" y="344137"/>
                    <a:pt x="936343" y="363982"/>
                    <a:pt x="953524" y="383496"/>
                  </a:cubicBezTo>
                  <a:cubicBezTo>
                    <a:pt x="956258" y="386607"/>
                    <a:pt x="961608" y="387409"/>
                    <a:pt x="965733" y="389270"/>
                  </a:cubicBezTo>
                  <a:cubicBezTo>
                    <a:pt x="965591" y="384368"/>
                    <a:pt x="965615" y="379443"/>
                    <a:pt x="965167" y="374540"/>
                  </a:cubicBezTo>
                  <a:cubicBezTo>
                    <a:pt x="965026" y="372985"/>
                    <a:pt x="963682" y="371429"/>
                    <a:pt x="962645" y="370062"/>
                  </a:cubicBezTo>
                  <a:cubicBezTo>
                    <a:pt x="955575" y="360847"/>
                    <a:pt x="948976" y="351208"/>
                    <a:pt x="941245" y="342558"/>
                  </a:cubicBezTo>
                  <a:cubicBezTo>
                    <a:pt x="896371" y="292429"/>
                    <a:pt x="846949" y="247036"/>
                    <a:pt x="795075" y="204330"/>
                  </a:cubicBezTo>
                  <a:cubicBezTo>
                    <a:pt x="770635" y="184203"/>
                    <a:pt x="745817" y="164477"/>
                    <a:pt x="717135" y="150430"/>
                  </a:cubicBezTo>
                  <a:cubicBezTo>
                    <a:pt x="670328" y="127522"/>
                    <a:pt x="620906" y="112249"/>
                    <a:pt x="570352" y="100418"/>
                  </a:cubicBezTo>
                  <a:cubicBezTo>
                    <a:pt x="546548" y="94856"/>
                    <a:pt x="522579" y="89482"/>
                    <a:pt x="497856" y="91415"/>
                  </a:cubicBezTo>
                  <a:cubicBezTo>
                    <a:pt x="494273" y="91698"/>
                    <a:pt x="490927" y="94880"/>
                    <a:pt x="487486" y="96741"/>
                  </a:cubicBezTo>
                  <a:cubicBezTo>
                    <a:pt x="489748" y="99758"/>
                    <a:pt x="491422" y="104425"/>
                    <a:pt x="494415" y="105509"/>
                  </a:cubicBezTo>
                  <a:cubicBezTo>
                    <a:pt x="503818" y="108973"/>
                    <a:pt x="513623" y="112815"/>
                    <a:pt x="523451" y="113404"/>
                  </a:cubicBezTo>
                  <a:cubicBezTo>
                    <a:pt x="557601" y="115455"/>
                    <a:pt x="591327" y="119603"/>
                    <a:pt x="623969" y="130208"/>
                  </a:cubicBezTo>
                  <a:cubicBezTo>
                    <a:pt x="653830" y="139895"/>
                    <a:pt x="683574" y="149746"/>
                    <a:pt x="707566" y="171641"/>
                  </a:cubicBezTo>
                  <a:cubicBezTo>
                    <a:pt x="712822" y="176426"/>
                    <a:pt x="720411" y="178782"/>
                    <a:pt x="727128" y="181823"/>
                  </a:cubicBezTo>
                  <a:cubicBezTo>
                    <a:pt x="733774" y="184840"/>
                    <a:pt x="741363" y="186301"/>
                    <a:pt x="747373" y="190213"/>
                  </a:cubicBezTo>
                  <a:cubicBezTo>
                    <a:pt x="779614" y="211236"/>
                    <a:pt x="808768" y="236195"/>
                    <a:pt x="836626" y="262638"/>
                  </a:cubicBezTo>
                  <a:cubicBezTo>
                    <a:pt x="846289" y="271830"/>
                    <a:pt x="855197" y="281823"/>
                    <a:pt x="864177" y="291722"/>
                  </a:cubicBezTo>
                  <a:cubicBezTo>
                    <a:pt x="866180" y="293937"/>
                    <a:pt x="867029" y="297213"/>
                    <a:pt x="868419" y="299994"/>
                  </a:cubicBezTo>
                  <a:cubicBezTo>
                    <a:pt x="867618" y="300701"/>
                    <a:pt x="866817" y="301432"/>
                    <a:pt x="866015" y="302139"/>
                  </a:cubicBezTo>
                  <a:cubicBezTo>
                    <a:pt x="856847" y="296553"/>
                    <a:pt x="847137" y="291651"/>
                    <a:pt x="838582" y="285217"/>
                  </a:cubicBezTo>
                  <a:cubicBezTo>
                    <a:pt x="807542" y="261837"/>
                    <a:pt x="777139" y="237656"/>
                    <a:pt x="745982" y="214441"/>
                  </a:cubicBezTo>
                  <a:cubicBezTo>
                    <a:pt x="736178" y="207135"/>
                    <a:pt x="724912" y="201762"/>
                    <a:pt x="714118" y="195869"/>
                  </a:cubicBezTo>
                  <a:cubicBezTo>
                    <a:pt x="705162" y="190967"/>
                    <a:pt x="695711" y="186961"/>
                    <a:pt x="686849" y="181870"/>
                  </a:cubicBezTo>
                  <a:cubicBezTo>
                    <a:pt x="680038" y="177958"/>
                    <a:pt x="674240" y="172207"/>
                    <a:pt x="667288" y="168648"/>
                  </a:cubicBezTo>
                  <a:cubicBezTo>
                    <a:pt x="645935" y="157783"/>
                    <a:pt x="622862" y="152551"/>
                    <a:pt x="599270" y="149393"/>
                  </a:cubicBezTo>
                  <a:cubicBezTo>
                    <a:pt x="590502" y="148214"/>
                    <a:pt x="581735" y="147130"/>
                    <a:pt x="572944" y="145999"/>
                  </a:cubicBezTo>
                  <a:cubicBezTo>
                    <a:pt x="572756" y="146848"/>
                    <a:pt x="572543" y="147672"/>
                    <a:pt x="572355" y="148521"/>
                  </a:cubicBezTo>
                  <a:cubicBezTo>
                    <a:pt x="583974" y="153729"/>
                    <a:pt x="595570" y="158962"/>
                    <a:pt x="607189" y="164147"/>
                  </a:cubicBezTo>
                  <a:cubicBezTo>
                    <a:pt x="647349" y="182082"/>
                    <a:pt x="687651" y="199711"/>
                    <a:pt x="724158" y="224670"/>
                  </a:cubicBezTo>
                  <a:cubicBezTo>
                    <a:pt x="728612" y="227710"/>
                    <a:pt x="732690" y="231481"/>
                    <a:pt x="736249" y="235535"/>
                  </a:cubicBezTo>
                  <a:cubicBezTo>
                    <a:pt x="737663" y="237137"/>
                    <a:pt x="737168" y="240390"/>
                    <a:pt x="737568" y="242888"/>
                  </a:cubicBezTo>
                  <a:cubicBezTo>
                    <a:pt x="734882" y="243242"/>
                    <a:pt x="732030" y="244326"/>
                    <a:pt x="729532" y="243784"/>
                  </a:cubicBezTo>
                  <a:cubicBezTo>
                    <a:pt x="727033" y="243242"/>
                    <a:pt x="724889" y="241097"/>
                    <a:pt x="722555" y="239683"/>
                  </a:cubicBezTo>
                  <a:cubicBezTo>
                    <a:pt x="717088" y="236313"/>
                    <a:pt x="711879" y="232400"/>
                    <a:pt x="706105" y="229713"/>
                  </a:cubicBezTo>
                  <a:cubicBezTo>
                    <a:pt x="652770" y="204778"/>
                    <a:pt x="597573" y="185052"/>
                    <a:pt x="540396" y="170981"/>
                  </a:cubicBezTo>
                  <a:cubicBezTo>
                    <a:pt x="533915" y="169379"/>
                    <a:pt x="526727" y="169497"/>
                    <a:pt x="520033" y="170251"/>
                  </a:cubicBezTo>
                  <a:cubicBezTo>
                    <a:pt x="514872" y="170840"/>
                    <a:pt x="512444" y="175318"/>
                    <a:pt x="515037" y="180338"/>
                  </a:cubicBezTo>
                  <a:cubicBezTo>
                    <a:pt x="518831" y="187644"/>
                    <a:pt x="515296" y="191014"/>
                    <a:pt x="508980" y="192947"/>
                  </a:cubicBezTo>
                  <a:cubicBezTo>
                    <a:pt x="495357" y="197142"/>
                    <a:pt x="481641" y="197024"/>
                    <a:pt x="468230" y="192216"/>
                  </a:cubicBezTo>
                  <a:cubicBezTo>
                    <a:pt x="462032" y="190001"/>
                    <a:pt x="458355" y="185806"/>
                    <a:pt x="458025" y="178311"/>
                  </a:cubicBezTo>
                  <a:cubicBezTo>
                    <a:pt x="457884" y="175059"/>
                    <a:pt x="454396" y="170722"/>
                    <a:pt x="451285" y="169143"/>
                  </a:cubicBezTo>
                  <a:cubicBezTo>
                    <a:pt x="446830" y="166904"/>
                    <a:pt x="441363" y="166008"/>
                    <a:pt x="436272" y="165867"/>
                  </a:cubicBezTo>
                  <a:cubicBezTo>
                    <a:pt x="422154" y="165466"/>
                    <a:pt x="408037" y="165844"/>
                    <a:pt x="393920" y="165679"/>
                  </a:cubicBezTo>
                  <a:cubicBezTo>
                    <a:pt x="389937" y="165631"/>
                    <a:pt x="385954" y="164712"/>
                    <a:pt x="381146" y="164076"/>
                  </a:cubicBezTo>
                  <a:cubicBezTo>
                    <a:pt x="396701" y="148662"/>
                    <a:pt x="396041" y="148969"/>
                    <a:pt x="387509" y="129431"/>
                  </a:cubicBezTo>
                  <a:cubicBezTo>
                    <a:pt x="383173" y="119485"/>
                    <a:pt x="381004" y="108384"/>
                    <a:pt x="379213" y="97566"/>
                  </a:cubicBezTo>
                  <a:cubicBezTo>
                    <a:pt x="378270" y="91910"/>
                    <a:pt x="380816" y="86395"/>
                    <a:pt x="388263" y="85429"/>
                  </a:cubicBezTo>
                  <a:cubicBezTo>
                    <a:pt x="406859" y="83001"/>
                    <a:pt x="425383" y="79796"/>
                    <a:pt x="444026" y="77887"/>
                  </a:cubicBezTo>
                  <a:cubicBezTo>
                    <a:pt x="489442" y="73244"/>
                    <a:pt x="534740" y="71783"/>
                    <a:pt x="579638" y="83425"/>
                  </a:cubicBezTo>
                  <a:cubicBezTo>
                    <a:pt x="595193" y="87456"/>
                    <a:pt x="610135" y="86206"/>
                    <a:pt x="620246" y="70369"/>
                  </a:cubicBezTo>
                  <a:cubicBezTo>
                    <a:pt x="623993" y="64500"/>
                    <a:pt x="631087" y="62945"/>
                    <a:pt x="637568" y="64288"/>
                  </a:cubicBezTo>
                  <a:cubicBezTo>
                    <a:pt x="650554" y="66998"/>
                    <a:pt x="663328" y="70675"/>
                    <a:pt x="676197" y="73951"/>
                  </a:cubicBezTo>
                  <a:cubicBezTo>
                    <a:pt x="683574" y="75836"/>
                    <a:pt x="690903" y="78028"/>
                    <a:pt x="698351" y="79560"/>
                  </a:cubicBezTo>
                  <a:cubicBezTo>
                    <a:pt x="702876" y="80503"/>
                    <a:pt x="704973" y="77651"/>
                    <a:pt x="704031" y="73385"/>
                  </a:cubicBezTo>
                  <a:cubicBezTo>
                    <a:pt x="701344" y="61177"/>
                    <a:pt x="697361" y="49676"/>
                    <a:pt x="687156" y="41262"/>
                  </a:cubicBezTo>
                  <a:cubicBezTo>
                    <a:pt x="672968" y="29548"/>
                    <a:pt x="656659" y="22030"/>
                    <a:pt x="639194" y="17151"/>
                  </a:cubicBezTo>
                  <a:cubicBezTo>
                    <a:pt x="619727" y="11707"/>
                    <a:pt x="600048" y="8243"/>
                    <a:pt x="580792" y="18424"/>
                  </a:cubicBezTo>
                  <a:cubicBezTo>
                    <a:pt x="580156" y="18754"/>
                    <a:pt x="579048" y="18165"/>
                    <a:pt x="577894" y="17953"/>
                  </a:cubicBezTo>
                  <a:cubicBezTo>
                    <a:pt x="578223" y="16609"/>
                    <a:pt x="578365" y="15643"/>
                    <a:pt x="578718" y="14747"/>
                  </a:cubicBezTo>
                  <a:cubicBezTo>
                    <a:pt x="582419" y="5650"/>
                    <a:pt x="581287" y="2115"/>
                    <a:pt x="571813" y="677"/>
                  </a:cubicBezTo>
                  <a:cubicBezTo>
                    <a:pt x="563682" y="-548"/>
                    <a:pt x="555150" y="112"/>
                    <a:pt x="546901" y="913"/>
                  </a:cubicBezTo>
                  <a:cubicBezTo>
                    <a:pt x="543743" y="1219"/>
                    <a:pt x="538629" y="3977"/>
                    <a:pt x="538393" y="6098"/>
                  </a:cubicBezTo>
                  <a:cubicBezTo>
                    <a:pt x="538016" y="9185"/>
                    <a:pt x="540373" y="13923"/>
                    <a:pt x="543060" y="15808"/>
                  </a:cubicBezTo>
                  <a:cubicBezTo>
                    <a:pt x="551544" y="21724"/>
                    <a:pt x="560736" y="26555"/>
                    <a:pt x="569597" y="31929"/>
                  </a:cubicBezTo>
                  <a:cubicBezTo>
                    <a:pt x="572261" y="33555"/>
                    <a:pt x="574688" y="35582"/>
                    <a:pt x="577210" y="37420"/>
                  </a:cubicBezTo>
                  <a:cubicBezTo>
                    <a:pt x="576904" y="38104"/>
                    <a:pt x="576597" y="38764"/>
                    <a:pt x="576291" y="39447"/>
                  </a:cubicBezTo>
                  <a:cubicBezTo>
                    <a:pt x="571153" y="39801"/>
                    <a:pt x="565992" y="40720"/>
                    <a:pt x="560901" y="40413"/>
                  </a:cubicBezTo>
                  <a:cubicBezTo>
                    <a:pt x="537945" y="39070"/>
                    <a:pt x="515013" y="36855"/>
                    <a:pt x="492034" y="35959"/>
                  </a:cubicBezTo>
                  <a:cubicBezTo>
                    <a:pt x="475277" y="35299"/>
                    <a:pt x="458450" y="35770"/>
                    <a:pt x="441693" y="36595"/>
                  </a:cubicBezTo>
                  <a:cubicBezTo>
                    <a:pt x="434669" y="36949"/>
                    <a:pt x="428188" y="39636"/>
                    <a:pt x="427740" y="48921"/>
                  </a:cubicBezTo>
                  <a:cubicBezTo>
                    <a:pt x="427481" y="54342"/>
                    <a:pt x="423569" y="57524"/>
                    <a:pt x="418148" y="57123"/>
                  </a:cubicBezTo>
                  <a:cubicBezTo>
                    <a:pt x="413057" y="56723"/>
                    <a:pt x="408037" y="55285"/>
                    <a:pt x="403017" y="54177"/>
                  </a:cubicBezTo>
                  <a:cubicBezTo>
                    <a:pt x="398893" y="53258"/>
                    <a:pt x="394839" y="52174"/>
                    <a:pt x="390738" y="51160"/>
                  </a:cubicBezTo>
                  <a:cubicBezTo>
                    <a:pt x="395805" y="60022"/>
                    <a:pt x="391751" y="65608"/>
                    <a:pt x="385836" y="69308"/>
                  </a:cubicBezTo>
                  <a:cubicBezTo>
                    <a:pt x="374782" y="76213"/>
                    <a:pt x="363116" y="82106"/>
                    <a:pt x="351709" y="88493"/>
                  </a:cubicBezTo>
                  <a:cubicBezTo>
                    <a:pt x="347372" y="90920"/>
                    <a:pt x="343130" y="93489"/>
                    <a:pt x="338864" y="95987"/>
                  </a:cubicBezTo>
                  <a:cubicBezTo>
                    <a:pt x="339053" y="96789"/>
                    <a:pt x="339241" y="97590"/>
                    <a:pt x="339430" y="98391"/>
                  </a:cubicBezTo>
                  <a:cubicBezTo>
                    <a:pt x="350248" y="99829"/>
                    <a:pt x="361042" y="101267"/>
                    <a:pt x="371860" y="102704"/>
                  </a:cubicBezTo>
                  <a:cubicBezTo>
                    <a:pt x="372001" y="103671"/>
                    <a:pt x="372166" y="104660"/>
                    <a:pt x="372308" y="105627"/>
                  </a:cubicBezTo>
                  <a:cubicBezTo>
                    <a:pt x="363870" y="112179"/>
                    <a:pt x="355433" y="118731"/>
                    <a:pt x="345699" y="126272"/>
                  </a:cubicBezTo>
                  <a:cubicBezTo>
                    <a:pt x="352982" y="127309"/>
                    <a:pt x="357719" y="127993"/>
                    <a:pt x="364954" y="129030"/>
                  </a:cubicBezTo>
                  <a:cubicBezTo>
                    <a:pt x="358591" y="134804"/>
                    <a:pt x="354419" y="139824"/>
                    <a:pt x="349187" y="143100"/>
                  </a:cubicBezTo>
                  <a:cubicBezTo>
                    <a:pt x="317818" y="162827"/>
                    <a:pt x="286566" y="182789"/>
                    <a:pt x="254537" y="201384"/>
                  </a:cubicBezTo>
                  <a:cubicBezTo>
                    <a:pt x="239053" y="210388"/>
                    <a:pt x="222013" y="216704"/>
                    <a:pt x="205539" y="223963"/>
                  </a:cubicBezTo>
                  <a:cubicBezTo>
                    <a:pt x="203300" y="224953"/>
                    <a:pt x="200377" y="224387"/>
                    <a:pt x="197761" y="224528"/>
                  </a:cubicBezTo>
                  <a:cubicBezTo>
                    <a:pt x="197525" y="223798"/>
                    <a:pt x="197266" y="223067"/>
                    <a:pt x="197031" y="222360"/>
                  </a:cubicBezTo>
                  <a:cubicBezTo>
                    <a:pt x="209592" y="203859"/>
                    <a:pt x="229131" y="192405"/>
                    <a:pt x="244426" y="176473"/>
                  </a:cubicBezTo>
                  <a:cubicBezTo>
                    <a:pt x="241221" y="177604"/>
                    <a:pt x="238251" y="179183"/>
                    <a:pt x="235400" y="180904"/>
                  </a:cubicBezTo>
                  <a:cubicBezTo>
                    <a:pt x="219279" y="190567"/>
                    <a:pt x="203323" y="200489"/>
                    <a:pt x="187038" y="209893"/>
                  </a:cubicBezTo>
                  <a:cubicBezTo>
                    <a:pt x="168419" y="220640"/>
                    <a:pt x="149446" y="230774"/>
                    <a:pt x="130780" y="241403"/>
                  </a:cubicBezTo>
                  <a:cubicBezTo>
                    <a:pt x="119915" y="247602"/>
                    <a:pt x="108485" y="254696"/>
                    <a:pt x="105586" y="267328"/>
                  </a:cubicBezTo>
                  <a:cubicBezTo>
                    <a:pt x="101202" y="286395"/>
                    <a:pt x="91233" y="302068"/>
                    <a:pt x="79496" y="316633"/>
                  </a:cubicBezTo>
                  <a:cubicBezTo>
                    <a:pt x="57672" y="343689"/>
                    <a:pt x="37615" y="371429"/>
                    <a:pt x="26090" y="404849"/>
                  </a:cubicBezTo>
                  <a:cubicBezTo>
                    <a:pt x="19679" y="423421"/>
                    <a:pt x="10181" y="440932"/>
                    <a:pt x="2616" y="459150"/>
                  </a:cubicBezTo>
                  <a:cubicBezTo>
                    <a:pt x="683" y="463817"/>
                    <a:pt x="825" y="469332"/>
                    <a:pt x="0" y="474470"/>
                  </a:cubicBezTo>
                  <a:cubicBezTo>
                    <a:pt x="1084" y="474965"/>
                    <a:pt x="2145" y="475460"/>
                    <a:pt x="3229" y="475954"/>
                  </a:cubicBezTo>
                  <a:cubicBezTo>
                    <a:pt x="5586" y="473668"/>
                    <a:pt x="8485" y="471712"/>
                    <a:pt x="10229" y="469025"/>
                  </a:cubicBezTo>
                  <a:cubicBezTo>
                    <a:pt x="14942" y="461790"/>
                    <a:pt x="19844" y="454578"/>
                    <a:pt x="23450" y="446777"/>
                  </a:cubicBezTo>
                  <a:cubicBezTo>
                    <a:pt x="45510" y="398981"/>
                    <a:pt x="73038" y="354460"/>
                    <a:pt x="104572" y="312438"/>
                  </a:cubicBezTo>
                  <a:cubicBezTo>
                    <a:pt x="122249" y="288870"/>
                    <a:pt x="140231" y="265467"/>
                    <a:pt x="163281" y="246635"/>
                  </a:cubicBezTo>
                  <a:cubicBezTo>
                    <a:pt x="169927" y="241215"/>
                    <a:pt x="177163" y="237114"/>
                    <a:pt x="186071" y="237161"/>
                  </a:cubicBezTo>
                  <a:cubicBezTo>
                    <a:pt x="191233" y="237185"/>
                    <a:pt x="193236" y="239589"/>
                    <a:pt x="190054" y="244114"/>
                  </a:cubicBezTo>
                  <a:cubicBezTo>
                    <a:pt x="186071" y="249770"/>
                    <a:pt x="181947" y="255356"/>
                    <a:pt x="177280" y="260446"/>
                  </a:cubicBezTo>
                  <a:cubicBezTo>
                    <a:pt x="160900" y="278358"/>
                    <a:pt x="143578" y="295469"/>
                    <a:pt x="127952" y="313994"/>
                  </a:cubicBezTo>
                  <a:cubicBezTo>
                    <a:pt x="117346" y="326555"/>
                    <a:pt x="108579" y="340743"/>
                    <a:pt x="99906" y="354790"/>
                  </a:cubicBezTo>
                  <a:cubicBezTo>
                    <a:pt x="97950" y="357972"/>
                    <a:pt x="98185" y="365961"/>
                    <a:pt x="100330" y="367423"/>
                  </a:cubicBezTo>
                  <a:cubicBezTo>
                    <a:pt x="104148" y="370015"/>
                    <a:pt x="110464" y="370557"/>
                    <a:pt x="115272" y="369638"/>
                  </a:cubicBezTo>
                  <a:cubicBezTo>
                    <a:pt x="119491" y="368837"/>
                    <a:pt x="123993" y="365584"/>
                    <a:pt x="126774" y="362120"/>
                  </a:cubicBezTo>
                  <a:cubicBezTo>
                    <a:pt x="131204" y="356652"/>
                    <a:pt x="134410" y="350171"/>
                    <a:pt x="137992" y="344019"/>
                  </a:cubicBezTo>
                  <a:cubicBezTo>
                    <a:pt x="145652" y="330868"/>
                    <a:pt x="152298" y="316963"/>
                    <a:pt x="161136" y="304660"/>
                  </a:cubicBezTo>
                  <a:cubicBezTo>
                    <a:pt x="169644" y="292782"/>
                    <a:pt x="180910" y="283096"/>
                    <a:pt x="195074" y="277887"/>
                  </a:cubicBezTo>
                  <a:cubicBezTo>
                    <a:pt x="203040" y="274965"/>
                    <a:pt x="208202" y="276756"/>
                    <a:pt x="210818" y="282671"/>
                  </a:cubicBezTo>
                  <a:cubicBezTo>
                    <a:pt x="214165" y="290190"/>
                    <a:pt x="211973" y="297213"/>
                    <a:pt x="204337" y="300654"/>
                  </a:cubicBezTo>
                  <a:cubicBezTo>
                    <a:pt x="200165" y="302539"/>
                    <a:pt x="195263" y="302657"/>
                    <a:pt x="190832" y="304048"/>
                  </a:cubicBezTo>
                  <a:cubicBezTo>
                    <a:pt x="185553" y="305721"/>
                    <a:pt x="179944" y="307135"/>
                    <a:pt x="175395" y="310058"/>
                  </a:cubicBezTo>
                  <a:cubicBezTo>
                    <a:pt x="171035" y="312862"/>
                    <a:pt x="170634" y="323185"/>
                    <a:pt x="173981" y="327050"/>
                  </a:cubicBezTo>
                  <a:cubicBezTo>
                    <a:pt x="178176" y="331858"/>
                    <a:pt x="183125" y="329666"/>
                    <a:pt x="187485" y="327380"/>
                  </a:cubicBezTo>
                  <a:cubicBezTo>
                    <a:pt x="191610" y="325212"/>
                    <a:pt x="195711" y="322667"/>
                    <a:pt x="199175" y="319556"/>
                  </a:cubicBezTo>
                  <a:cubicBezTo>
                    <a:pt x="210370" y="309445"/>
                    <a:pt x="221117" y="298792"/>
                    <a:pt x="232336" y="288705"/>
                  </a:cubicBezTo>
                  <a:cubicBezTo>
                    <a:pt x="244285" y="277958"/>
                    <a:pt x="256022" y="266881"/>
                    <a:pt x="268867" y="257265"/>
                  </a:cubicBezTo>
                  <a:cubicBezTo>
                    <a:pt x="295923" y="236972"/>
                    <a:pt x="326467" y="226037"/>
                    <a:pt x="360641" y="226602"/>
                  </a:cubicBezTo>
                  <a:cubicBezTo>
                    <a:pt x="363305" y="226650"/>
                    <a:pt x="365944" y="227451"/>
                    <a:pt x="368607" y="227899"/>
                  </a:cubicBezTo>
                  <a:cubicBezTo>
                    <a:pt x="368796" y="228676"/>
                    <a:pt x="369008" y="229431"/>
                    <a:pt x="369197" y="230208"/>
                  </a:cubicBezTo>
                  <a:cubicBezTo>
                    <a:pt x="366133" y="232400"/>
                    <a:pt x="363328" y="235087"/>
                    <a:pt x="359958" y="236666"/>
                  </a:cubicBezTo>
                  <a:cubicBezTo>
                    <a:pt x="352581" y="240083"/>
                    <a:pt x="345110" y="243454"/>
                    <a:pt x="337403" y="245928"/>
                  </a:cubicBezTo>
                  <a:cubicBezTo>
                    <a:pt x="314448" y="253258"/>
                    <a:pt x="294155" y="265184"/>
                    <a:pt x="275466" y="280149"/>
                  </a:cubicBezTo>
                  <a:cubicBezTo>
                    <a:pt x="239618" y="308856"/>
                    <a:pt x="209640" y="343053"/>
                    <a:pt x="183149" y="380338"/>
                  </a:cubicBezTo>
                  <a:cubicBezTo>
                    <a:pt x="145840" y="432848"/>
                    <a:pt x="114919" y="488540"/>
                    <a:pt x="100283" y="552033"/>
                  </a:cubicBezTo>
                  <a:cubicBezTo>
                    <a:pt x="98256" y="560824"/>
                    <a:pt x="97101" y="569827"/>
                    <a:pt x="95546" y="578736"/>
                  </a:cubicBezTo>
                  <a:cubicBezTo>
                    <a:pt x="96253" y="578901"/>
                    <a:pt x="96960" y="579042"/>
                    <a:pt x="97667" y="579207"/>
                  </a:cubicBezTo>
                  <a:cubicBezTo>
                    <a:pt x="99104" y="576685"/>
                    <a:pt x="100778" y="574258"/>
                    <a:pt x="101909" y="571618"/>
                  </a:cubicBezTo>
                  <a:cubicBezTo>
                    <a:pt x="110040" y="552551"/>
                    <a:pt x="118030" y="533437"/>
                    <a:pt x="126137" y="514371"/>
                  </a:cubicBezTo>
                  <a:cubicBezTo>
                    <a:pt x="129885" y="505533"/>
                    <a:pt x="133161" y="496412"/>
                    <a:pt x="137709" y="487998"/>
                  </a:cubicBezTo>
                  <a:cubicBezTo>
                    <a:pt x="144756" y="474941"/>
                    <a:pt x="153476" y="471382"/>
                    <a:pt x="167994" y="474399"/>
                  </a:cubicBezTo>
                  <a:cubicBezTo>
                    <a:pt x="179614" y="476827"/>
                    <a:pt x="189724" y="474069"/>
                    <a:pt x="197573" y="465160"/>
                  </a:cubicBezTo>
                  <a:cubicBezTo>
                    <a:pt x="201956" y="460187"/>
                    <a:pt x="205798" y="454649"/>
                    <a:pt x="209310" y="449016"/>
                  </a:cubicBezTo>
                  <a:cubicBezTo>
                    <a:pt x="217417" y="436006"/>
                    <a:pt x="224511" y="422360"/>
                    <a:pt x="233161" y="409728"/>
                  </a:cubicBezTo>
                  <a:cubicBezTo>
                    <a:pt x="266675" y="360847"/>
                    <a:pt x="309828" y="323256"/>
                    <a:pt x="364907" y="300371"/>
                  </a:cubicBezTo>
                  <a:cubicBezTo>
                    <a:pt x="407636" y="282601"/>
                    <a:pt x="451261" y="277581"/>
                    <a:pt x="496701" y="290095"/>
                  </a:cubicBezTo>
                  <a:cubicBezTo>
                    <a:pt x="509734" y="293701"/>
                    <a:pt x="524087" y="293136"/>
                    <a:pt x="537828" y="293348"/>
                  </a:cubicBezTo>
                  <a:cubicBezTo>
                    <a:pt x="542565" y="293418"/>
                    <a:pt x="547844" y="290732"/>
                    <a:pt x="551992" y="287974"/>
                  </a:cubicBezTo>
                  <a:cubicBezTo>
                    <a:pt x="558120" y="283873"/>
                    <a:pt x="557507" y="278995"/>
                    <a:pt x="551191" y="275318"/>
                  </a:cubicBezTo>
                  <a:cubicBezTo>
                    <a:pt x="549305" y="274210"/>
                    <a:pt x="547184" y="273150"/>
                    <a:pt x="545063" y="272820"/>
                  </a:cubicBezTo>
                  <a:cubicBezTo>
                    <a:pt x="527505" y="270251"/>
                    <a:pt x="509946" y="265914"/>
                    <a:pt x="492364" y="265844"/>
                  </a:cubicBezTo>
                  <a:cubicBezTo>
                    <a:pt x="463234" y="265749"/>
                    <a:pt x="433986" y="267258"/>
                    <a:pt x="404997" y="270274"/>
                  </a:cubicBezTo>
                  <a:cubicBezTo>
                    <a:pt x="376079" y="273268"/>
                    <a:pt x="348504" y="281469"/>
                    <a:pt x="324158" y="298792"/>
                  </a:cubicBezTo>
                  <a:cubicBezTo>
                    <a:pt x="282324" y="328535"/>
                    <a:pt x="244992" y="363110"/>
                    <a:pt x="212232" y="402539"/>
                  </a:cubicBezTo>
                  <a:cubicBezTo>
                    <a:pt x="199505" y="417859"/>
                    <a:pt x="186189" y="433225"/>
                    <a:pt x="184209" y="454531"/>
                  </a:cubicBezTo>
                  <a:cubicBezTo>
                    <a:pt x="184092" y="455709"/>
                    <a:pt x="183408" y="456864"/>
                    <a:pt x="182842" y="457948"/>
                  </a:cubicBezTo>
                  <a:cubicBezTo>
                    <a:pt x="178883" y="465490"/>
                    <a:pt x="171247" y="468012"/>
                    <a:pt x="163234" y="464170"/>
                  </a:cubicBezTo>
                  <a:cubicBezTo>
                    <a:pt x="155056" y="460234"/>
                    <a:pt x="158921" y="454319"/>
                    <a:pt x="161325" y="449087"/>
                  </a:cubicBezTo>
                  <a:cubicBezTo>
                    <a:pt x="174688" y="419886"/>
                    <a:pt x="192883" y="393890"/>
                    <a:pt x="212892" y="368813"/>
                  </a:cubicBezTo>
                  <a:cubicBezTo>
                    <a:pt x="235023" y="341073"/>
                    <a:pt x="256635" y="313381"/>
                    <a:pt x="287839" y="294715"/>
                  </a:cubicBezTo>
                  <a:cubicBezTo>
                    <a:pt x="318690" y="276261"/>
                    <a:pt x="349564" y="258349"/>
                    <a:pt x="385577" y="251868"/>
                  </a:cubicBezTo>
                  <a:cubicBezTo>
                    <a:pt x="389418" y="251184"/>
                    <a:pt x="393236" y="249864"/>
                    <a:pt x="396842" y="248332"/>
                  </a:cubicBezTo>
                  <a:cubicBezTo>
                    <a:pt x="404620" y="245009"/>
                    <a:pt x="405892" y="241238"/>
                    <a:pt x="400519" y="234804"/>
                  </a:cubicBezTo>
                  <a:cubicBezTo>
                    <a:pt x="388570" y="220522"/>
                    <a:pt x="374099" y="210340"/>
                    <a:pt x="354773" y="208832"/>
                  </a:cubicBezTo>
                  <a:cubicBezTo>
                    <a:pt x="352817" y="208691"/>
                    <a:pt x="350884" y="207913"/>
                    <a:pt x="348645" y="207371"/>
                  </a:cubicBezTo>
                  <a:cubicBezTo>
                    <a:pt x="357035" y="193301"/>
                    <a:pt x="374735" y="187338"/>
                    <a:pt x="388475" y="194974"/>
                  </a:cubicBezTo>
                  <a:cubicBezTo>
                    <a:pt x="398963" y="200795"/>
                    <a:pt x="408037" y="209091"/>
                    <a:pt x="417794" y="216256"/>
                  </a:cubicBezTo>
                  <a:cubicBezTo>
                    <a:pt x="420788" y="218448"/>
                    <a:pt x="423875" y="220522"/>
                    <a:pt x="426915" y="222643"/>
                  </a:cubicBezTo>
                  <a:cubicBezTo>
                    <a:pt x="427457" y="222195"/>
                    <a:pt x="427999" y="221771"/>
                    <a:pt x="428518" y="221323"/>
                  </a:cubicBezTo>
                  <a:cubicBezTo>
                    <a:pt x="427339" y="217411"/>
                    <a:pt x="425878" y="213546"/>
                    <a:pt x="425077" y="209539"/>
                  </a:cubicBezTo>
                  <a:cubicBezTo>
                    <a:pt x="423757" y="203058"/>
                    <a:pt x="421990" y="196506"/>
                    <a:pt x="421990" y="190001"/>
                  </a:cubicBezTo>
                  <a:cubicBezTo>
                    <a:pt x="421990" y="182860"/>
                    <a:pt x="427882" y="179961"/>
                    <a:pt x="433915" y="183850"/>
                  </a:cubicBezTo>
                  <a:cubicBezTo>
                    <a:pt x="436838" y="185735"/>
                    <a:pt x="440302" y="189058"/>
                    <a:pt x="440679" y="192099"/>
                  </a:cubicBezTo>
                  <a:cubicBezTo>
                    <a:pt x="441645" y="199852"/>
                    <a:pt x="446713" y="202963"/>
                    <a:pt x="452840" y="204213"/>
                  </a:cubicBezTo>
                  <a:cubicBezTo>
                    <a:pt x="463187" y="206334"/>
                    <a:pt x="473745" y="207441"/>
                    <a:pt x="484210" y="208903"/>
                  </a:cubicBezTo>
                  <a:cubicBezTo>
                    <a:pt x="505680" y="211896"/>
                    <a:pt x="527363" y="213852"/>
                    <a:pt x="548551" y="218212"/>
                  </a:cubicBezTo>
                  <a:cubicBezTo>
                    <a:pt x="560170" y="220593"/>
                    <a:pt x="570823" y="227357"/>
                    <a:pt x="582183" y="231481"/>
                  </a:cubicBezTo>
                  <a:cubicBezTo>
                    <a:pt x="592718" y="235299"/>
                    <a:pt x="596088" y="233579"/>
                    <a:pt x="600873" y="223609"/>
                  </a:cubicBezTo>
                  <a:cubicBezTo>
                    <a:pt x="604431" y="216209"/>
                    <a:pt x="610158" y="211401"/>
                    <a:pt x="618077" y="209704"/>
                  </a:cubicBezTo>
                  <a:cubicBezTo>
                    <a:pt x="620387" y="209209"/>
                    <a:pt x="624040" y="209845"/>
                    <a:pt x="625336" y="211401"/>
                  </a:cubicBezTo>
                  <a:cubicBezTo>
                    <a:pt x="626444" y="212697"/>
                    <a:pt x="625713" y="216492"/>
                    <a:pt x="624606" y="218542"/>
                  </a:cubicBezTo>
                  <a:cubicBezTo>
                    <a:pt x="615155" y="236100"/>
                    <a:pt x="594674" y="245999"/>
                    <a:pt x="575136" y="242558"/>
                  </a:cubicBezTo>
                  <a:cubicBezTo>
                    <a:pt x="569550" y="241568"/>
                    <a:pt x="564059" y="240178"/>
                    <a:pt x="558544" y="238834"/>
                  </a:cubicBezTo>
                  <a:cubicBezTo>
                    <a:pt x="538747" y="233979"/>
                    <a:pt x="518808" y="230821"/>
                    <a:pt x="498374" y="234144"/>
                  </a:cubicBezTo>
                  <a:cubicBezTo>
                    <a:pt x="491681" y="235228"/>
                    <a:pt x="484846" y="236195"/>
                    <a:pt x="479284" y="243053"/>
                  </a:cubicBezTo>
                  <a:cubicBezTo>
                    <a:pt x="483715" y="244774"/>
                    <a:pt x="487179" y="246730"/>
                    <a:pt x="490903" y="247460"/>
                  </a:cubicBezTo>
                  <a:cubicBezTo>
                    <a:pt x="504950" y="250194"/>
                    <a:pt x="519067" y="252551"/>
                    <a:pt x="533161" y="254979"/>
                  </a:cubicBezTo>
                  <a:cubicBezTo>
                    <a:pt x="568560" y="261036"/>
                    <a:pt x="603465" y="268507"/>
                    <a:pt x="634222" y="288610"/>
                  </a:cubicBezTo>
                  <a:cubicBezTo>
                    <a:pt x="637686" y="290873"/>
                    <a:pt x="641669" y="292523"/>
                    <a:pt x="645582" y="293937"/>
                  </a:cubicBezTo>
                  <a:cubicBezTo>
                    <a:pt x="654113" y="296977"/>
                    <a:pt x="655739" y="295964"/>
                    <a:pt x="657507" y="287267"/>
                  </a:cubicBezTo>
                  <a:cubicBezTo>
                    <a:pt x="659228" y="278783"/>
                    <a:pt x="662833" y="276119"/>
                    <a:pt x="671130" y="278688"/>
                  </a:cubicBezTo>
                  <a:cubicBezTo>
                    <a:pt x="677422" y="280644"/>
                    <a:pt x="683951" y="283119"/>
                    <a:pt x="689183" y="286961"/>
                  </a:cubicBezTo>
                  <a:cubicBezTo>
                    <a:pt x="712115" y="303788"/>
                    <a:pt x="735047" y="320640"/>
                    <a:pt x="757059" y="338599"/>
                  </a:cubicBezTo>
                  <a:cubicBezTo>
                    <a:pt x="768466" y="347908"/>
                    <a:pt x="778082" y="359457"/>
                    <a:pt x="788146" y="370345"/>
                  </a:cubicBezTo>
                  <a:cubicBezTo>
                    <a:pt x="789819" y="372136"/>
                    <a:pt x="789583" y="375695"/>
                    <a:pt x="790220" y="378429"/>
                  </a:cubicBezTo>
                  <a:cubicBezTo>
                    <a:pt x="787439" y="378759"/>
                    <a:pt x="784516" y="379772"/>
                    <a:pt x="781900" y="379254"/>
                  </a:cubicBezTo>
                  <a:cubicBezTo>
                    <a:pt x="777092" y="378288"/>
                    <a:pt x="772497" y="376355"/>
                    <a:pt x="767759" y="374941"/>
                  </a:cubicBezTo>
                  <a:cubicBezTo>
                    <a:pt x="758898" y="372278"/>
                    <a:pt x="755905" y="374729"/>
                    <a:pt x="757931" y="383779"/>
                  </a:cubicBezTo>
                  <a:cubicBezTo>
                    <a:pt x="759416" y="390496"/>
                    <a:pt x="762126" y="396930"/>
                    <a:pt x="764083" y="403553"/>
                  </a:cubicBezTo>
                  <a:cubicBezTo>
                    <a:pt x="764766" y="405886"/>
                    <a:pt x="764837" y="408384"/>
                    <a:pt x="765473" y="412839"/>
                  </a:cubicBezTo>
                  <a:cubicBezTo>
                    <a:pt x="760406" y="409421"/>
                    <a:pt x="757130" y="407324"/>
                    <a:pt x="753972" y="405061"/>
                  </a:cubicBezTo>
                  <a:cubicBezTo>
                    <a:pt x="746124" y="399476"/>
                    <a:pt x="738488" y="393513"/>
                    <a:pt x="730404" y="388304"/>
                  </a:cubicBezTo>
                  <a:cubicBezTo>
                    <a:pt x="727458" y="386419"/>
                    <a:pt x="723427" y="386230"/>
                    <a:pt x="717653" y="384628"/>
                  </a:cubicBezTo>
                  <a:cubicBezTo>
                    <a:pt x="719515" y="390732"/>
                    <a:pt x="720034" y="394715"/>
                    <a:pt x="721872" y="397967"/>
                  </a:cubicBezTo>
                  <a:cubicBezTo>
                    <a:pt x="726114" y="405485"/>
                    <a:pt x="730498" y="413004"/>
                    <a:pt x="735659" y="419909"/>
                  </a:cubicBezTo>
                  <a:cubicBezTo>
                    <a:pt x="748457" y="436973"/>
                    <a:pt x="761844" y="453659"/>
                    <a:pt x="781028" y="464147"/>
                  </a:cubicBezTo>
                  <a:cubicBezTo>
                    <a:pt x="789819" y="468955"/>
                    <a:pt x="799529" y="473221"/>
                    <a:pt x="808839" y="466244"/>
                  </a:cubicBezTo>
                  <a:cubicBezTo>
                    <a:pt x="818125" y="459268"/>
                    <a:pt x="816711" y="448615"/>
                    <a:pt x="814778" y="438882"/>
                  </a:cubicBezTo>
                  <a:cubicBezTo>
                    <a:pt x="811172" y="420522"/>
                    <a:pt x="804620" y="402445"/>
                    <a:pt x="803536" y="383991"/>
                  </a:cubicBezTo>
                  <a:cubicBezTo>
                    <a:pt x="802711" y="369850"/>
                    <a:pt x="796913" y="360069"/>
                    <a:pt x="788523" y="350689"/>
                  </a:cubicBezTo>
                  <a:cubicBezTo>
                    <a:pt x="761961" y="320993"/>
                    <a:pt x="731629" y="295681"/>
                    <a:pt x="698445" y="273715"/>
                  </a:cubicBezTo>
                  <a:cubicBezTo>
                    <a:pt x="685718" y="265278"/>
                    <a:pt x="672143" y="260164"/>
                    <a:pt x="656635" y="261201"/>
                  </a:cubicBezTo>
                  <a:cubicBezTo>
                    <a:pt x="648975" y="261719"/>
                    <a:pt x="641316" y="262238"/>
                    <a:pt x="633656" y="262379"/>
                  </a:cubicBezTo>
                  <a:cubicBezTo>
                    <a:pt x="625855" y="262520"/>
                    <a:pt x="622909" y="259174"/>
                    <a:pt x="623427" y="251420"/>
                  </a:cubicBezTo>
                  <a:cubicBezTo>
                    <a:pt x="624394" y="236454"/>
                    <a:pt x="635306" y="226650"/>
                    <a:pt x="650130" y="227781"/>
                  </a:cubicBezTo>
                  <a:cubicBezTo>
                    <a:pt x="655009" y="228158"/>
                    <a:pt x="660312" y="228488"/>
                    <a:pt x="664554" y="230585"/>
                  </a:cubicBezTo>
                  <a:cubicBezTo>
                    <a:pt x="680604" y="238622"/>
                    <a:pt x="697290" y="245976"/>
                    <a:pt x="711973" y="256133"/>
                  </a:cubicBezTo>
                  <a:cubicBezTo>
                    <a:pt x="758521" y="288351"/>
                    <a:pt x="796560" y="329855"/>
                    <a:pt x="835235" y="370746"/>
                  </a:cubicBezTo>
                  <a:cubicBezTo>
                    <a:pt x="854585" y="391203"/>
                    <a:pt x="875890" y="409798"/>
                    <a:pt x="896513" y="428983"/>
                  </a:cubicBezTo>
                  <a:cubicBezTo>
                    <a:pt x="899600" y="431835"/>
                    <a:pt x="903913" y="433367"/>
                    <a:pt x="907660" y="435511"/>
                  </a:cubicBezTo>
                  <a:cubicBezTo>
                    <a:pt x="908462" y="435087"/>
                    <a:pt x="909263" y="434663"/>
                    <a:pt x="910064" y="434215"/>
                  </a:cubicBezTo>
                  <a:cubicBezTo>
                    <a:pt x="909381" y="430114"/>
                    <a:pt x="909805" y="425330"/>
                    <a:pt x="907778" y="422077"/>
                  </a:cubicBezTo>
                  <a:cubicBezTo>
                    <a:pt x="900260" y="409940"/>
                    <a:pt x="892482" y="397920"/>
                    <a:pt x="883786" y="386631"/>
                  </a:cubicBezTo>
                  <a:cubicBezTo>
                    <a:pt x="875608" y="376002"/>
                    <a:pt x="866157" y="366339"/>
                    <a:pt x="857248" y="356228"/>
                  </a:cubicBezTo>
                  <a:cubicBezTo>
                    <a:pt x="861255" y="358019"/>
                    <a:pt x="864366" y="360682"/>
                    <a:pt x="867594" y="363204"/>
                  </a:cubicBezTo>
                  <a:cubicBezTo>
                    <a:pt x="915037" y="400277"/>
                    <a:pt x="957602" y="442252"/>
                    <a:pt x="994769" y="489671"/>
                  </a:cubicBezTo>
                  <a:cubicBezTo>
                    <a:pt x="1015367" y="515973"/>
                    <a:pt x="1035872" y="542346"/>
                    <a:pt x="1056777" y="568413"/>
                  </a:cubicBezTo>
                  <a:cubicBezTo>
                    <a:pt x="1061538" y="574328"/>
                    <a:pt x="1067453" y="579490"/>
                    <a:pt x="1073534" y="584086"/>
                  </a:cubicBezTo>
                  <a:cubicBezTo>
                    <a:pt x="1075985" y="585947"/>
                    <a:pt x="1080251" y="585382"/>
                    <a:pt x="1083692" y="585900"/>
                  </a:cubicBezTo>
                  <a:cubicBezTo>
                    <a:pt x="1083220" y="582954"/>
                    <a:pt x="1083645" y="579466"/>
                    <a:pt x="1082160" y="577157"/>
                  </a:cubicBezTo>
                  <a:cubicBezTo>
                    <a:pt x="1073817" y="564029"/>
                    <a:pt x="1065214" y="551019"/>
                    <a:pt x="1056353" y="538245"/>
                  </a:cubicBezTo>
                  <a:cubicBezTo>
                    <a:pt x="1041434" y="516704"/>
                    <a:pt x="1025949" y="495563"/>
                    <a:pt x="1011361" y="473810"/>
                  </a:cubicBezTo>
                  <a:cubicBezTo>
                    <a:pt x="1007778" y="468483"/>
                    <a:pt x="1005775" y="461672"/>
                    <a:pt x="1004597" y="455238"/>
                  </a:cubicBezTo>
                  <a:cubicBezTo>
                    <a:pt x="1002994" y="446447"/>
                    <a:pt x="1007802" y="442700"/>
                    <a:pt x="1015132" y="447248"/>
                  </a:cubicBezTo>
                  <a:cubicBezTo>
                    <a:pt x="1022344" y="451703"/>
                    <a:pt x="1029155" y="457501"/>
                    <a:pt x="1034528" y="464052"/>
                  </a:cubicBezTo>
                  <a:cubicBezTo>
                    <a:pt x="1044262" y="475884"/>
                    <a:pt x="1051969" y="489388"/>
                    <a:pt x="1061985" y="500937"/>
                  </a:cubicBezTo>
                  <a:cubicBezTo>
                    <a:pt x="1078153" y="519603"/>
                    <a:pt x="1095429" y="537326"/>
                    <a:pt x="1112445" y="555214"/>
                  </a:cubicBezTo>
                  <a:cubicBezTo>
                    <a:pt x="1114708" y="557595"/>
                    <a:pt x="1118290" y="558726"/>
                    <a:pt x="1122603" y="561201"/>
                  </a:cubicBezTo>
                  <a:cubicBezTo>
                    <a:pt x="1122037" y="557595"/>
                    <a:pt x="1122108" y="556016"/>
                    <a:pt x="1121542" y="554743"/>
                  </a:cubicBezTo>
                  <a:cubicBezTo>
                    <a:pt x="1119586" y="550477"/>
                    <a:pt x="1117866" y="545999"/>
                    <a:pt x="1115226" y="542205"/>
                  </a:cubicBezTo>
                  <a:cubicBezTo>
                    <a:pt x="1097738" y="517034"/>
                    <a:pt x="1080416" y="491745"/>
                    <a:pt x="1062245" y="467069"/>
                  </a:cubicBezTo>
                  <a:cubicBezTo>
                    <a:pt x="1055316" y="457312"/>
                    <a:pt x="1046218" y="449063"/>
                    <a:pt x="1037851" y="440319"/>
                  </a:cubicBezTo>
                  <a:close/>
                  <a:moveTo>
                    <a:pt x="503418" y="55780"/>
                  </a:moveTo>
                  <a:cubicBezTo>
                    <a:pt x="488617" y="59999"/>
                    <a:pt x="475254" y="59598"/>
                    <a:pt x="460736" y="55945"/>
                  </a:cubicBezTo>
                  <a:cubicBezTo>
                    <a:pt x="470187" y="47390"/>
                    <a:pt x="493331" y="47272"/>
                    <a:pt x="503418" y="55780"/>
                  </a:cubicBezTo>
                  <a:close/>
                  <a:moveTo>
                    <a:pt x="341999" y="187126"/>
                  </a:moveTo>
                  <a:cubicBezTo>
                    <a:pt x="311926" y="208266"/>
                    <a:pt x="281782" y="229313"/>
                    <a:pt x="251214" y="249699"/>
                  </a:cubicBezTo>
                  <a:cubicBezTo>
                    <a:pt x="243342" y="254955"/>
                    <a:pt x="234056" y="258372"/>
                    <a:pt x="225006" y="261436"/>
                  </a:cubicBezTo>
                  <a:cubicBezTo>
                    <a:pt x="214801" y="264877"/>
                    <a:pt x="210040" y="259951"/>
                    <a:pt x="212986" y="249676"/>
                  </a:cubicBezTo>
                  <a:cubicBezTo>
                    <a:pt x="214636" y="243949"/>
                    <a:pt x="217417" y="239235"/>
                    <a:pt x="223757" y="236572"/>
                  </a:cubicBezTo>
                  <a:cubicBezTo>
                    <a:pt x="240703" y="229454"/>
                    <a:pt x="257766" y="222337"/>
                    <a:pt x="273981" y="213711"/>
                  </a:cubicBezTo>
                  <a:cubicBezTo>
                    <a:pt x="296842" y="201573"/>
                    <a:pt x="318878" y="187927"/>
                    <a:pt x="341457" y="175247"/>
                  </a:cubicBezTo>
                  <a:cubicBezTo>
                    <a:pt x="346642" y="172325"/>
                    <a:pt x="352581" y="170699"/>
                    <a:pt x="358167" y="168483"/>
                  </a:cubicBezTo>
                  <a:cubicBezTo>
                    <a:pt x="358756" y="169402"/>
                    <a:pt x="359369" y="170321"/>
                    <a:pt x="359958" y="171241"/>
                  </a:cubicBezTo>
                  <a:cubicBezTo>
                    <a:pt x="353972" y="176567"/>
                    <a:pt x="348480" y="182553"/>
                    <a:pt x="341999" y="18712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A254F3-0C9F-4ED4-89C1-DA4500C951FF}"/>
                </a:ext>
              </a:extLst>
            </p:cNvPr>
            <p:cNvSpPr/>
            <p:nvPr/>
          </p:nvSpPr>
          <p:spPr>
            <a:xfrm>
              <a:off x="190581" y="2180046"/>
              <a:ext cx="1006655" cy="452263"/>
            </a:xfrm>
            <a:custGeom>
              <a:avLst/>
              <a:gdLst>
                <a:gd name="connsiteX0" fmla="*/ 12020 w 1006655"/>
                <a:gd name="connsiteY0" fmla="*/ 446890 h 452263"/>
                <a:gd name="connsiteX1" fmla="*/ 40726 w 1006655"/>
                <a:gd name="connsiteY1" fmla="*/ 422238 h 452263"/>
                <a:gd name="connsiteX2" fmla="*/ 125077 w 1006655"/>
                <a:gd name="connsiteY2" fmla="*/ 337368 h 452263"/>
                <a:gd name="connsiteX3" fmla="*/ 176668 w 1006655"/>
                <a:gd name="connsiteY3" fmla="*/ 292777 h 452263"/>
                <a:gd name="connsiteX4" fmla="*/ 204313 w 1006655"/>
                <a:gd name="connsiteY4" fmla="*/ 297986 h 452263"/>
                <a:gd name="connsiteX5" fmla="*/ 226114 w 1006655"/>
                <a:gd name="connsiteY5" fmla="*/ 302252 h 452263"/>
                <a:gd name="connsiteX6" fmla="*/ 252416 w 1006655"/>
                <a:gd name="connsiteY6" fmla="*/ 280545 h 452263"/>
                <a:gd name="connsiteX7" fmla="*/ 293590 w 1006655"/>
                <a:gd name="connsiteY7" fmla="*/ 257661 h 452263"/>
                <a:gd name="connsiteX8" fmla="*/ 324888 w 1006655"/>
                <a:gd name="connsiteY8" fmla="*/ 258061 h 452263"/>
                <a:gd name="connsiteX9" fmla="*/ 288499 w 1006655"/>
                <a:gd name="connsiteY9" fmla="*/ 294828 h 452263"/>
                <a:gd name="connsiteX10" fmla="*/ 293165 w 1006655"/>
                <a:gd name="connsiteY10" fmla="*/ 295488 h 452263"/>
                <a:gd name="connsiteX11" fmla="*/ 296111 w 1006655"/>
                <a:gd name="connsiteY11" fmla="*/ 295346 h 452263"/>
                <a:gd name="connsiteX12" fmla="*/ 332972 w 1006655"/>
                <a:gd name="connsiteY12" fmla="*/ 260937 h 452263"/>
                <a:gd name="connsiteX13" fmla="*/ 331700 w 1006655"/>
                <a:gd name="connsiteY13" fmla="*/ 255940 h 452263"/>
                <a:gd name="connsiteX14" fmla="*/ 330050 w 1006655"/>
                <a:gd name="connsiteY14" fmla="*/ 247031 h 452263"/>
                <a:gd name="connsiteX15" fmla="*/ 342753 w 1006655"/>
                <a:gd name="connsiteY15" fmla="*/ 227917 h 452263"/>
                <a:gd name="connsiteX16" fmla="*/ 348598 w 1006655"/>
                <a:gd name="connsiteY16" fmla="*/ 215827 h 452263"/>
                <a:gd name="connsiteX17" fmla="*/ 335659 w 1006655"/>
                <a:gd name="connsiteY17" fmla="*/ 217948 h 452263"/>
                <a:gd name="connsiteX18" fmla="*/ 289984 w 1006655"/>
                <a:gd name="connsiteY18" fmla="*/ 240668 h 452263"/>
                <a:gd name="connsiteX19" fmla="*/ 227198 w 1006655"/>
                <a:gd name="connsiteY19" fmla="*/ 275620 h 452263"/>
                <a:gd name="connsiteX20" fmla="*/ 208178 w 1006655"/>
                <a:gd name="connsiteY20" fmla="*/ 281724 h 452263"/>
                <a:gd name="connsiteX21" fmla="*/ 206764 w 1006655"/>
                <a:gd name="connsiteY21" fmla="*/ 279626 h 452263"/>
                <a:gd name="connsiteX22" fmla="*/ 208980 w 1006655"/>
                <a:gd name="connsiteY22" fmla="*/ 272273 h 452263"/>
                <a:gd name="connsiteX23" fmla="*/ 252062 w 1006655"/>
                <a:gd name="connsiteY23" fmla="*/ 241563 h 452263"/>
                <a:gd name="connsiteX24" fmla="*/ 261820 w 1006655"/>
                <a:gd name="connsiteY24" fmla="*/ 238264 h 452263"/>
                <a:gd name="connsiteX25" fmla="*/ 299270 w 1006655"/>
                <a:gd name="connsiteY25" fmla="*/ 215874 h 452263"/>
                <a:gd name="connsiteX26" fmla="*/ 329673 w 1006655"/>
                <a:gd name="connsiteY26" fmla="*/ 197561 h 452263"/>
                <a:gd name="connsiteX27" fmla="*/ 353759 w 1006655"/>
                <a:gd name="connsiteY27" fmla="*/ 195582 h 452263"/>
                <a:gd name="connsiteX28" fmla="*/ 364672 w 1006655"/>
                <a:gd name="connsiteY28" fmla="*/ 188888 h 452263"/>
                <a:gd name="connsiteX29" fmla="*/ 378836 w 1006655"/>
                <a:gd name="connsiteY29" fmla="*/ 175054 h 452263"/>
                <a:gd name="connsiteX30" fmla="*/ 389866 w 1006655"/>
                <a:gd name="connsiteY30" fmla="*/ 173545 h 452263"/>
                <a:gd name="connsiteX31" fmla="*/ 411949 w 1006655"/>
                <a:gd name="connsiteY31" fmla="*/ 160064 h 452263"/>
                <a:gd name="connsiteX32" fmla="*/ 412586 w 1006655"/>
                <a:gd name="connsiteY32" fmla="*/ 152711 h 452263"/>
                <a:gd name="connsiteX33" fmla="*/ 405492 w 1006655"/>
                <a:gd name="connsiteY33" fmla="*/ 150142 h 452263"/>
                <a:gd name="connsiteX34" fmla="*/ 388570 w 1006655"/>
                <a:gd name="connsiteY34" fmla="*/ 134069 h 452263"/>
                <a:gd name="connsiteX35" fmla="*/ 378553 w 1006655"/>
                <a:gd name="connsiteY35" fmla="*/ 127045 h 452263"/>
                <a:gd name="connsiteX36" fmla="*/ 365614 w 1006655"/>
                <a:gd name="connsiteY36" fmla="*/ 125584 h 452263"/>
                <a:gd name="connsiteX37" fmla="*/ 371200 w 1006655"/>
                <a:gd name="connsiteY37" fmla="*/ 112150 h 452263"/>
                <a:gd name="connsiteX38" fmla="*/ 407660 w 1006655"/>
                <a:gd name="connsiteY38" fmla="*/ 109628 h 452263"/>
                <a:gd name="connsiteX39" fmla="*/ 413246 w 1006655"/>
                <a:gd name="connsiteY39" fmla="*/ 116722 h 452263"/>
                <a:gd name="connsiteX40" fmla="*/ 420269 w 1006655"/>
                <a:gd name="connsiteY40" fmla="*/ 124524 h 452263"/>
                <a:gd name="connsiteX41" fmla="*/ 450531 w 1006655"/>
                <a:gd name="connsiteY41" fmla="*/ 122261 h 452263"/>
                <a:gd name="connsiteX42" fmla="*/ 469645 w 1006655"/>
                <a:gd name="connsiteY42" fmla="*/ 119928 h 452263"/>
                <a:gd name="connsiteX43" fmla="*/ 471836 w 1006655"/>
                <a:gd name="connsiteY43" fmla="*/ 123699 h 452263"/>
                <a:gd name="connsiteX44" fmla="*/ 463870 w 1006655"/>
                <a:gd name="connsiteY44" fmla="*/ 128837 h 452263"/>
                <a:gd name="connsiteX45" fmla="*/ 446736 w 1006655"/>
                <a:gd name="connsiteY45" fmla="*/ 143072 h 452263"/>
                <a:gd name="connsiteX46" fmla="*/ 443955 w 1006655"/>
                <a:gd name="connsiteY46" fmla="*/ 149152 h 452263"/>
                <a:gd name="connsiteX47" fmla="*/ 449847 w 1006655"/>
                <a:gd name="connsiteY47" fmla="*/ 152523 h 452263"/>
                <a:gd name="connsiteX48" fmla="*/ 471294 w 1006655"/>
                <a:gd name="connsiteY48" fmla="*/ 153960 h 452263"/>
                <a:gd name="connsiteX49" fmla="*/ 575937 w 1006655"/>
                <a:gd name="connsiteY49" fmla="*/ 149907 h 452263"/>
                <a:gd name="connsiteX50" fmla="*/ 750649 w 1006655"/>
                <a:gd name="connsiteY50" fmla="*/ 159923 h 452263"/>
                <a:gd name="connsiteX51" fmla="*/ 909169 w 1006655"/>
                <a:gd name="connsiteY51" fmla="*/ 192683 h 452263"/>
                <a:gd name="connsiteX52" fmla="*/ 929909 w 1006655"/>
                <a:gd name="connsiteY52" fmla="*/ 198056 h 452263"/>
                <a:gd name="connsiteX53" fmla="*/ 940326 w 1006655"/>
                <a:gd name="connsiteY53" fmla="*/ 197019 h 452263"/>
                <a:gd name="connsiteX54" fmla="*/ 936343 w 1006655"/>
                <a:gd name="connsiteY54" fmla="*/ 186767 h 452263"/>
                <a:gd name="connsiteX55" fmla="*/ 923616 w 1006655"/>
                <a:gd name="connsiteY55" fmla="*/ 178283 h 452263"/>
                <a:gd name="connsiteX56" fmla="*/ 901226 w 1006655"/>
                <a:gd name="connsiteY56" fmla="*/ 173993 h 452263"/>
                <a:gd name="connsiteX57" fmla="*/ 897055 w 1006655"/>
                <a:gd name="connsiteY57" fmla="*/ 162893 h 452263"/>
                <a:gd name="connsiteX58" fmla="*/ 929178 w 1006655"/>
                <a:gd name="connsiteY58" fmla="*/ 155327 h 452263"/>
                <a:gd name="connsiteX59" fmla="*/ 970682 w 1006655"/>
                <a:gd name="connsiteY59" fmla="*/ 172956 h 452263"/>
                <a:gd name="connsiteX60" fmla="*/ 997173 w 1006655"/>
                <a:gd name="connsiteY60" fmla="*/ 178236 h 452263"/>
                <a:gd name="connsiteX61" fmla="*/ 1006647 w 1006655"/>
                <a:gd name="connsiteY61" fmla="*/ 169892 h 452263"/>
                <a:gd name="connsiteX62" fmla="*/ 997149 w 1006655"/>
                <a:gd name="connsiteY62" fmla="*/ 161596 h 452263"/>
                <a:gd name="connsiteX63" fmla="*/ 934010 w 1006655"/>
                <a:gd name="connsiteY63" fmla="*/ 141375 h 452263"/>
                <a:gd name="connsiteX64" fmla="*/ 823380 w 1006655"/>
                <a:gd name="connsiteY64" fmla="*/ 99800 h 452263"/>
                <a:gd name="connsiteX65" fmla="*/ 663305 w 1006655"/>
                <a:gd name="connsiteY65" fmla="*/ 78306 h 452263"/>
                <a:gd name="connsiteX66" fmla="*/ 656046 w 1006655"/>
                <a:gd name="connsiteY66" fmla="*/ 77741 h 452263"/>
                <a:gd name="connsiteX67" fmla="*/ 675796 w 1006655"/>
                <a:gd name="connsiteY67" fmla="*/ 69586 h 452263"/>
                <a:gd name="connsiteX68" fmla="*/ 765544 w 1006655"/>
                <a:gd name="connsiteY68" fmla="*/ 60300 h 452263"/>
                <a:gd name="connsiteX69" fmla="*/ 865025 w 1006655"/>
                <a:gd name="connsiteY69" fmla="*/ 91080 h 452263"/>
                <a:gd name="connsiteX70" fmla="*/ 969951 w 1006655"/>
                <a:gd name="connsiteY70" fmla="*/ 126668 h 452263"/>
                <a:gd name="connsiteX71" fmla="*/ 994934 w 1006655"/>
                <a:gd name="connsiteY71" fmla="*/ 126975 h 452263"/>
                <a:gd name="connsiteX72" fmla="*/ 988429 w 1006655"/>
                <a:gd name="connsiteY72" fmla="*/ 120022 h 452263"/>
                <a:gd name="connsiteX73" fmla="*/ 972025 w 1006655"/>
                <a:gd name="connsiteY73" fmla="*/ 109982 h 452263"/>
                <a:gd name="connsiteX74" fmla="*/ 823687 w 1006655"/>
                <a:gd name="connsiteY74" fmla="*/ 53371 h 452263"/>
                <a:gd name="connsiteX75" fmla="*/ 678153 w 1006655"/>
                <a:gd name="connsiteY75" fmla="*/ 19810 h 452263"/>
                <a:gd name="connsiteX76" fmla="*/ 656117 w 1006655"/>
                <a:gd name="connsiteY76" fmla="*/ 18372 h 452263"/>
                <a:gd name="connsiteX77" fmla="*/ 655692 w 1006655"/>
                <a:gd name="connsiteY77" fmla="*/ 20800 h 452263"/>
                <a:gd name="connsiteX78" fmla="*/ 665120 w 1006655"/>
                <a:gd name="connsiteY78" fmla="*/ 28860 h 452263"/>
                <a:gd name="connsiteX79" fmla="*/ 667971 w 1006655"/>
                <a:gd name="connsiteY79" fmla="*/ 40573 h 452263"/>
                <a:gd name="connsiteX80" fmla="*/ 653783 w 1006655"/>
                <a:gd name="connsiteY80" fmla="*/ 44627 h 452263"/>
                <a:gd name="connsiteX81" fmla="*/ 643060 w 1006655"/>
                <a:gd name="connsiteY81" fmla="*/ 32914 h 452263"/>
                <a:gd name="connsiteX82" fmla="*/ 632218 w 1006655"/>
                <a:gd name="connsiteY82" fmla="*/ 18136 h 452263"/>
                <a:gd name="connsiteX83" fmla="*/ 614778 w 1006655"/>
                <a:gd name="connsiteY83" fmla="*/ 14153 h 452263"/>
                <a:gd name="connsiteX84" fmla="*/ 611596 w 1006655"/>
                <a:gd name="connsiteY84" fmla="*/ 30934 h 452263"/>
                <a:gd name="connsiteX85" fmla="*/ 613128 w 1006655"/>
                <a:gd name="connsiteY85" fmla="*/ 39607 h 452263"/>
                <a:gd name="connsiteX86" fmla="*/ 610300 w 1006655"/>
                <a:gd name="connsiteY86" fmla="*/ 46065 h 452263"/>
                <a:gd name="connsiteX87" fmla="*/ 577139 w 1006655"/>
                <a:gd name="connsiteY87" fmla="*/ 40243 h 452263"/>
                <a:gd name="connsiteX88" fmla="*/ 576032 w 1006655"/>
                <a:gd name="connsiteY88" fmla="*/ 31688 h 452263"/>
                <a:gd name="connsiteX89" fmla="*/ 565025 w 1006655"/>
                <a:gd name="connsiteY89" fmla="*/ 17524 h 452263"/>
                <a:gd name="connsiteX90" fmla="*/ 539242 w 1006655"/>
                <a:gd name="connsiteY90" fmla="*/ 19173 h 452263"/>
                <a:gd name="connsiteX91" fmla="*/ 494674 w 1006655"/>
                <a:gd name="connsiteY91" fmla="*/ 39348 h 452263"/>
                <a:gd name="connsiteX92" fmla="*/ 488263 w 1006655"/>
                <a:gd name="connsiteY92" fmla="*/ 48280 h 452263"/>
                <a:gd name="connsiteX93" fmla="*/ 489701 w 1006655"/>
                <a:gd name="connsiteY93" fmla="*/ 50967 h 452263"/>
                <a:gd name="connsiteX94" fmla="*/ 531299 w 1006655"/>
                <a:gd name="connsiteY94" fmla="*/ 47031 h 452263"/>
                <a:gd name="connsiteX95" fmla="*/ 515697 w 1006655"/>
                <a:gd name="connsiteY95" fmla="*/ 55799 h 452263"/>
                <a:gd name="connsiteX96" fmla="*/ 516592 w 1006655"/>
                <a:gd name="connsiteY96" fmla="*/ 66475 h 452263"/>
                <a:gd name="connsiteX97" fmla="*/ 535989 w 1006655"/>
                <a:gd name="connsiteY97" fmla="*/ 70694 h 452263"/>
                <a:gd name="connsiteX98" fmla="*/ 607165 w 1006655"/>
                <a:gd name="connsiteY98" fmla="*/ 69680 h 452263"/>
                <a:gd name="connsiteX99" fmla="*/ 646854 w 1006655"/>
                <a:gd name="connsiteY99" fmla="*/ 67583 h 452263"/>
                <a:gd name="connsiteX100" fmla="*/ 612350 w 1006655"/>
                <a:gd name="connsiteY100" fmla="*/ 77835 h 452263"/>
                <a:gd name="connsiteX101" fmla="*/ 509875 w 1006655"/>
                <a:gd name="connsiteY101" fmla="*/ 85895 h 452263"/>
                <a:gd name="connsiteX102" fmla="*/ 495145 w 1006655"/>
                <a:gd name="connsiteY102" fmla="*/ 86060 h 452263"/>
                <a:gd name="connsiteX103" fmla="*/ 486614 w 1006655"/>
                <a:gd name="connsiteY103" fmla="*/ 92589 h 452263"/>
                <a:gd name="connsiteX104" fmla="*/ 472921 w 1006655"/>
                <a:gd name="connsiteY104" fmla="*/ 104773 h 452263"/>
                <a:gd name="connsiteX105" fmla="*/ 452345 w 1006655"/>
                <a:gd name="connsiteY105" fmla="*/ 106494 h 452263"/>
                <a:gd name="connsiteX106" fmla="*/ 440019 w 1006655"/>
                <a:gd name="connsiteY106" fmla="*/ 90467 h 452263"/>
                <a:gd name="connsiteX107" fmla="*/ 487981 w 1006655"/>
                <a:gd name="connsiteY107" fmla="*/ 13022 h 452263"/>
                <a:gd name="connsiteX108" fmla="*/ 497431 w 1006655"/>
                <a:gd name="connsiteY108" fmla="*/ 2039 h 452263"/>
                <a:gd name="connsiteX109" fmla="*/ 489654 w 1006655"/>
                <a:gd name="connsiteY109" fmla="*/ 12 h 452263"/>
                <a:gd name="connsiteX110" fmla="*/ 434999 w 1006655"/>
                <a:gd name="connsiteY110" fmla="*/ 13941 h 452263"/>
                <a:gd name="connsiteX111" fmla="*/ 427599 w 1006655"/>
                <a:gd name="connsiteY111" fmla="*/ 33856 h 452263"/>
                <a:gd name="connsiteX112" fmla="*/ 429296 w 1006655"/>
                <a:gd name="connsiteY112" fmla="*/ 43260 h 452263"/>
                <a:gd name="connsiteX113" fmla="*/ 416192 w 1006655"/>
                <a:gd name="connsiteY113" fmla="*/ 51462 h 452263"/>
                <a:gd name="connsiteX114" fmla="*/ 402852 w 1006655"/>
                <a:gd name="connsiteY114" fmla="*/ 38429 h 452263"/>
                <a:gd name="connsiteX115" fmla="*/ 390667 w 1006655"/>
                <a:gd name="connsiteY115" fmla="*/ 28789 h 452263"/>
                <a:gd name="connsiteX116" fmla="*/ 334834 w 1006655"/>
                <a:gd name="connsiteY116" fmla="*/ 42860 h 452263"/>
                <a:gd name="connsiteX117" fmla="*/ 331652 w 1006655"/>
                <a:gd name="connsiteY117" fmla="*/ 53654 h 452263"/>
                <a:gd name="connsiteX118" fmla="*/ 325619 w 1006655"/>
                <a:gd name="connsiteY118" fmla="*/ 64519 h 452263"/>
                <a:gd name="connsiteX119" fmla="*/ 315461 w 1006655"/>
                <a:gd name="connsiteY119" fmla="*/ 66357 h 452263"/>
                <a:gd name="connsiteX120" fmla="*/ 295687 w 1006655"/>
                <a:gd name="connsiteY120" fmla="*/ 68973 h 452263"/>
                <a:gd name="connsiteX121" fmla="*/ 175018 w 1006655"/>
                <a:gd name="connsiteY121" fmla="*/ 115026 h 452263"/>
                <a:gd name="connsiteX122" fmla="*/ 143154 w 1006655"/>
                <a:gd name="connsiteY122" fmla="*/ 141021 h 452263"/>
                <a:gd name="connsiteX123" fmla="*/ 122885 w 1006655"/>
                <a:gd name="connsiteY123" fmla="*/ 150873 h 452263"/>
                <a:gd name="connsiteX124" fmla="*/ 109804 w 1006655"/>
                <a:gd name="connsiteY124" fmla="*/ 163505 h 452263"/>
                <a:gd name="connsiteX125" fmla="*/ 128824 w 1006655"/>
                <a:gd name="connsiteY125" fmla="*/ 159122 h 452263"/>
                <a:gd name="connsiteX126" fmla="*/ 221070 w 1006655"/>
                <a:gd name="connsiteY126" fmla="*/ 120776 h 452263"/>
                <a:gd name="connsiteX127" fmla="*/ 313717 w 1006655"/>
                <a:gd name="connsiteY127" fmla="*/ 88040 h 452263"/>
                <a:gd name="connsiteX128" fmla="*/ 355739 w 1006655"/>
                <a:gd name="connsiteY128" fmla="*/ 59970 h 452263"/>
                <a:gd name="connsiteX129" fmla="*/ 361113 w 1006655"/>
                <a:gd name="connsiteY129" fmla="*/ 53984 h 452263"/>
                <a:gd name="connsiteX130" fmla="*/ 339053 w 1006655"/>
                <a:gd name="connsiteY130" fmla="*/ 102110 h 452263"/>
                <a:gd name="connsiteX131" fmla="*/ 253995 w 1006655"/>
                <a:gd name="connsiteY131" fmla="*/ 132254 h 452263"/>
                <a:gd name="connsiteX132" fmla="*/ 149635 w 1006655"/>
                <a:gd name="connsiteY132" fmla="*/ 178000 h 452263"/>
                <a:gd name="connsiteX133" fmla="*/ 133561 w 1006655"/>
                <a:gd name="connsiteY133" fmla="*/ 192471 h 452263"/>
                <a:gd name="connsiteX134" fmla="*/ 124747 w 1006655"/>
                <a:gd name="connsiteY134" fmla="*/ 198528 h 452263"/>
                <a:gd name="connsiteX135" fmla="*/ 105869 w 1006655"/>
                <a:gd name="connsiteY135" fmla="*/ 201827 h 452263"/>
                <a:gd name="connsiteX136" fmla="*/ 78412 w 1006655"/>
                <a:gd name="connsiteY136" fmla="*/ 211679 h 452263"/>
                <a:gd name="connsiteX137" fmla="*/ 70493 w 1006655"/>
                <a:gd name="connsiteY137" fmla="*/ 226598 h 452263"/>
                <a:gd name="connsiteX138" fmla="*/ 80816 w 1006655"/>
                <a:gd name="connsiteY138" fmla="*/ 222120 h 452263"/>
                <a:gd name="connsiteX139" fmla="*/ 92458 w 1006655"/>
                <a:gd name="connsiteY139" fmla="*/ 221578 h 452263"/>
                <a:gd name="connsiteX140" fmla="*/ 91916 w 1006655"/>
                <a:gd name="connsiteY140" fmla="*/ 234634 h 452263"/>
                <a:gd name="connsiteX141" fmla="*/ 85930 w 1006655"/>
                <a:gd name="connsiteY141" fmla="*/ 241964 h 452263"/>
                <a:gd name="connsiteX142" fmla="*/ 60947 w 1006655"/>
                <a:gd name="connsiteY142" fmla="*/ 257590 h 452263"/>
                <a:gd name="connsiteX143" fmla="*/ 30827 w 1006655"/>
                <a:gd name="connsiteY143" fmla="*/ 255964 h 452263"/>
                <a:gd name="connsiteX144" fmla="*/ 47372 w 1006655"/>
                <a:gd name="connsiteY144" fmla="*/ 296100 h 452263"/>
                <a:gd name="connsiteX145" fmla="*/ 56776 w 1006655"/>
                <a:gd name="connsiteY145" fmla="*/ 288983 h 452263"/>
                <a:gd name="connsiteX146" fmla="*/ 114353 w 1006655"/>
                <a:gd name="connsiteY146" fmla="*/ 237463 h 452263"/>
                <a:gd name="connsiteX147" fmla="*/ 318973 w 1006655"/>
                <a:gd name="connsiteY147" fmla="*/ 126433 h 452263"/>
                <a:gd name="connsiteX148" fmla="*/ 331440 w 1006655"/>
                <a:gd name="connsiteY148" fmla="*/ 124241 h 452263"/>
                <a:gd name="connsiteX149" fmla="*/ 332454 w 1006655"/>
                <a:gd name="connsiteY149" fmla="*/ 126527 h 452263"/>
                <a:gd name="connsiteX150" fmla="*/ 322555 w 1006655"/>
                <a:gd name="connsiteY150" fmla="*/ 134658 h 452263"/>
                <a:gd name="connsiteX151" fmla="*/ 263894 w 1006655"/>
                <a:gd name="connsiteY151" fmla="*/ 166286 h 452263"/>
                <a:gd name="connsiteX152" fmla="*/ 200778 w 1006655"/>
                <a:gd name="connsiteY152" fmla="*/ 189053 h 452263"/>
                <a:gd name="connsiteX153" fmla="*/ 189394 w 1006655"/>
                <a:gd name="connsiteY153" fmla="*/ 199164 h 452263"/>
                <a:gd name="connsiteX154" fmla="*/ 179731 w 1006655"/>
                <a:gd name="connsiteY154" fmla="*/ 212268 h 452263"/>
                <a:gd name="connsiteX155" fmla="*/ 159416 w 1006655"/>
                <a:gd name="connsiteY155" fmla="*/ 222638 h 452263"/>
                <a:gd name="connsiteX156" fmla="*/ 144827 w 1006655"/>
                <a:gd name="connsiteY156" fmla="*/ 232372 h 452263"/>
                <a:gd name="connsiteX157" fmla="*/ 142611 w 1006655"/>
                <a:gd name="connsiteY157" fmla="*/ 242294 h 452263"/>
                <a:gd name="connsiteX158" fmla="*/ 134693 w 1006655"/>
                <a:gd name="connsiteY158" fmla="*/ 255304 h 452263"/>
                <a:gd name="connsiteX159" fmla="*/ 118501 w 1006655"/>
                <a:gd name="connsiteY159" fmla="*/ 261714 h 452263"/>
                <a:gd name="connsiteX160" fmla="*/ 23757 w 1006655"/>
                <a:gd name="connsiteY160" fmla="*/ 356482 h 452263"/>
                <a:gd name="connsiteX161" fmla="*/ 16333 w 1006655"/>
                <a:gd name="connsiteY161" fmla="*/ 370128 h 452263"/>
                <a:gd name="connsiteX162" fmla="*/ 18478 w 1006655"/>
                <a:gd name="connsiteY162" fmla="*/ 371990 h 452263"/>
                <a:gd name="connsiteX163" fmla="*/ 29696 w 1006655"/>
                <a:gd name="connsiteY163" fmla="*/ 364542 h 452263"/>
                <a:gd name="connsiteX164" fmla="*/ 115367 w 1006655"/>
                <a:gd name="connsiteY164" fmla="*/ 291057 h 452263"/>
                <a:gd name="connsiteX165" fmla="*/ 184775 w 1006655"/>
                <a:gd name="connsiteY165" fmla="*/ 232843 h 452263"/>
                <a:gd name="connsiteX166" fmla="*/ 201273 w 1006655"/>
                <a:gd name="connsiteY166" fmla="*/ 231288 h 452263"/>
                <a:gd name="connsiteX167" fmla="*/ 198185 w 1006655"/>
                <a:gd name="connsiteY167" fmla="*/ 246560 h 452263"/>
                <a:gd name="connsiteX168" fmla="*/ 167688 w 1006655"/>
                <a:gd name="connsiteY168" fmla="*/ 277788 h 452263"/>
                <a:gd name="connsiteX169" fmla="*/ 55503 w 1006655"/>
                <a:gd name="connsiteY169" fmla="*/ 379508 h 452263"/>
                <a:gd name="connsiteX170" fmla="*/ 6599 w 1006655"/>
                <a:gd name="connsiteY170" fmla="*/ 437251 h 452263"/>
                <a:gd name="connsiteX171" fmla="*/ 0 w 1006655"/>
                <a:gd name="connsiteY171" fmla="*/ 450472 h 452263"/>
                <a:gd name="connsiteX172" fmla="*/ 2003 w 1006655"/>
                <a:gd name="connsiteY172" fmla="*/ 452263 h 452263"/>
                <a:gd name="connsiteX173" fmla="*/ 12020 w 1006655"/>
                <a:gd name="connsiteY173" fmla="*/ 446890 h 452263"/>
                <a:gd name="connsiteX174" fmla="*/ 522508 w 1006655"/>
                <a:gd name="connsiteY174" fmla="*/ 114248 h 452263"/>
                <a:gd name="connsiteX175" fmla="*/ 669103 w 1006655"/>
                <a:gd name="connsiteY175" fmla="*/ 105905 h 452263"/>
                <a:gd name="connsiteX176" fmla="*/ 769197 w 1006655"/>
                <a:gd name="connsiteY176" fmla="*/ 108662 h 452263"/>
                <a:gd name="connsiteX177" fmla="*/ 826232 w 1006655"/>
                <a:gd name="connsiteY177" fmla="*/ 120988 h 452263"/>
                <a:gd name="connsiteX178" fmla="*/ 874406 w 1006655"/>
                <a:gd name="connsiteY178" fmla="*/ 135035 h 452263"/>
                <a:gd name="connsiteX179" fmla="*/ 882325 w 1006655"/>
                <a:gd name="connsiteY179" fmla="*/ 138994 h 452263"/>
                <a:gd name="connsiteX180" fmla="*/ 886166 w 1006655"/>
                <a:gd name="connsiteY180" fmla="*/ 160088 h 452263"/>
                <a:gd name="connsiteX181" fmla="*/ 856918 w 1006655"/>
                <a:gd name="connsiteY181" fmla="*/ 161879 h 452263"/>
                <a:gd name="connsiteX182" fmla="*/ 823145 w 1006655"/>
                <a:gd name="connsiteY182" fmla="*/ 148540 h 452263"/>
                <a:gd name="connsiteX183" fmla="*/ 712963 w 1006655"/>
                <a:gd name="connsiteY183" fmla="*/ 135294 h 452263"/>
                <a:gd name="connsiteX184" fmla="*/ 543790 w 1006655"/>
                <a:gd name="connsiteY184" fmla="*/ 130251 h 452263"/>
                <a:gd name="connsiteX185" fmla="*/ 508344 w 1006655"/>
                <a:gd name="connsiteY185" fmla="*/ 127281 h 452263"/>
                <a:gd name="connsiteX186" fmla="*/ 497243 w 1006655"/>
                <a:gd name="connsiteY186" fmla="*/ 123840 h 452263"/>
                <a:gd name="connsiteX187" fmla="*/ 522508 w 1006655"/>
                <a:gd name="connsiteY187" fmla="*/ 114248 h 452263"/>
                <a:gd name="connsiteX188" fmla="*/ 214188 w 1006655"/>
                <a:gd name="connsiteY188" fmla="*/ 222379 h 452263"/>
                <a:gd name="connsiteX189" fmla="*/ 241150 w 1006655"/>
                <a:gd name="connsiteY189" fmla="*/ 202959 h 452263"/>
                <a:gd name="connsiteX190" fmla="*/ 349847 w 1006655"/>
                <a:gd name="connsiteY190" fmla="*/ 153489 h 452263"/>
                <a:gd name="connsiteX191" fmla="*/ 369927 w 1006655"/>
                <a:gd name="connsiteY191" fmla="*/ 150449 h 452263"/>
                <a:gd name="connsiteX192" fmla="*/ 371365 w 1006655"/>
                <a:gd name="connsiteY192" fmla="*/ 153112 h 452263"/>
                <a:gd name="connsiteX193" fmla="*/ 360571 w 1006655"/>
                <a:gd name="connsiteY193" fmla="*/ 162963 h 452263"/>
                <a:gd name="connsiteX194" fmla="*/ 312751 w 1006655"/>
                <a:gd name="connsiteY194" fmla="*/ 191033 h 452263"/>
                <a:gd name="connsiteX195" fmla="*/ 222036 w 1006655"/>
                <a:gd name="connsiteY195" fmla="*/ 230345 h 452263"/>
                <a:gd name="connsiteX196" fmla="*/ 210747 w 1006655"/>
                <a:gd name="connsiteY196" fmla="*/ 232207 h 452263"/>
                <a:gd name="connsiteX197" fmla="*/ 209098 w 1006655"/>
                <a:gd name="connsiteY197" fmla="*/ 229756 h 452263"/>
                <a:gd name="connsiteX198" fmla="*/ 214188 w 1006655"/>
                <a:gd name="connsiteY198" fmla="*/ 222379 h 45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006655" h="452263">
                  <a:moveTo>
                    <a:pt x="12020" y="446890"/>
                  </a:moveTo>
                  <a:cubicBezTo>
                    <a:pt x="21777" y="438900"/>
                    <a:pt x="31794" y="431099"/>
                    <a:pt x="40726" y="422238"/>
                  </a:cubicBezTo>
                  <a:cubicBezTo>
                    <a:pt x="69031" y="394144"/>
                    <a:pt x="96465" y="365155"/>
                    <a:pt x="125077" y="337368"/>
                  </a:cubicBezTo>
                  <a:cubicBezTo>
                    <a:pt x="141362" y="321554"/>
                    <a:pt x="158709" y="306659"/>
                    <a:pt x="176668" y="292777"/>
                  </a:cubicBezTo>
                  <a:cubicBezTo>
                    <a:pt x="188900" y="283326"/>
                    <a:pt x="195334" y="285518"/>
                    <a:pt x="204313" y="297986"/>
                  </a:cubicBezTo>
                  <a:cubicBezTo>
                    <a:pt x="211172" y="307507"/>
                    <a:pt x="216734" y="309039"/>
                    <a:pt x="226114" y="302252"/>
                  </a:cubicBezTo>
                  <a:cubicBezTo>
                    <a:pt x="235305" y="295605"/>
                    <a:pt x="243649" y="287781"/>
                    <a:pt x="252416" y="280545"/>
                  </a:cubicBezTo>
                  <a:cubicBezTo>
                    <a:pt x="264719" y="270364"/>
                    <a:pt x="278223" y="262303"/>
                    <a:pt x="293590" y="257661"/>
                  </a:cubicBezTo>
                  <a:cubicBezTo>
                    <a:pt x="303677" y="254620"/>
                    <a:pt x="313717" y="254997"/>
                    <a:pt x="324888" y="258061"/>
                  </a:cubicBezTo>
                  <a:cubicBezTo>
                    <a:pt x="314330" y="272344"/>
                    <a:pt x="296088" y="277811"/>
                    <a:pt x="288499" y="294828"/>
                  </a:cubicBezTo>
                  <a:cubicBezTo>
                    <a:pt x="291280" y="295228"/>
                    <a:pt x="292223" y="295440"/>
                    <a:pt x="293165" y="295488"/>
                  </a:cubicBezTo>
                  <a:cubicBezTo>
                    <a:pt x="294155" y="295535"/>
                    <a:pt x="295239" y="295676"/>
                    <a:pt x="296111" y="295346"/>
                  </a:cubicBezTo>
                  <a:cubicBezTo>
                    <a:pt x="313246" y="289077"/>
                    <a:pt x="325407" y="277387"/>
                    <a:pt x="332972" y="260937"/>
                  </a:cubicBezTo>
                  <a:cubicBezTo>
                    <a:pt x="333561" y="259664"/>
                    <a:pt x="332666" y="256317"/>
                    <a:pt x="331700" y="255940"/>
                  </a:cubicBezTo>
                  <a:cubicBezTo>
                    <a:pt x="325878" y="253725"/>
                    <a:pt x="328259" y="249977"/>
                    <a:pt x="330050" y="247031"/>
                  </a:cubicBezTo>
                  <a:cubicBezTo>
                    <a:pt x="334033" y="240503"/>
                    <a:pt x="338676" y="234399"/>
                    <a:pt x="342753" y="227917"/>
                  </a:cubicBezTo>
                  <a:cubicBezTo>
                    <a:pt x="344709" y="224806"/>
                    <a:pt x="346005" y="221248"/>
                    <a:pt x="348598" y="215827"/>
                  </a:cubicBezTo>
                  <a:cubicBezTo>
                    <a:pt x="342659" y="216746"/>
                    <a:pt x="338746" y="216487"/>
                    <a:pt x="335659" y="217948"/>
                  </a:cubicBezTo>
                  <a:cubicBezTo>
                    <a:pt x="320293" y="225231"/>
                    <a:pt x="304950" y="232584"/>
                    <a:pt x="289984" y="240668"/>
                  </a:cubicBezTo>
                  <a:cubicBezTo>
                    <a:pt x="268914" y="252028"/>
                    <a:pt x="248315" y="264307"/>
                    <a:pt x="227198" y="275620"/>
                  </a:cubicBezTo>
                  <a:cubicBezTo>
                    <a:pt x="221424" y="278707"/>
                    <a:pt x="214542" y="279744"/>
                    <a:pt x="208178" y="281724"/>
                  </a:cubicBezTo>
                  <a:cubicBezTo>
                    <a:pt x="207707" y="281017"/>
                    <a:pt x="207236" y="280333"/>
                    <a:pt x="206764" y="279626"/>
                  </a:cubicBezTo>
                  <a:cubicBezTo>
                    <a:pt x="207471" y="277151"/>
                    <a:pt x="207636" y="274347"/>
                    <a:pt x="208980" y="272273"/>
                  </a:cubicBezTo>
                  <a:cubicBezTo>
                    <a:pt x="219303" y="256459"/>
                    <a:pt x="232029" y="243920"/>
                    <a:pt x="252062" y="241563"/>
                  </a:cubicBezTo>
                  <a:cubicBezTo>
                    <a:pt x="255409" y="241163"/>
                    <a:pt x="258897" y="239961"/>
                    <a:pt x="261820" y="238264"/>
                  </a:cubicBezTo>
                  <a:cubicBezTo>
                    <a:pt x="274405" y="230981"/>
                    <a:pt x="286826" y="223392"/>
                    <a:pt x="299270" y="215874"/>
                  </a:cubicBezTo>
                  <a:cubicBezTo>
                    <a:pt x="309404" y="209746"/>
                    <a:pt x="319208" y="203006"/>
                    <a:pt x="329673" y="197561"/>
                  </a:cubicBezTo>
                  <a:cubicBezTo>
                    <a:pt x="337050" y="193720"/>
                    <a:pt x="344992" y="191410"/>
                    <a:pt x="353759" y="195582"/>
                  </a:cubicBezTo>
                  <a:cubicBezTo>
                    <a:pt x="359864" y="198504"/>
                    <a:pt x="363446" y="195700"/>
                    <a:pt x="364672" y="188888"/>
                  </a:cubicBezTo>
                  <a:cubicBezTo>
                    <a:pt x="366086" y="181087"/>
                    <a:pt x="370870" y="176350"/>
                    <a:pt x="378836" y="175054"/>
                  </a:cubicBezTo>
                  <a:cubicBezTo>
                    <a:pt x="382489" y="174465"/>
                    <a:pt x="386260" y="174323"/>
                    <a:pt x="389866" y="173545"/>
                  </a:cubicBezTo>
                  <a:cubicBezTo>
                    <a:pt x="398751" y="171636"/>
                    <a:pt x="406953" y="168195"/>
                    <a:pt x="411949" y="160064"/>
                  </a:cubicBezTo>
                  <a:cubicBezTo>
                    <a:pt x="413151" y="158108"/>
                    <a:pt x="413693" y="154337"/>
                    <a:pt x="412586" y="152711"/>
                  </a:cubicBezTo>
                  <a:cubicBezTo>
                    <a:pt x="411431" y="150991"/>
                    <a:pt x="407896" y="150001"/>
                    <a:pt x="405492" y="150142"/>
                  </a:cubicBezTo>
                  <a:cubicBezTo>
                    <a:pt x="390290" y="151038"/>
                    <a:pt x="388334" y="149317"/>
                    <a:pt x="388570" y="134069"/>
                  </a:cubicBezTo>
                  <a:cubicBezTo>
                    <a:pt x="388711" y="125231"/>
                    <a:pt x="386378" y="123581"/>
                    <a:pt x="378553" y="127045"/>
                  </a:cubicBezTo>
                  <a:cubicBezTo>
                    <a:pt x="373887" y="129096"/>
                    <a:pt x="368749" y="131618"/>
                    <a:pt x="365614" y="125584"/>
                  </a:cubicBezTo>
                  <a:cubicBezTo>
                    <a:pt x="362503" y="119598"/>
                    <a:pt x="365897" y="115026"/>
                    <a:pt x="371200" y="112150"/>
                  </a:cubicBezTo>
                  <a:cubicBezTo>
                    <a:pt x="382913" y="105787"/>
                    <a:pt x="395263" y="104844"/>
                    <a:pt x="407660" y="109628"/>
                  </a:cubicBezTo>
                  <a:cubicBezTo>
                    <a:pt x="410182" y="110618"/>
                    <a:pt x="413741" y="114955"/>
                    <a:pt x="413246" y="116722"/>
                  </a:cubicBezTo>
                  <a:cubicBezTo>
                    <a:pt x="411195" y="123958"/>
                    <a:pt x="415603" y="124712"/>
                    <a:pt x="420269" y="124524"/>
                  </a:cubicBezTo>
                  <a:cubicBezTo>
                    <a:pt x="430356" y="124123"/>
                    <a:pt x="440443" y="123180"/>
                    <a:pt x="450531" y="122261"/>
                  </a:cubicBezTo>
                  <a:cubicBezTo>
                    <a:pt x="456918" y="121672"/>
                    <a:pt x="463281" y="120729"/>
                    <a:pt x="469645" y="119928"/>
                  </a:cubicBezTo>
                  <a:cubicBezTo>
                    <a:pt x="470375" y="121177"/>
                    <a:pt x="471106" y="122450"/>
                    <a:pt x="471836" y="123699"/>
                  </a:cubicBezTo>
                  <a:cubicBezTo>
                    <a:pt x="469173" y="125396"/>
                    <a:pt x="466345" y="126880"/>
                    <a:pt x="463870" y="128837"/>
                  </a:cubicBezTo>
                  <a:cubicBezTo>
                    <a:pt x="458049" y="133432"/>
                    <a:pt x="452228" y="138099"/>
                    <a:pt x="446736" y="143072"/>
                  </a:cubicBezTo>
                  <a:cubicBezTo>
                    <a:pt x="445134" y="144533"/>
                    <a:pt x="443389" y="147620"/>
                    <a:pt x="443955" y="149152"/>
                  </a:cubicBezTo>
                  <a:cubicBezTo>
                    <a:pt x="444544" y="150802"/>
                    <a:pt x="447679" y="152263"/>
                    <a:pt x="449847" y="152523"/>
                  </a:cubicBezTo>
                  <a:cubicBezTo>
                    <a:pt x="456965" y="153347"/>
                    <a:pt x="464177" y="154196"/>
                    <a:pt x="471294" y="153960"/>
                  </a:cubicBezTo>
                  <a:cubicBezTo>
                    <a:pt x="506175" y="152758"/>
                    <a:pt x="541033" y="150708"/>
                    <a:pt x="575937" y="149907"/>
                  </a:cubicBezTo>
                  <a:cubicBezTo>
                    <a:pt x="634410" y="148563"/>
                    <a:pt x="692647" y="152051"/>
                    <a:pt x="750649" y="159923"/>
                  </a:cubicBezTo>
                  <a:cubicBezTo>
                    <a:pt x="804267" y="167206"/>
                    <a:pt x="857177" y="177576"/>
                    <a:pt x="909169" y="192683"/>
                  </a:cubicBezTo>
                  <a:cubicBezTo>
                    <a:pt x="916027" y="194686"/>
                    <a:pt x="922909" y="196784"/>
                    <a:pt x="929909" y="198056"/>
                  </a:cubicBezTo>
                  <a:cubicBezTo>
                    <a:pt x="933208" y="198669"/>
                    <a:pt x="936838" y="197420"/>
                    <a:pt x="940326" y="197019"/>
                  </a:cubicBezTo>
                  <a:cubicBezTo>
                    <a:pt x="939053" y="193531"/>
                    <a:pt x="938676" y="189218"/>
                    <a:pt x="936343" y="186767"/>
                  </a:cubicBezTo>
                  <a:cubicBezTo>
                    <a:pt x="932855" y="183138"/>
                    <a:pt x="928330" y="179791"/>
                    <a:pt x="923616" y="178283"/>
                  </a:cubicBezTo>
                  <a:cubicBezTo>
                    <a:pt x="916428" y="175973"/>
                    <a:pt x="908721" y="175360"/>
                    <a:pt x="901226" y="173993"/>
                  </a:cubicBezTo>
                  <a:cubicBezTo>
                    <a:pt x="892577" y="172438"/>
                    <a:pt x="891563" y="169704"/>
                    <a:pt x="897055" y="162893"/>
                  </a:cubicBezTo>
                  <a:cubicBezTo>
                    <a:pt x="905799" y="151981"/>
                    <a:pt x="917253" y="150849"/>
                    <a:pt x="929178" y="155327"/>
                  </a:cubicBezTo>
                  <a:cubicBezTo>
                    <a:pt x="943225" y="160630"/>
                    <a:pt x="956565" y="167818"/>
                    <a:pt x="970682" y="172956"/>
                  </a:cubicBezTo>
                  <a:cubicBezTo>
                    <a:pt x="979049" y="175997"/>
                    <a:pt x="988240" y="177175"/>
                    <a:pt x="997173" y="178236"/>
                  </a:cubicBezTo>
                  <a:cubicBezTo>
                    <a:pt x="1002405" y="178848"/>
                    <a:pt x="1006435" y="175384"/>
                    <a:pt x="1006647" y="169892"/>
                  </a:cubicBezTo>
                  <a:cubicBezTo>
                    <a:pt x="1006883" y="163906"/>
                    <a:pt x="1002051" y="162068"/>
                    <a:pt x="997149" y="161596"/>
                  </a:cubicBezTo>
                  <a:cubicBezTo>
                    <a:pt x="974618" y="159428"/>
                    <a:pt x="953972" y="151108"/>
                    <a:pt x="934010" y="141375"/>
                  </a:cubicBezTo>
                  <a:cubicBezTo>
                    <a:pt x="898398" y="123981"/>
                    <a:pt x="861632" y="109958"/>
                    <a:pt x="823380" y="99800"/>
                  </a:cubicBezTo>
                  <a:cubicBezTo>
                    <a:pt x="770941" y="85872"/>
                    <a:pt x="718101" y="74842"/>
                    <a:pt x="663305" y="78306"/>
                  </a:cubicBezTo>
                  <a:cubicBezTo>
                    <a:pt x="661584" y="78424"/>
                    <a:pt x="659840" y="78047"/>
                    <a:pt x="656046" y="77741"/>
                  </a:cubicBezTo>
                  <a:cubicBezTo>
                    <a:pt x="664035" y="74465"/>
                    <a:pt x="670045" y="72296"/>
                    <a:pt x="675796" y="69586"/>
                  </a:cubicBezTo>
                  <a:cubicBezTo>
                    <a:pt x="704644" y="55963"/>
                    <a:pt x="734599" y="54219"/>
                    <a:pt x="765544" y="60300"/>
                  </a:cubicBezTo>
                  <a:cubicBezTo>
                    <a:pt x="799812" y="67041"/>
                    <a:pt x="832548" y="78613"/>
                    <a:pt x="865025" y="91080"/>
                  </a:cubicBezTo>
                  <a:cubicBezTo>
                    <a:pt x="899529" y="104326"/>
                    <a:pt x="933585" y="118938"/>
                    <a:pt x="969951" y="126668"/>
                  </a:cubicBezTo>
                  <a:cubicBezTo>
                    <a:pt x="977635" y="128294"/>
                    <a:pt x="985601" y="130793"/>
                    <a:pt x="994934" y="126975"/>
                  </a:cubicBezTo>
                  <a:cubicBezTo>
                    <a:pt x="992270" y="124076"/>
                    <a:pt x="990691" y="121577"/>
                    <a:pt x="988429" y="120022"/>
                  </a:cubicBezTo>
                  <a:cubicBezTo>
                    <a:pt x="983126" y="116416"/>
                    <a:pt x="977729" y="112857"/>
                    <a:pt x="972025" y="109982"/>
                  </a:cubicBezTo>
                  <a:cubicBezTo>
                    <a:pt x="924559" y="85919"/>
                    <a:pt x="875466" y="65980"/>
                    <a:pt x="823687" y="53371"/>
                  </a:cubicBezTo>
                  <a:cubicBezTo>
                    <a:pt x="775325" y="41587"/>
                    <a:pt x="726727" y="30698"/>
                    <a:pt x="678153" y="19810"/>
                  </a:cubicBezTo>
                  <a:cubicBezTo>
                    <a:pt x="671059" y="18207"/>
                    <a:pt x="663470" y="18796"/>
                    <a:pt x="656117" y="18372"/>
                  </a:cubicBezTo>
                  <a:cubicBezTo>
                    <a:pt x="655975" y="19173"/>
                    <a:pt x="655834" y="19998"/>
                    <a:pt x="655692" y="20800"/>
                  </a:cubicBezTo>
                  <a:cubicBezTo>
                    <a:pt x="658850" y="23463"/>
                    <a:pt x="662244" y="25914"/>
                    <a:pt x="665120" y="28860"/>
                  </a:cubicBezTo>
                  <a:cubicBezTo>
                    <a:pt x="668254" y="32065"/>
                    <a:pt x="671365" y="35742"/>
                    <a:pt x="667971" y="40573"/>
                  </a:cubicBezTo>
                  <a:cubicBezTo>
                    <a:pt x="664389" y="45688"/>
                    <a:pt x="658945" y="47856"/>
                    <a:pt x="653783" y="44627"/>
                  </a:cubicBezTo>
                  <a:cubicBezTo>
                    <a:pt x="649447" y="41917"/>
                    <a:pt x="646359" y="37085"/>
                    <a:pt x="643060" y="32914"/>
                  </a:cubicBezTo>
                  <a:cubicBezTo>
                    <a:pt x="639289" y="28106"/>
                    <a:pt x="636390" y="22544"/>
                    <a:pt x="632218" y="18136"/>
                  </a:cubicBezTo>
                  <a:cubicBezTo>
                    <a:pt x="627575" y="13234"/>
                    <a:pt x="621118" y="10359"/>
                    <a:pt x="614778" y="14153"/>
                  </a:cubicBezTo>
                  <a:cubicBezTo>
                    <a:pt x="608297" y="18042"/>
                    <a:pt x="609970" y="24759"/>
                    <a:pt x="611596" y="30934"/>
                  </a:cubicBezTo>
                  <a:cubicBezTo>
                    <a:pt x="612350" y="33786"/>
                    <a:pt x="613269" y="36755"/>
                    <a:pt x="613128" y="39607"/>
                  </a:cubicBezTo>
                  <a:cubicBezTo>
                    <a:pt x="613010" y="41823"/>
                    <a:pt x="611902" y="44556"/>
                    <a:pt x="610300" y="46065"/>
                  </a:cubicBezTo>
                  <a:cubicBezTo>
                    <a:pt x="603041" y="52923"/>
                    <a:pt x="581523" y="49176"/>
                    <a:pt x="577139" y="40243"/>
                  </a:cubicBezTo>
                  <a:cubicBezTo>
                    <a:pt x="575937" y="37792"/>
                    <a:pt x="575631" y="34469"/>
                    <a:pt x="576032" y="31688"/>
                  </a:cubicBezTo>
                  <a:cubicBezTo>
                    <a:pt x="577493" y="21625"/>
                    <a:pt x="575160" y="17807"/>
                    <a:pt x="565025" y="17524"/>
                  </a:cubicBezTo>
                  <a:cubicBezTo>
                    <a:pt x="556446" y="17288"/>
                    <a:pt x="547679" y="17665"/>
                    <a:pt x="539242" y="19173"/>
                  </a:cubicBezTo>
                  <a:cubicBezTo>
                    <a:pt x="522791" y="22096"/>
                    <a:pt x="507189" y="27587"/>
                    <a:pt x="494674" y="39348"/>
                  </a:cubicBezTo>
                  <a:cubicBezTo>
                    <a:pt x="492058" y="41799"/>
                    <a:pt x="490361" y="45264"/>
                    <a:pt x="488263" y="48280"/>
                  </a:cubicBezTo>
                  <a:cubicBezTo>
                    <a:pt x="488735" y="49176"/>
                    <a:pt x="489230" y="50071"/>
                    <a:pt x="489701" y="50967"/>
                  </a:cubicBezTo>
                  <a:cubicBezTo>
                    <a:pt x="503559" y="49647"/>
                    <a:pt x="517441" y="48351"/>
                    <a:pt x="531299" y="47031"/>
                  </a:cubicBezTo>
                  <a:cubicBezTo>
                    <a:pt x="526114" y="50519"/>
                    <a:pt x="520646" y="52711"/>
                    <a:pt x="515697" y="55799"/>
                  </a:cubicBezTo>
                  <a:cubicBezTo>
                    <a:pt x="509734" y="59522"/>
                    <a:pt x="510017" y="64118"/>
                    <a:pt x="516592" y="66475"/>
                  </a:cubicBezTo>
                  <a:cubicBezTo>
                    <a:pt x="522791" y="68690"/>
                    <a:pt x="529508" y="70647"/>
                    <a:pt x="535989" y="70694"/>
                  </a:cubicBezTo>
                  <a:cubicBezTo>
                    <a:pt x="559699" y="70835"/>
                    <a:pt x="583432" y="70317"/>
                    <a:pt x="607165" y="69680"/>
                  </a:cubicBezTo>
                  <a:cubicBezTo>
                    <a:pt x="620411" y="69327"/>
                    <a:pt x="633632" y="68313"/>
                    <a:pt x="646854" y="67583"/>
                  </a:cubicBezTo>
                  <a:cubicBezTo>
                    <a:pt x="635494" y="71872"/>
                    <a:pt x="623946" y="74959"/>
                    <a:pt x="612350" y="77835"/>
                  </a:cubicBezTo>
                  <a:cubicBezTo>
                    <a:pt x="578648" y="86154"/>
                    <a:pt x="544851" y="92942"/>
                    <a:pt x="509875" y="85895"/>
                  </a:cubicBezTo>
                  <a:cubicBezTo>
                    <a:pt x="505115" y="84929"/>
                    <a:pt x="499812" y="84952"/>
                    <a:pt x="495145" y="86060"/>
                  </a:cubicBezTo>
                  <a:cubicBezTo>
                    <a:pt x="491869" y="86838"/>
                    <a:pt x="487580" y="89690"/>
                    <a:pt x="486614" y="92589"/>
                  </a:cubicBezTo>
                  <a:cubicBezTo>
                    <a:pt x="484233" y="99683"/>
                    <a:pt x="479331" y="103430"/>
                    <a:pt x="472921" y="104773"/>
                  </a:cubicBezTo>
                  <a:cubicBezTo>
                    <a:pt x="466227" y="106187"/>
                    <a:pt x="459227" y="106541"/>
                    <a:pt x="452345" y="106494"/>
                  </a:cubicBezTo>
                  <a:cubicBezTo>
                    <a:pt x="440656" y="106447"/>
                    <a:pt x="437050" y="101686"/>
                    <a:pt x="440019" y="90467"/>
                  </a:cubicBezTo>
                  <a:cubicBezTo>
                    <a:pt x="448150" y="59829"/>
                    <a:pt x="463022" y="33338"/>
                    <a:pt x="487981" y="13022"/>
                  </a:cubicBezTo>
                  <a:cubicBezTo>
                    <a:pt x="491327" y="10288"/>
                    <a:pt x="493731" y="6399"/>
                    <a:pt x="497431" y="2039"/>
                  </a:cubicBezTo>
                  <a:cubicBezTo>
                    <a:pt x="493401" y="955"/>
                    <a:pt x="491469" y="-129"/>
                    <a:pt x="489654" y="12"/>
                  </a:cubicBezTo>
                  <a:cubicBezTo>
                    <a:pt x="470658" y="1544"/>
                    <a:pt x="451780" y="4090"/>
                    <a:pt x="434999" y="13941"/>
                  </a:cubicBezTo>
                  <a:cubicBezTo>
                    <a:pt x="427316" y="18466"/>
                    <a:pt x="425454" y="25136"/>
                    <a:pt x="427599" y="33856"/>
                  </a:cubicBezTo>
                  <a:cubicBezTo>
                    <a:pt x="428353" y="36944"/>
                    <a:pt x="429366" y="40149"/>
                    <a:pt x="429296" y="43260"/>
                  </a:cubicBezTo>
                  <a:cubicBezTo>
                    <a:pt x="429107" y="51179"/>
                    <a:pt x="422862" y="55469"/>
                    <a:pt x="416192" y="51462"/>
                  </a:cubicBezTo>
                  <a:cubicBezTo>
                    <a:pt x="410960" y="48351"/>
                    <a:pt x="406293" y="43519"/>
                    <a:pt x="402852" y="38429"/>
                  </a:cubicBezTo>
                  <a:cubicBezTo>
                    <a:pt x="399623" y="33644"/>
                    <a:pt x="396677" y="29520"/>
                    <a:pt x="390667" y="28789"/>
                  </a:cubicBezTo>
                  <a:cubicBezTo>
                    <a:pt x="370257" y="26291"/>
                    <a:pt x="351355" y="30510"/>
                    <a:pt x="334834" y="42860"/>
                  </a:cubicBezTo>
                  <a:cubicBezTo>
                    <a:pt x="332359" y="44721"/>
                    <a:pt x="330969" y="50307"/>
                    <a:pt x="331652" y="53654"/>
                  </a:cubicBezTo>
                  <a:cubicBezTo>
                    <a:pt x="332878" y="59734"/>
                    <a:pt x="330545" y="62775"/>
                    <a:pt x="325619" y="64519"/>
                  </a:cubicBezTo>
                  <a:cubicBezTo>
                    <a:pt x="322414" y="65650"/>
                    <a:pt x="318878" y="65886"/>
                    <a:pt x="315461" y="66357"/>
                  </a:cubicBezTo>
                  <a:cubicBezTo>
                    <a:pt x="308862" y="67253"/>
                    <a:pt x="302145" y="67535"/>
                    <a:pt x="295687" y="68973"/>
                  </a:cubicBezTo>
                  <a:cubicBezTo>
                    <a:pt x="253264" y="78495"/>
                    <a:pt x="213411" y="94851"/>
                    <a:pt x="175018" y="115026"/>
                  </a:cubicBezTo>
                  <a:cubicBezTo>
                    <a:pt x="162668" y="121507"/>
                    <a:pt x="151473" y="129284"/>
                    <a:pt x="143154" y="141021"/>
                  </a:cubicBezTo>
                  <a:cubicBezTo>
                    <a:pt x="138534" y="147526"/>
                    <a:pt x="132100" y="151863"/>
                    <a:pt x="122885" y="150873"/>
                  </a:cubicBezTo>
                  <a:cubicBezTo>
                    <a:pt x="116074" y="150142"/>
                    <a:pt x="112633" y="155233"/>
                    <a:pt x="109804" y="163505"/>
                  </a:cubicBezTo>
                  <a:cubicBezTo>
                    <a:pt x="117276" y="161832"/>
                    <a:pt x="123380" y="161337"/>
                    <a:pt x="128824" y="159122"/>
                  </a:cubicBezTo>
                  <a:cubicBezTo>
                    <a:pt x="159651" y="146560"/>
                    <a:pt x="190290" y="133527"/>
                    <a:pt x="221070" y="120776"/>
                  </a:cubicBezTo>
                  <a:cubicBezTo>
                    <a:pt x="251355" y="108238"/>
                    <a:pt x="281381" y="95040"/>
                    <a:pt x="313717" y="88040"/>
                  </a:cubicBezTo>
                  <a:cubicBezTo>
                    <a:pt x="331016" y="84293"/>
                    <a:pt x="346053" y="75855"/>
                    <a:pt x="355739" y="59970"/>
                  </a:cubicBezTo>
                  <a:cubicBezTo>
                    <a:pt x="357035" y="57825"/>
                    <a:pt x="359133" y="56176"/>
                    <a:pt x="361113" y="53984"/>
                  </a:cubicBezTo>
                  <a:cubicBezTo>
                    <a:pt x="370328" y="73098"/>
                    <a:pt x="359793" y="94922"/>
                    <a:pt x="339053" y="102110"/>
                  </a:cubicBezTo>
                  <a:cubicBezTo>
                    <a:pt x="310630" y="111962"/>
                    <a:pt x="281853" y="120988"/>
                    <a:pt x="253995" y="132254"/>
                  </a:cubicBezTo>
                  <a:cubicBezTo>
                    <a:pt x="218784" y="146466"/>
                    <a:pt x="184280" y="162421"/>
                    <a:pt x="149635" y="178000"/>
                  </a:cubicBezTo>
                  <a:cubicBezTo>
                    <a:pt x="143012" y="180969"/>
                    <a:pt x="136625" y="184623"/>
                    <a:pt x="133561" y="192471"/>
                  </a:cubicBezTo>
                  <a:cubicBezTo>
                    <a:pt x="132477" y="195275"/>
                    <a:pt x="128093" y="197609"/>
                    <a:pt x="124747" y="198528"/>
                  </a:cubicBezTo>
                  <a:cubicBezTo>
                    <a:pt x="118619" y="200225"/>
                    <a:pt x="111973" y="200060"/>
                    <a:pt x="105869" y="201827"/>
                  </a:cubicBezTo>
                  <a:cubicBezTo>
                    <a:pt x="96536" y="204514"/>
                    <a:pt x="87203" y="207578"/>
                    <a:pt x="78412" y="211679"/>
                  </a:cubicBezTo>
                  <a:cubicBezTo>
                    <a:pt x="73392" y="214012"/>
                    <a:pt x="70846" y="219409"/>
                    <a:pt x="70493" y="226598"/>
                  </a:cubicBezTo>
                  <a:cubicBezTo>
                    <a:pt x="74617" y="224759"/>
                    <a:pt x="77587" y="222803"/>
                    <a:pt x="80816" y="222120"/>
                  </a:cubicBezTo>
                  <a:cubicBezTo>
                    <a:pt x="84586" y="221342"/>
                    <a:pt x="88569" y="221719"/>
                    <a:pt x="92458" y="221578"/>
                  </a:cubicBezTo>
                  <a:cubicBezTo>
                    <a:pt x="92364" y="225961"/>
                    <a:pt x="93000" y="230510"/>
                    <a:pt x="91916" y="234634"/>
                  </a:cubicBezTo>
                  <a:cubicBezTo>
                    <a:pt x="91186" y="237439"/>
                    <a:pt x="88475" y="240220"/>
                    <a:pt x="85930" y="241964"/>
                  </a:cubicBezTo>
                  <a:cubicBezTo>
                    <a:pt x="77822" y="247526"/>
                    <a:pt x="69762" y="253418"/>
                    <a:pt x="60947" y="257590"/>
                  </a:cubicBezTo>
                  <a:cubicBezTo>
                    <a:pt x="51756" y="261950"/>
                    <a:pt x="41692" y="264425"/>
                    <a:pt x="30827" y="255964"/>
                  </a:cubicBezTo>
                  <a:cubicBezTo>
                    <a:pt x="33231" y="271754"/>
                    <a:pt x="38605" y="284246"/>
                    <a:pt x="47372" y="296100"/>
                  </a:cubicBezTo>
                  <a:cubicBezTo>
                    <a:pt x="50931" y="293437"/>
                    <a:pt x="54042" y="291410"/>
                    <a:pt x="56776" y="288983"/>
                  </a:cubicBezTo>
                  <a:cubicBezTo>
                    <a:pt x="76008" y="271849"/>
                    <a:pt x="94980" y="254432"/>
                    <a:pt x="114353" y="237463"/>
                  </a:cubicBezTo>
                  <a:cubicBezTo>
                    <a:pt x="174193" y="185070"/>
                    <a:pt x="241740" y="146772"/>
                    <a:pt x="318973" y="126433"/>
                  </a:cubicBezTo>
                  <a:cubicBezTo>
                    <a:pt x="323026" y="125372"/>
                    <a:pt x="327269" y="124948"/>
                    <a:pt x="331440" y="124241"/>
                  </a:cubicBezTo>
                  <a:cubicBezTo>
                    <a:pt x="331770" y="124995"/>
                    <a:pt x="332124" y="125749"/>
                    <a:pt x="332454" y="126527"/>
                  </a:cubicBezTo>
                  <a:cubicBezTo>
                    <a:pt x="329178" y="129261"/>
                    <a:pt x="326232" y="132607"/>
                    <a:pt x="322555" y="134658"/>
                  </a:cubicBezTo>
                  <a:cubicBezTo>
                    <a:pt x="303135" y="145452"/>
                    <a:pt x="283903" y="156671"/>
                    <a:pt x="263894" y="166286"/>
                  </a:cubicBezTo>
                  <a:cubicBezTo>
                    <a:pt x="243743" y="175973"/>
                    <a:pt x="223568" y="185966"/>
                    <a:pt x="200778" y="189053"/>
                  </a:cubicBezTo>
                  <a:cubicBezTo>
                    <a:pt x="196583" y="189619"/>
                    <a:pt x="192741" y="195275"/>
                    <a:pt x="189394" y="199164"/>
                  </a:cubicBezTo>
                  <a:cubicBezTo>
                    <a:pt x="185836" y="203265"/>
                    <a:pt x="183903" y="209228"/>
                    <a:pt x="179731" y="212268"/>
                  </a:cubicBezTo>
                  <a:cubicBezTo>
                    <a:pt x="173674" y="216699"/>
                    <a:pt x="166085" y="218985"/>
                    <a:pt x="159416" y="222638"/>
                  </a:cubicBezTo>
                  <a:cubicBezTo>
                    <a:pt x="154278" y="225443"/>
                    <a:pt x="148975" y="228365"/>
                    <a:pt x="144827" y="232372"/>
                  </a:cubicBezTo>
                  <a:cubicBezTo>
                    <a:pt x="142753" y="234399"/>
                    <a:pt x="141928" y="239207"/>
                    <a:pt x="142611" y="242294"/>
                  </a:cubicBezTo>
                  <a:cubicBezTo>
                    <a:pt x="144379" y="250519"/>
                    <a:pt x="142682" y="253371"/>
                    <a:pt x="134693" y="255304"/>
                  </a:cubicBezTo>
                  <a:cubicBezTo>
                    <a:pt x="129083" y="256671"/>
                    <a:pt x="123026" y="258344"/>
                    <a:pt x="118501" y="261714"/>
                  </a:cubicBezTo>
                  <a:cubicBezTo>
                    <a:pt x="82347" y="288676"/>
                    <a:pt x="51143" y="320706"/>
                    <a:pt x="23757" y="356482"/>
                  </a:cubicBezTo>
                  <a:cubicBezTo>
                    <a:pt x="20646" y="360536"/>
                    <a:pt x="18784" y="365556"/>
                    <a:pt x="16333" y="370128"/>
                  </a:cubicBezTo>
                  <a:cubicBezTo>
                    <a:pt x="17040" y="370741"/>
                    <a:pt x="17770" y="371377"/>
                    <a:pt x="18478" y="371990"/>
                  </a:cubicBezTo>
                  <a:cubicBezTo>
                    <a:pt x="22225" y="369515"/>
                    <a:pt x="26302" y="367418"/>
                    <a:pt x="29696" y="364542"/>
                  </a:cubicBezTo>
                  <a:cubicBezTo>
                    <a:pt x="58308" y="340126"/>
                    <a:pt x="86731" y="315450"/>
                    <a:pt x="115367" y="291057"/>
                  </a:cubicBezTo>
                  <a:cubicBezTo>
                    <a:pt x="138346" y="271495"/>
                    <a:pt x="161537" y="252122"/>
                    <a:pt x="184775" y="232843"/>
                  </a:cubicBezTo>
                  <a:cubicBezTo>
                    <a:pt x="189701" y="228742"/>
                    <a:pt x="196041" y="225348"/>
                    <a:pt x="201273" y="231288"/>
                  </a:cubicBezTo>
                  <a:cubicBezTo>
                    <a:pt x="205892" y="236520"/>
                    <a:pt x="201815" y="242506"/>
                    <a:pt x="198185" y="246560"/>
                  </a:cubicBezTo>
                  <a:cubicBezTo>
                    <a:pt x="188452" y="257378"/>
                    <a:pt x="178977" y="268761"/>
                    <a:pt x="167688" y="277788"/>
                  </a:cubicBezTo>
                  <a:cubicBezTo>
                    <a:pt x="128188" y="309416"/>
                    <a:pt x="89984" y="342459"/>
                    <a:pt x="55503" y="379508"/>
                  </a:cubicBezTo>
                  <a:cubicBezTo>
                    <a:pt x="38346" y="397962"/>
                    <a:pt x="22626" y="417760"/>
                    <a:pt x="6599" y="437251"/>
                  </a:cubicBezTo>
                  <a:cubicBezTo>
                    <a:pt x="3559" y="440951"/>
                    <a:pt x="2168" y="446018"/>
                    <a:pt x="0" y="450472"/>
                  </a:cubicBezTo>
                  <a:cubicBezTo>
                    <a:pt x="660" y="451062"/>
                    <a:pt x="1343" y="451674"/>
                    <a:pt x="2003" y="452263"/>
                  </a:cubicBezTo>
                  <a:cubicBezTo>
                    <a:pt x="5468" y="450590"/>
                    <a:pt x="9144" y="449247"/>
                    <a:pt x="12020" y="446890"/>
                  </a:cubicBezTo>
                  <a:close/>
                  <a:moveTo>
                    <a:pt x="522508" y="114248"/>
                  </a:moveTo>
                  <a:cubicBezTo>
                    <a:pt x="571342" y="111042"/>
                    <a:pt x="620198" y="107366"/>
                    <a:pt x="669103" y="105905"/>
                  </a:cubicBezTo>
                  <a:cubicBezTo>
                    <a:pt x="702428" y="104915"/>
                    <a:pt x="735966" y="106022"/>
                    <a:pt x="769197" y="108662"/>
                  </a:cubicBezTo>
                  <a:cubicBezTo>
                    <a:pt x="788429" y="110194"/>
                    <a:pt x="807354" y="116204"/>
                    <a:pt x="826232" y="120988"/>
                  </a:cubicBezTo>
                  <a:cubicBezTo>
                    <a:pt x="842447" y="125089"/>
                    <a:pt x="858403" y="130180"/>
                    <a:pt x="874406" y="135035"/>
                  </a:cubicBezTo>
                  <a:cubicBezTo>
                    <a:pt x="877187" y="135883"/>
                    <a:pt x="879803" y="137486"/>
                    <a:pt x="882325" y="138994"/>
                  </a:cubicBezTo>
                  <a:cubicBezTo>
                    <a:pt x="892435" y="145004"/>
                    <a:pt x="893449" y="150944"/>
                    <a:pt x="886166" y="160088"/>
                  </a:cubicBezTo>
                  <a:cubicBezTo>
                    <a:pt x="879190" y="168879"/>
                    <a:pt x="865733" y="172343"/>
                    <a:pt x="856918" y="161879"/>
                  </a:cubicBezTo>
                  <a:cubicBezTo>
                    <a:pt x="848622" y="152051"/>
                    <a:pt x="835165" y="150236"/>
                    <a:pt x="823145" y="148540"/>
                  </a:cubicBezTo>
                  <a:cubicBezTo>
                    <a:pt x="786520" y="143355"/>
                    <a:pt x="749824" y="137392"/>
                    <a:pt x="712963" y="135294"/>
                  </a:cubicBezTo>
                  <a:cubicBezTo>
                    <a:pt x="656659" y="132089"/>
                    <a:pt x="600189" y="131971"/>
                    <a:pt x="543790" y="130251"/>
                  </a:cubicBezTo>
                  <a:cubicBezTo>
                    <a:pt x="531959" y="129897"/>
                    <a:pt x="520128" y="128530"/>
                    <a:pt x="508344" y="127281"/>
                  </a:cubicBezTo>
                  <a:cubicBezTo>
                    <a:pt x="505091" y="126927"/>
                    <a:pt x="501980" y="125348"/>
                    <a:pt x="497243" y="123840"/>
                  </a:cubicBezTo>
                  <a:cubicBezTo>
                    <a:pt x="505233" y="115450"/>
                    <a:pt x="514212" y="114790"/>
                    <a:pt x="522508" y="114248"/>
                  </a:cubicBezTo>
                  <a:close/>
                  <a:moveTo>
                    <a:pt x="214188" y="222379"/>
                  </a:moveTo>
                  <a:cubicBezTo>
                    <a:pt x="222956" y="215615"/>
                    <a:pt x="231652" y="208544"/>
                    <a:pt x="241150" y="202959"/>
                  </a:cubicBezTo>
                  <a:cubicBezTo>
                    <a:pt x="275631" y="182690"/>
                    <a:pt x="311242" y="164707"/>
                    <a:pt x="349847" y="153489"/>
                  </a:cubicBezTo>
                  <a:cubicBezTo>
                    <a:pt x="356281" y="151627"/>
                    <a:pt x="363210" y="151415"/>
                    <a:pt x="369927" y="150449"/>
                  </a:cubicBezTo>
                  <a:cubicBezTo>
                    <a:pt x="370399" y="151344"/>
                    <a:pt x="370870" y="152216"/>
                    <a:pt x="371365" y="153112"/>
                  </a:cubicBezTo>
                  <a:cubicBezTo>
                    <a:pt x="367806" y="156435"/>
                    <a:pt x="364648" y="160465"/>
                    <a:pt x="360571" y="162963"/>
                  </a:cubicBezTo>
                  <a:cubicBezTo>
                    <a:pt x="344803" y="172626"/>
                    <a:pt x="329083" y="182431"/>
                    <a:pt x="312751" y="191033"/>
                  </a:cubicBezTo>
                  <a:cubicBezTo>
                    <a:pt x="283550" y="206447"/>
                    <a:pt x="253854" y="220894"/>
                    <a:pt x="222036" y="230345"/>
                  </a:cubicBezTo>
                  <a:cubicBezTo>
                    <a:pt x="218407" y="231429"/>
                    <a:pt x="214518" y="231618"/>
                    <a:pt x="210747" y="232207"/>
                  </a:cubicBezTo>
                  <a:cubicBezTo>
                    <a:pt x="210205" y="231382"/>
                    <a:pt x="209640" y="230581"/>
                    <a:pt x="209098" y="229756"/>
                  </a:cubicBezTo>
                  <a:cubicBezTo>
                    <a:pt x="210771" y="227234"/>
                    <a:pt x="211949" y="224123"/>
                    <a:pt x="214188" y="22237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5BA476-51D0-4350-B8AD-0FEE39E1C5BC}"/>
                </a:ext>
              </a:extLst>
            </p:cNvPr>
            <p:cNvSpPr/>
            <p:nvPr/>
          </p:nvSpPr>
          <p:spPr>
            <a:xfrm>
              <a:off x="169229" y="2355877"/>
              <a:ext cx="1154991" cy="545553"/>
            </a:xfrm>
            <a:custGeom>
              <a:avLst/>
              <a:gdLst>
                <a:gd name="connsiteX0" fmla="*/ 21541 w 1154991"/>
                <a:gd name="connsiteY0" fmla="*/ 418383 h 545553"/>
                <a:gd name="connsiteX1" fmla="*/ 33584 w 1154991"/>
                <a:gd name="connsiteY1" fmla="*/ 405138 h 545553"/>
                <a:gd name="connsiteX2" fmla="*/ 45227 w 1154991"/>
                <a:gd name="connsiteY2" fmla="*/ 403488 h 545553"/>
                <a:gd name="connsiteX3" fmla="*/ 59415 w 1154991"/>
                <a:gd name="connsiteY3" fmla="*/ 387627 h 545553"/>
                <a:gd name="connsiteX4" fmla="*/ 64906 w 1154991"/>
                <a:gd name="connsiteY4" fmla="*/ 368890 h 545553"/>
                <a:gd name="connsiteX5" fmla="*/ 108625 w 1154991"/>
                <a:gd name="connsiteY5" fmla="*/ 320999 h 545553"/>
                <a:gd name="connsiteX6" fmla="*/ 119090 w 1154991"/>
                <a:gd name="connsiteY6" fmla="*/ 315697 h 545553"/>
                <a:gd name="connsiteX7" fmla="*/ 127456 w 1154991"/>
                <a:gd name="connsiteY7" fmla="*/ 316851 h 545553"/>
                <a:gd name="connsiteX8" fmla="*/ 126796 w 1154991"/>
                <a:gd name="connsiteY8" fmla="*/ 325289 h 545553"/>
                <a:gd name="connsiteX9" fmla="*/ 111713 w 1154991"/>
                <a:gd name="connsiteY9" fmla="*/ 338204 h 545553"/>
                <a:gd name="connsiteX10" fmla="*/ 89441 w 1154991"/>
                <a:gd name="connsiteY10" fmla="*/ 368254 h 545553"/>
                <a:gd name="connsiteX11" fmla="*/ 71387 w 1154991"/>
                <a:gd name="connsiteY11" fmla="*/ 407259 h 545553"/>
                <a:gd name="connsiteX12" fmla="*/ 11147 w 1154991"/>
                <a:gd name="connsiteY12" fmla="*/ 516993 h 545553"/>
                <a:gd name="connsiteX13" fmla="*/ 8884 w 1154991"/>
                <a:gd name="connsiteY13" fmla="*/ 534410 h 545553"/>
                <a:gd name="connsiteX14" fmla="*/ 15036 w 1154991"/>
                <a:gd name="connsiteY14" fmla="*/ 545487 h 545553"/>
                <a:gd name="connsiteX15" fmla="*/ 27008 w 1154991"/>
                <a:gd name="connsiteY15" fmla="*/ 539548 h 545553"/>
                <a:gd name="connsiteX16" fmla="*/ 34668 w 1154991"/>
                <a:gd name="connsiteY16" fmla="*/ 521447 h 545553"/>
                <a:gd name="connsiteX17" fmla="*/ 47395 w 1154991"/>
                <a:gd name="connsiteY17" fmla="*/ 483055 h 545553"/>
                <a:gd name="connsiteX18" fmla="*/ 130827 w 1154991"/>
                <a:gd name="connsiteY18" fmla="*/ 357931 h 545553"/>
                <a:gd name="connsiteX19" fmla="*/ 210723 w 1154991"/>
                <a:gd name="connsiteY19" fmla="*/ 271223 h 545553"/>
                <a:gd name="connsiteX20" fmla="*/ 401296 w 1154991"/>
                <a:gd name="connsiteY20" fmla="*/ 148668 h 545553"/>
                <a:gd name="connsiteX21" fmla="*/ 440631 w 1154991"/>
                <a:gd name="connsiteY21" fmla="*/ 133797 h 545553"/>
                <a:gd name="connsiteX22" fmla="*/ 451614 w 1154991"/>
                <a:gd name="connsiteY22" fmla="*/ 137332 h 545553"/>
                <a:gd name="connsiteX23" fmla="*/ 451850 w 1154991"/>
                <a:gd name="connsiteY23" fmla="*/ 148810 h 545553"/>
                <a:gd name="connsiteX24" fmla="*/ 437355 w 1154991"/>
                <a:gd name="connsiteY24" fmla="*/ 160170 h 545553"/>
                <a:gd name="connsiteX25" fmla="*/ 405986 w 1154991"/>
                <a:gd name="connsiteY25" fmla="*/ 170752 h 545553"/>
                <a:gd name="connsiteX26" fmla="*/ 377893 w 1154991"/>
                <a:gd name="connsiteY26" fmla="*/ 185671 h 545553"/>
                <a:gd name="connsiteX27" fmla="*/ 293188 w 1154991"/>
                <a:gd name="connsiteY27" fmla="*/ 243059 h 545553"/>
                <a:gd name="connsiteX28" fmla="*/ 281145 w 1154991"/>
                <a:gd name="connsiteY28" fmla="*/ 249140 h 545553"/>
                <a:gd name="connsiteX29" fmla="*/ 268654 w 1154991"/>
                <a:gd name="connsiteY29" fmla="*/ 253618 h 545553"/>
                <a:gd name="connsiteX30" fmla="*/ 112679 w 1154991"/>
                <a:gd name="connsiteY30" fmla="*/ 412751 h 545553"/>
                <a:gd name="connsiteX31" fmla="*/ 85882 w 1154991"/>
                <a:gd name="connsiteY31" fmla="*/ 448197 h 545553"/>
                <a:gd name="connsiteX32" fmla="*/ 83714 w 1154991"/>
                <a:gd name="connsiteY32" fmla="*/ 456965 h 545553"/>
                <a:gd name="connsiteX33" fmla="*/ 83478 w 1154991"/>
                <a:gd name="connsiteY33" fmla="*/ 465873 h 545553"/>
                <a:gd name="connsiteX34" fmla="*/ 73674 w 1154991"/>
                <a:gd name="connsiteY34" fmla="*/ 480674 h 545553"/>
                <a:gd name="connsiteX35" fmla="*/ 65778 w 1154991"/>
                <a:gd name="connsiteY35" fmla="*/ 498798 h 545553"/>
                <a:gd name="connsiteX36" fmla="*/ 69125 w 1154991"/>
                <a:gd name="connsiteY36" fmla="*/ 508438 h 545553"/>
                <a:gd name="connsiteX37" fmla="*/ 78576 w 1154991"/>
                <a:gd name="connsiteY37" fmla="*/ 508155 h 545553"/>
                <a:gd name="connsiteX38" fmla="*/ 90548 w 1154991"/>
                <a:gd name="connsiteY38" fmla="*/ 496347 h 545553"/>
                <a:gd name="connsiteX39" fmla="*/ 114635 w 1154991"/>
                <a:gd name="connsiteY39" fmla="*/ 496017 h 545553"/>
                <a:gd name="connsiteX40" fmla="*/ 115554 w 1154991"/>
                <a:gd name="connsiteY40" fmla="*/ 497196 h 545553"/>
                <a:gd name="connsiteX41" fmla="*/ 129035 w 1154991"/>
                <a:gd name="connsiteY41" fmla="*/ 497573 h 545553"/>
                <a:gd name="connsiteX42" fmla="*/ 134503 w 1154991"/>
                <a:gd name="connsiteY42" fmla="*/ 489677 h 545553"/>
                <a:gd name="connsiteX43" fmla="*/ 153829 w 1154991"/>
                <a:gd name="connsiteY43" fmla="*/ 444049 h 545553"/>
                <a:gd name="connsiteX44" fmla="*/ 155620 w 1154991"/>
                <a:gd name="connsiteY44" fmla="*/ 433844 h 545553"/>
                <a:gd name="connsiteX45" fmla="*/ 118335 w 1154991"/>
                <a:gd name="connsiteY45" fmla="*/ 477398 h 545553"/>
                <a:gd name="connsiteX46" fmla="*/ 117275 w 1154991"/>
                <a:gd name="connsiteY46" fmla="*/ 466533 h 545553"/>
                <a:gd name="connsiteX47" fmla="*/ 133160 w 1154991"/>
                <a:gd name="connsiteY47" fmla="*/ 418266 h 545553"/>
                <a:gd name="connsiteX48" fmla="*/ 181357 w 1154991"/>
                <a:gd name="connsiteY48" fmla="*/ 358355 h 545553"/>
                <a:gd name="connsiteX49" fmla="*/ 372920 w 1154991"/>
                <a:gd name="connsiteY49" fmla="*/ 208815 h 545553"/>
                <a:gd name="connsiteX50" fmla="*/ 460523 w 1154991"/>
                <a:gd name="connsiteY50" fmla="*/ 167759 h 545553"/>
                <a:gd name="connsiteX51" fmla="*/ 482300 w 1154991"/>
                <a:gd name="connsiteY51" fmla="*/ 160759 h 545553"/>
                <a:gd name="connsiteX52" fmla="*/ 483290 w 1154991"/>
                <a:gd name="connsiteY52" fmla="*/ 149234 h 545553"/>
                <a:gd name="connsiteX53" fmla="*/ 472166 w 1154991"/>
                <a:gd name="connsiteY53" fmla="*/ 140608 h 545553"/>
                <a:gd name="connsiteX54" fmla="*/ 469927 w 1154991"/>
                <a:gd name="connsiteY54" fmla="*/ 126585 h 545553"/>
                <a:gd name="connsiteX55" fmla="*/ 502451 w 1154991"/>
                <a:gd name="connsiteY55" fmla="*/ 121306 h 545553"/>
                <a:gd name="connsiteX56" fmla="*/ 513104 w 1154991"/>
                <a:gd name="connsiteY56" fmla="*/ 132689 h 545553"/>
                <a:gd name="connsiteX57" fmla="*/ 528494 w 1154991"/>
                <a:gd name="connsiteY57" fmla="*/ 144096 h 545553"/>
                <a:gd name="connsiteX58" fmla="*/ 546641 w 1154991"/>
                <a:gd name="connsiteY58" fmla="*/ 133962 h 545553"/>
                <a:gd name="connsiteX59" fmla="*/ 567146 w 1154991"/>
                <a:gd name="connsiteY59" fmla="*/ 110582 h 545553"/>
                <a:gd name="connsiteX60" fmla="*/ 610181 w 1154991"/>
                <a:gd name="connsiteY60" fmla="*/ 103912 h 545553"/>
                <a:gd name="connsiteX61" fmla="*/ 669503 w 1154991"/>
                <a:gd name="connsiteY61" fmla="*/ 105374 h 545553"/>
                <a:gd name="connsiteX62" fmla="*/ 695970 w 1154991"/>
                <a:gd name="connsiteY62" fmla="*/ 95051 h 545553"/>
                <a:gd name="connsiteX63" fmla="*/ 700919 w 1154991"/>
                <a:gd name="connsiteY63" fmla="*/ 79496 h 545553"/>
                <a:gd name="connsiteX64" fmla="*/ 687179 w 1154991"/>
                <a:gd name="connsiteY64" fmla="*/ 76290 h 545553"/>
                <a:gd name="connsiteX65" fmla="*/ 639594 w 1154991"/>
                <a:gd name="connsiteY65" fmla="*/ 83219 h 545553"/>
                <a:gd name="connsiteX66" fmla="*/ 586943 w 1154991"/>
                <a:gd name="connsiteY66" fmla="*/ 91327 h 545553"/>
                <a:gd name="connsiteX67" fmla="*/ 575489 w 1154991"/>
                <a:gd name="connsiteY67" fmla="*/ 85741 h 545553"/>
                <a:gd name="connsiteX68" fmla="*/ 580886 w 1154991"/>
                <a:gd name="connsiteY68" fmla="*/ 70280 h 545553"/>
                <a:gd name="connsiteX69" fmla="*/ 594838 w 1154991"/>
                <a:gd name="connsiteY69" fmla="*/ 66227 h 545553"/>
                <a:gd name="connsiteX70" fmla="*/ 615413 w 1154991"/>
                <a:gd name="connsiteY70" fmla="*/ 49540 h 545553"/>
                <a:gd name="connsiteX71" fmla="*/ 626490 w 1154991"/>
                <a:gd name="connsiteY71" fmla="*/ 44497 h 545553"/>
                <a:gd name="connsiteX72" fmla="*/ 671553 w 1154991"/>
                <a:gd name="connsiteY72" fmla="*/ 55527 h 545553"/>
                <a:gd name="connsiteX73" fmla="*/ 744261 w 1154991"/>
                <a:gd name="connsiteY73" fmla="*/ 65284 h 545553"/>
                <a:gd name="connsiteX74" fmla="*/ 903417 w 1154991"/>
                <a:gd name="connsiteY74" fmla="*/ 107801 h 545553"/>
                <a:gd name="connsiteX75" fmla="*/ 1090361 w 1154991"/>
                <a:gd name="connsiteY75" fmla="*/ 202875 h 545553"/>
                <a:gd name="connsiteX76" fmla="*/ 1115626 w 1154991"/>
                <a:gd name="connsiteY76" fmla="*/ 216592 h 545553"/>
                <a:gd name="connsiteX77" fmla="*/ 1139171 w 1154991"/>
                <a:gd name="connsiteY77" fmla="*/ 211124 h 545553"/>
                <a:gd name="connsiteX78" fmla="*/ 1152793 w 1154991"/>
                <a:gd name="connsiteY78" fmla="*/ 190950 h 545553"/>
                <a:gd name="connsiteX79" fmla="*/ 1151379 w 1154991"/>
                <a:gd name="connsiteY79" fmla="*/ 174287 h 545553"/>
                <a:gd name="connsiteX80" fmla="*/ 1121070 w 1154991"/>
                <a:gd name="connsiteY80" fmla="*/ 141881 h 545553"/>
                <a:gd name="connsiteX81" fmla="*/ 1085341 w 1154991"/>
                <a:gd name="connsiteY81" fmla="*/ 120151 h 545553"/>
                <a:gd name="connsiteX82" fmla="*/ 1079732 w 1154991"/>
                <a:gd name="connsiteY82" fmla="*/ 109074 h 545553"/>
                <a:gd name="connsiteX83" fmla="*/ 1102357 w 1154991"/>
                <a:gd name="connsiteY83" fmla="*/ 100306 h 545553"/>
                <a:gd name="connsiteX84" fmla="*/ 1112751 w 1154991"/>
                <a:gd name="connsiteY84" fmla="*/ 99269 h 545553"/>
                <a:gd name="connsiteX85" fmla="*/ 1110771 w 1154991"/>
                <a:gd name="connsiteY85" fmla="*/ 88381 h 545553"/>
                <a:gd name="connsiteX86" fmla="*/ 1101862 w 1154991"/>
                <a:gd name="connsiteY86" fmla="*/ 80556 h 545553"/>
                <a:gd name="connsiteX87" fmla="*/ 992670 w 1154991"/>
                <a:gd name="connsiteY87" fmla="*/ 26774 h 545553"/>
                <a:gd name="connsiteX88" fmla="*/ 980603 w 1154991"/>
                <a:gd name="connsiteY88" fmla="*/ 25171 h 545553"/>
                <a:gd name="connsiteX89" fmla="*/ 979307 w 1154991"/>
                <a:gd name="connsiteY89" fmla="*/ 27433 h 545553"/>
                <a:gd name="connsiteX90" fmla="*/ 989159 w 1154991"/>
                <a:gd name="connsiteY90" fmla="*/ 36413 h 545553"/>
                <a:gd name="connsiteX91" fmla="*/ 1041197 w 1154991"/>
                <a:gd name="connsiteY91" fmla="*/ 64695 h 545553"/>
                <a:gd name="connsiteX92" fmla="*/ 1072143 w 1154991"/>
                <a:gd name="connsiteY92" fmla="*/ 84822 h 545553"/>
                <a:gd name="connsiteX93" fmla="*/ 1077163 w 1154991"/>
                <a:gd name="connsiteY93" fmla="*/ 94839 h 545553"/>
                <a:gd name="connsiteX94" fmla="*/ 1066604 w 1154991"/>
                <a:gd name="connsiteY94" fmla="*/ 98562 h 545553"/>
                <a:gd name="connsiteX95" fmla="*/ 1029837 w 1154991"/>
                <a:gd name="connsiteY95" fmla="*/ 88428 h 545553"/>
                <a:gd name="connsiteX96" fmla="*/ 964577 w 1154991"/>
                <a:gd name="connsiteY96" fmla="*/ 65402 h 545553"/>
                <a:gd name="connsiteX97" fmla="*/ 952793 w 1154991"/>
                <a:gd name="connsiteY97" fmla="*/ 55715 h 545553"/>
                <a:gd name="connsiteX98" fmla="*/ 938746 w 1154991"/>
                <a:gd name="connsiteY98" fmla="*/ 42517 h 545553"/>
                <a:gd name="connsiteX99" fmla="*/ 919821 w 1154991"/>
                <a:gd name="connsiteY99" fmla="*/ 39005 h 545553"/>
                <a:gd name="connsiteX100" fmla="*/ 736955 w 1154991"/>
                <a:gd name="connsiteY100" fmla="*/ 2852 h 545553"/>
                <a:gd name="connsiteX101" fmla="*/ 697572 w 1154991"/>
                <a:gd name="connsiteY101" fmla="*/ 0 h 545553"/>
                <a:gd name="connsiteX102" fmla="*/ 696865 w 1154991"/>
                <a:gd name="connsiteY102" fmla="*/ 3040 h 545553"/>
                <a:gd name="connsiteX103" fmla="*/ 713339 w 1154991"/>
                <a:gd name="connsiteY103" fmla="*/ 9427 h 545553"/>
                <a:gd name="connsiteX104" fmla="*/ 806599 w 1154991"/>
                <a:gd name="connsiteY104" fmla="*/ 32736 h 545553"/>
                <a:gd name="connsiteX105" fmla="*/ 1068112 w 1154991"/>
                <a:gd name="connsiteY105" fmla="*/ 133161 h 545553"/>
                <a:gd name="connsiteX106" fmla="*/ 1126232 w 1154991"/>
                <a:gd name="connsiteY106" fmla="*/ 167170 h 545553"/>
                <a:gd name="connsiteX107" fmla="*/ 1140820 w 1154991"/>
                <a:gd name="connsiteY107" fmla="*/ 186095 h 545553"/>
                <a:gd name="connsiteX108" fmla="*/ 1133773 w 1154991"/>
                <a:gd name="connsiteY108" fmla="*/ 195569 h 545553"/>
                <a:gd name="connsiteX109" fmla="*/ 1122343 w 1154991"/>
                <a:gd name="connsiteY109" fmla="*/ 192906 h 545553"/>
                <a:gd name="connsiteX110" fmla="*/ 1066250 w 1154991"/>
                <a:gd name="connsiteY110" fmla="*/ 162880 h 545553"/>
                <a:gd name="connsiteX111" fmla="*/ 954348 w 1154991"/>
                <a:gd name="connsiteY111" fmla="*/ 100495 h 545553"/>
                <a:gd name="connsiteX112" fmla="*/ 804902 w 1154991"/>
                <a:gd name="connsiteY112" fmla="*/ 58873 h 545553"/>
                <a:gd name="connsiteX113" fmla="*/ 672142 w 1154991"/>
                <a:gd name="connsiteY113" fmla="*/ 36248 h 545553"/>
                <a:gd name="connsiteX114" fmla="*/ 558237 w 1154991"/>
                <a:gd name="connsiteY114" fmla="*/ 29060 h 545553"/>
                <a:gd name="connsiteX115" fmla="*/ 535753 w 1154991"/>
                <a:gd name="connsiteY115" fmla="*/ 33019 h 545553"/>
                <a:gd name="connsiteX116" fmla="*/ 527433 w 1154991"/>
                <a:gd name="connsiteY116" fmla="*/ 42069 h 545553"/>
                <a:gd name="connsiteX117" fmla="*/ 537874 w 1154991"/>
                <a:gd name="connsiteY117" fmla="*/ 46477 h 545553"/>
                <a:gd name="connsiteX118" fmla="*/ 576785 w 1154991"/>
                <a:gd name="connsiteY118" fmla="*/ 41716 h 545553"/>
                <a:gd name="connsiteX119" fmla="*/ 600330 w 1154991"/>
                <a:gd name="connsiteY119" fmla="*/ 41574 h 545553"/>
                <a:gd name="connsiteX120" fmla="*/ 596040 w 1154991"/>
                <a:gd name="connsiteY120" fmla="*/ 47301 h 545553"/>
                <a:gd name="connsiteX121" fmla="*/ 568984 w 1154991"/>
                <a:gd name="connsiteY121" fmla="*/ 57059 h 545553"/>
                <a:gd name="connsiteX122" fmla="*/ 491256 w 1154991"/>
                <a:gd name="connsiteY122" fmla="*/ 75348 h 545553"/>
                <a:gd name="connsiteX123" fmla="*/ 430662 w 1154991"/>
                <a:gd name="connsiteY123" fmla="*/ 96701 h 545553"/>
                <a:gd name="connsiteX124" fmla="*/ 420150 w 1154991"/>
                <a:gd name="connsiteY124" fmla="*/ 110724 h 545553"/>
                <a:gd name="connsiteX125" fmla="*/ 414824 w 1154991"/>
                <a:gd name="connsiteY125" fmla="*/ 119090 h 545553"/>
                <a:gd name="connsiteX126" fmla="*/ 397336 w 1154991"/>
                <a:gd name="connsiteY126" fmla="*/ 131511 h 545553"/>
                <a:gd name="connsiteX127" fmla="*/ 301414 w 1154991"/>
                <a:gd name="connsiteY127" fmla="*/ 161513 h 545553"/>
                <a:gd name="connsiteX128" fmla="*/ 277845 w 1154991"/>
                <a:gd name="connsiteY128" fmla="*/ 175536 h 545553"/>
                <a:gd name="connsiteX129" fmla="*/ 268842 w 1154991"/>
                <a:gd name="connsiteY129" fmla="*/ 193047 h 545553"/>
                <a:gd name="connsiteX130" fmla="*/ 178081 w 1154991"/>
                <a:gd name="connsiteY130" fmla="*/ 278270 h 545553"/>
                <a:gd name="connsiteX131" fmla="*/ 144001 w 1154991"/>
                <a:gd name="connsiteY131" fmla="*/ 300589 h 545553"/>
                <a:gd name="connsiteX132" fmla="*/ 132429 w 1154991"/>
                <a:gd name="connsiteY132" fmla="*/ 302239 h 545553"/>
                <a:gd name="connsiteX133" fmla="*/ 134904 w 1154991"/>
                <a:gd name="connsiteY133" fmla="*/ 290172 h 545553"/>
                <a:gd name="connsiteX134" fmla="*/ 153099 w 1154991"/>
                <a:gd name="connsiteY134" fmla="*/ 269833 h 545553"/>
                <a:gd name="connsiteX135" fmla="*/ 220645 w 1154991"/>
                <a:gd name="connsiteY135" fmla="*/ 210559 h 545553"/>
                <a:gd name="connsiteX136" fmla="*/ 285599 w 1154991"/>
                <a:gd name="connsiteY136" fmla="*/ 142258 h 545553"/>
                <a:gd name="connsiteX137" fmla="*/ 290949 w 1154991"/>
                <a:gd name="connsiteY137" fmla="*/ 130521 h 545553"/>
                <a:gd name="connsiteX138" fmla="*/ 288263 w 1154991"/>
                <a:gd name="connsiteY138" fmla="*/ 122060 h 545553"/>
                <a:gd name="connsiteX139" fmla="*/ 279613 w 1154991"/>
                <a:gd name="connsiteY139" fmla="*/ 123757 h 545553"/>
                <a:gd name="connsiteX140" fmla="*/ 261913 w 1154991"/>
                <a:gd name="connsiteY140" fmla="*/ 138393 h 545553"/>
                <a:gd name="connsiteX141" fmla="*/ 244166 w 1154991"/>
                <a:gd name="connsiteY141" fmla="*/ 152934 h 545553"/>
                <a:gd name="connsiteX142" fmla="*/ 226160 w 1154991"/>
                <a:gd name="connsiteY142" fmla="*/ 153194 h 545553"/>
                <a:gd name="connsiteX143" fmla="*/ 198161 w 1154991"/>
                <a:gd name="connsiteY143" fmla="*/ 153759 h 545553"/>
                <a:gd name="connsiteX144" fmla="*/ 137921 w 1154991"/>
                <a:gd name="connsiteY144" fmla="*/ 205350 h 545553"/>
                <a:gd name="connsiteX145" fmla="*/ 29860 w 1154991"/>
                <a:gd name="connsiteY145" fmla="*/ 307353 h 545553"/>
                <a:gd name="connsiteX146" fmla="*/ 4642 w 1154991"/>
                <a:gd name="connsiteY146" fmla="*/ 325548 h 545553"/>
                <a:gd name="connsiteX147" fmla="*/ 5231 w 1154991"/>
                <a:gd name="connsiteY147" fmla="*/ 336790 h 545553"/>
                <a:gd name="connsiteX148" fmla="*/ 24157 w 1154991"/>
                <a:gd name="connsiteY148" fmla="*/ 336932 h 545553"/>
                <a:gd name="connsiteX149" fmla="*/ 49021 w 1154991"/>
                <a:gd name="connsiteY149" fmla="*/ 319585 h 545553"/>
                <a:gd name="connsiteX150" fmla="*/ 120598 w 1154991"/>
                <a:gd name="connsiteY150" fmla="*/ 248339 h 545553"/>
                <a:gd name="connsiteX151" fmla="*/ 185929 w 1154991"/>
                <a:gd name="connsiteY151" fmla="*/ 189017 h 545553"/>
                <a:gd name="connsiteX152" fmla="*/ 207070 w 1154991"/>
                <a:gd name="connsiteY152" fmla="*/ 185765 h 545553"/>
                <a:gd name="connsiteX153" fmla="*/ 208531 w 1154991"/>
                <a:gd name="connsiteY153" fmla="*/ 184021 h 545553"/>
                <a:gd name="connsiteX154" fmla="*/ 203134 w 1154991"/>
                <a:gd name="connsiteY154" fmla="*/ 171530 h 545553"/>
                <a:gd name="connsiteX155" fmla="*/ 206151 w 1154991"/>
                <a:gd name="connsiteY155" fmla="*/ 161702 h 545553"/>
                <a:gd name="connsiteX156" fmla="*/ 220739 w 1154991"/>
                <a:gd name="connsiteY156" fmla="*/ 163705 h 545553"/>
                <a:gd name="connsiteX157" fmla="*/ 219726 w 1154991"/>
                <a:gd name="connsiteY157" fmla="*/ 174664 h 545553"/>
                <a:gd name="connsiteX158" fmla="*/ 214777 w 1154991"/>
                <a:gd name="connsiteY158" fmla="*/ 181970 h 545553"/>
                <a:gd name="connsiteX159" fmla="*/ 167923 w 1154991"/>
                <a:gd name="connsiteY159" fmla="*/ 231699 h 545553"/>
                <a:gd name="connsiteX160" fmla="*/ 39028 w 1154991"/>
                <a:gd name="connsiteY160" fmla="*/ 368372 h 545553"/>
                <a:gd name="connsiteX161" fmla="*/ 5420 w 1154991"/>
                <a:gd name="connsiteY161" fmla="*/ 417983 h 545553"/>
                <a:gd name="connsiteX162" fmla="*/ 4736 w 1154991"/>
                <a:gd name="connsiteY162" fmla="*/ 429932 h 545553"/>
                <a:gd name="connsiteX163" fmla="*/ 18571 w 1154991"/>
                <a:gd name="connsiteY163" fmla="*/ 424841 h 545553"/>
                <a:gd name="connsiteX164" fmla="*/ 21541 w 1154991"/>
                <a:gd name="connsiteY164" fmla="*/ 418383 h 545553"/>
                <a:gd name="connsiteX165" fmla="*/ 498161 w 1154991"/>
                <a:gd name="connsiteY165" fmla="*/ 87203 h 545553"/>
                <a:gd name="connsiteX166" fmla="*/ 557954 w 1154991"/>
                <a:gd name="connsiteY166" fmla="*/ 84304 h 545553"/>
                <a:gd name="connsiteX167" fmla="*/ 518831 w 1154991"/>
                <a:gd name="connsiteY167" fmla="*/ 104784 h 545553"/>
                <a:gd name="connsiteX168" fmla="*/ 502144 w 1154991"/>
                <a:gd name="connsiteY168" fmla="*/ 104101 h 545553"/>
                <a:gd name="connsiteX169" fmla="*/ 494650 w 1154991"/>
                <a:gd name="connsiteY169" fmla="*/ 95192 h 545553"/>
                <a:gd name="connsiteX170" fmla="*/ 498161 w 1154991"/>
                <a:gd name="connsiteY170" fmla="*/ 87203 h 54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154991" h="545553">
                  <a:moveTo>
                    <a:pt x="21541" y="418383"/>
                  </a:moveTo>
                  <a:cubicBezTo>
                    <a:pt x="22083" y="410606"/>
                    <a:pt x="27032" y="407024"/>
                    <a:pt x="33584" y="405138"/>
                  </a:cubicBezTo>
                  <a:cubicBezTo>
                    <a:pt x="37331" y="404077"/>
                    <a:pt x="41338" y="403960"/>
                    <a:pt x="45227" y="403488"/>
                  </a:cubicBezTo>
                  <a:cubicBezTo>
                    <a:pt x="55832" y="402192"/>
                    <a:pt x="58778" y="397950"/>
                    <a:pt x="59415" y="387627"/>
                  </a:cubicBezTo>
                  <a:cubicBezTo>
                    <a:pt x="59792" y="381263"/>
                    <a:pt x="61748" y="374429"/>
                    <a:pt x="64906" y="368890"/>
                  </a:cubicBezTo>
                  <a:cubicBezTo>
                    <a:pt x="75818" y="349729"/>
                    <a:pt x="90831" y="333986"/>
                    <a:pt x="108625" y="320999"/>
                  </a:cubicBezTo>
                  <a:cubicBezTo>
                    <a:pt x="111760" y="318713"/>
                    <a:pt x="115389" y="316686"/>
                    <a:pt x="119090" y="315697"/>
                  </a:cubicBezTo>
                  <a:cubicBezTo>
                    <a:pt x="121729" y="314990"/>
                    <a:pt x="126207" y="315202"/>
                    <a:pt x="127456" y="316851"/>
                  </a:cubicBezTo>
                  <a:cubicBezTo>
                    <a:pt x="128776" y="318619"/>
                    <a:pt x="128399" y="323545"/>
                    <a:pt x="126796" y="325289"/>
                  </a:cubicBezTo>
                  <a:cubicBezTo>
                    <a:pt x="122342" y="330120"/>
                    <a:pt x="117133" y="334433"/>
                    <a:pt x="111713" y="338204"/>
                  </a:cubicBezTo>
                  <a:cubicBezTo>
                    <a:pt x="100824" y="345793"/>
                    <a:pt x="91043" y="354513"/>
                    <a:pt x="89441" y="368254"/>
                  </a:cubicBezTo>
                  <a:cubicBezTo>
                    <a:pt x="87673" y="383502"/>
                    <a:pt x="80791" y="395781"/>
                    <a:pt x="71387" y="407259"/>
                  </a:cubicBezTo>
                  <a:cubicBezTo>
                    <a:pt x="44496" y="440090"/>
                    <a:pt x="23921" y="476456"/>
                    <a:pt x="11147" y="516993"/>
                  </a:cubicBezTo>
                  <a:cubicBezTo>
                    <a:pt x="9403" y="522532"/>
                    <a:pt x="8366" y="528706"/>
                    <a:pt x="8884" y="534410"/>
                  </a:cubicBezTo>
                  <a:cubicBezTo>
                    <a:pt x="9262" y="538487"/>
                    <a:pt x="12373" y="545086"/>
                    <a:pt x="15036" y="545487"/>
                  </a:cubicBezTo>
                  <a:cubicBezTo>
                    <a:pt x="18760" y="546053"/>
                    <a:pt x="24581" y="542918"/>
                    <a:pt x="27008" y="539548"/>
                  </a:cubicBezTo>
                  <a:cubicBezTo>
                    <a:pt x="30779" y="534316"/>
                    <a:pt x="34150" y="527717"/>
                    <a:pt x="34668" y="521447"/>
                  </a:cubicBezTo>
                  <a:cubicBezTo>
                    <a:pt x="35823" y="507424"/>
                    <a:pt x="41149" y="495098"/>
                    <a:pt x="47395" y="483055"/>
                  </a:cubicBezTo>
                  <a:cubicBezTo>
                    <a:pt x="70586" y="438275"/>
                    <a:pt x="99881" y="397526"/>
                    <a:pt x="130827" y="357931"/>
                  </a:cubicBezTo>
                  <a:cubicBezTo>
                    <a:pt x="155102" y="326868"/>
                    <a:pt x="180037" y="296253"/>
                    <a:pt x="210723" y="271223"/>
                  </a:cubicBezTo>
                  <a:cubicBezTo>
                    <a:pt x="269596" y="223215"/>
                    <a:pt x="333773" y="183267"/>
                    <a:pt x="401296" y="148668"/>
                  </a:cubicBezTo>
                  <a:cubicBezTo>
                    <a:pt x="413716" y="142305"/>
                    <a:pt x="427268" y="138039"/>
                    <a:pt x="440631" y="133797"/>
                  </a:cubicBezTo>
                  <a:cubicBezTo>
                    <a:pt x="443766" y="132807"/>
                    <a:pt x="449634" y="134740"/>
                    <a:pt x="451614" y="137332"/>
                  </a:cubicBezTo>
                  <a:cubicBezTo>
                    <a:pt x="453523" y="139830"/>
                    <a:pt x="453122" y="145322"/>
                    <a:pt x="451850" y="148810"/>
                  </a:cubicBezTo>
                  <a:cubicBezTo>
                    <a:pt x="449516" y="155173"/>
                    <a:pt x="444049" y="158308"/>
                    <a:pt x="437355" y="160170"/>
                  </a:cubicBezTo>
                  <a:cubicBezTo>
                    <a:pt x="426726" y="163116"/>
                    <a:pt x="416120" y="166439"/>
                    <a:pt x="405986" y="170752"/>
                  </a:cubicBezTo>
                  <a:cubicBezTo>
                    <a:pt x="396252" y="174900"/>
                    <a:pt x="386684" y="179826"/>
                    <a:pt x="377893" y="185671"/>
                  </a:cubicBezTo>
                  <a:cubicBezTo>
                    <a:pt x="349469" y="204502"/>
                    <a:pt x="321447" y="223969"/>
                    <a:pt x="293188" y="243059"/>
                  </a:cubicBezTo>
                  <a:cubicBezTo>
                    <a:pt x="289370" y="245652"/>
                    <a:pt x="284115" y="250177"/>
                    <a:pt x="281145" y="249140"/>
                  </a:cubicBezTo>
                  <a:cubicBezTo>
                    <a:pt x="274758" y="246948"/>
                    <a:pt x="272024" y="250554"/>
                    <a:pt x="268654" y="253618"/>
                  </a:cubicBezTo>
                  <a:cubicBezTo>
                    <a:pt x="213410" y="303488"/>
                    <a:pt x="161913" y="357035"/>
                    <a:pt x="112679" y="412751"/>
                  </a:cubicBezTo>
                  <a:cubicBezTo>
                    <a:pt x="102898" y="423828"/>
                    <a:pt x="94531" y="436177"/>
                    <a:pt x="85882" y="448197"/>
                  </a:cubicBezTo>
                  <a:cubicBezTo>
                    <a:pt x="84232" y="450483"/>
                    <a:pt x="84044" y="453971"/>
                    <a:pt x="83714" y="456965"/>
                  </a:cubicBezTo>
                  <a:cubicBezTo>
                    <a:pt x="83360" y="459934"/>
                    <a:pt x="84704" y="463493"/>
                    <a:pt x="83478" y="465873"/>
                  </a:cubicBezTo>
                  <a:cubicBezTo>
                    <a:pt x="80768" y="471106"/>
                    <a:pt x="76525" y="475513"/>
                    <a:pt x="73674" y="480674"/>
                  </a:cubicBezTo>
                  <a:cubicBezTo>
                    <a:pt x="70492" y="486449"/>
                    <a:pt x="67452" y="492482"/>
                    <a:pt x="65778" y="498798"/>
                  </a:cubicBezTo>
                  <a:cubicBezTo>
                    <a:pt x="65024" y="501650"/>
                    <a:pt x="66815" y="506529"/>
                    <a:pt x="69125" y="508438"/>
                  </a:cubicBezTo>
                  <a:cubicBezTo>
                    <a:pt x="71034" y="509993"/>
                    <a:pt x="76266" y="509734"/>
                    <a:pt x="78576" y="508155"/>
                  </a:cubicBezTo>
                  <a:cubicBezTo>
                    <a:pt x="83124" y="505020"/>
                    <a:pt x="87225" y="500825"/>
                    <a:pt x="90548" y="496347"/>
                  </a:cubicBezTo>
                  <a:cubicBezTo>
                    <a:pt x="101296" y="481876"/>
                    <a:pt x="103393" y="481711"/>
                    <a:pt x="114635" y="496017"/>
                  </a:cubicBezTo>
                  <a:cubicBezTo>
                    <a:pt x="114942" y="496418"/>
                    <a:pt x="115224" y="496819"/>
                    <a:pt x="115554" y="497196"/>
                  </a:cubicBezTo>
                  <a:cubicBezTo>
                    <a:pt x="120386" y="502781"/>
                    <a:pt x="124227" y="502993"/>
                    <a:pt x="129035" y="497573"/>
                  </a:cubicBezTo>
                  <a:cubicBezTo>
                    <a:pt x="131157" y="495192"/>
                    <a:pt x="133231" y="492553"/>
                    <a:pt x="134503" y="489677"/>
                  </a:cubicBezTo>
                  <a:cubicBezTo>
                    <a:pt x="141126" y="474547"/>
                    <a:pt x="147607" y="459345"/>
                    <a:pt x="153829" y="444049"/>
                  </a:cubicBezTo>
                  <a:cubicBezTo>
                    <a:pt x="155102" y="440938"/>
                    <a:pt x="155055" y="437262"/>
                    <a:pt x="155620" y="433844"/>
                  </a:cubicBezTo>
                  <a:cubicBezTo>
                    <a:pt x="139570" y="445652"/>
                    <a:pt x="135658" y="466651"/>
                    <a:pt x="118335" y="477398"/>
                  </a:cubicBezTo>
                  <a:cubicBezTo>
                    <a:pt x="117133" y="473533"/>
                    <a:pt x="116285" y="469762"/>
                    <a:pt x="117275" y="466533"/>
                  </a:cubicBezTo>
                  <a:cubicBezTo>
                    <a:pt x="122177" y="450295"/>
                    <a:pt x="125830" y="433373"/>
                    <a:pt x="133160" y="418266"/>
                  </a:cubicBezTo>
                  <a:cubicBezTo>
                    <a:pt x="144496" y="394909"/>
                    <a:pt x="163092" y="376479"/>
                    <a:pt x="181357" y="358355"/>
                  </a:cubicBezTo>
                  <a:cubicBezTo>
                    <a:pt x="239288" y="300943"/>
                    <a:pt x="303464" y="251402"/>
                    <a:pt x="372920" y="208815"/>
                  </a:cubicBezTo>
                  <a:cubicBezTo>
                    <a:pt x="400518" y="191893"/>
                    <a:pt x="428989" y="176479"/>
                    <a:pt x="460523" y="167759"/>
                  </a:cubicBezTo>
                  <a:cubicBezTo>
                    <a:pt x="467876" y="165732"/>
                    <a:pt x="475300" y="163729"/>
                    <a:pt x="482300" y="160759"/>
                  </a:cubicBezTo>
                  <a:cubicBezTo>
                    <a:pt x="489182" y="157860"/>
                    <a:pt x="489253" y="153971"/>
                    <a:pt x="483290" y="149234"/>
                  </a:cubicBezTo>
                  <a:cubicBezTo>
                    <a:pt x="479613" y="146312"/>
                    <a:pt x="475607" y="143766"/>
                    <a:pt x="472166" y="140608"/>
                  </a:cubicBezTo>
                  <a:cubicBezTo>
                    <a:pt x="467923" y="136696"/>
                    <a:pt x="466509" y="131652"/>
                    <a:pt x="469927" y="126585"/>
                  </a:cubicBezTo>
                  <a:cubicBezTo>
                    <a:pt x="478411" y="114000"/>
                    <a:pt x="488828" y="107306"/>
                    <a:pt x="502451" y="121306"/>
                  </a:cubicBezTo>
                  <a:cubicBezTo>
                    <a:pt x="506080" y="125030"/>
                    <a:pt x="509191" y="129295"/>
                    <a:pt x="513104" y="132689"/>
                  </a:cubicBezTo>
                  <a:cubicBezTo>
                    <a:pt x="517912" y="136884"/>
                    <a:pt x="522908" y="141150"/>
                    <a:pt x="528494" y="144096"/>
                  </a:cubicBezTo>
                  <a:cubicBezTo>
                    <a:pt x="538180" y="149234"/>
                    <a:pt x="546052" y="145063"/>
                    <a:pt x="546641" y="133962"/>
                  </a:cubicBezTo>
                  <a:cubicBezTo>
                    <a:pt x="547348" y="120222"/>
                    <a:pt x="554914" y="113128"/>
                    <a:pt x="567146" y="110582"/>
                  </a:cubicBezTo>
                  <a:cubicBezTo>
                    <a:pt x="581357" y="107636"/>
                    <a:pt x="595757" y="104478"/>
                    <a:pt x="610181" y="103912"/>
                  </a:cubicBezTo>
                  <a:cubicBezTo>
                    <a:pt x="629908" y="103135"/>
                    <a:pt x="649729" y="104502"/>
                    <a:pt x="669503" y="105374"/>
                  </a:cubicBezTo>
                  <a:cubicBezTo>
                    <a:pt x="680038" y="105845"/>
                    <a:pt x="689583" y="103465"/>
                    <a:pt x="695970" y="95051"/>
                  </a:cubicBezTo>
                  <a:cubicBezTo>
                    <a:pt x="699057" y="90950"/>
                    <a:pt x="699363" y="84751"/>
                    <a:pt x="700919" y="79496"/>
                  </a:cubicBezTo>
                  <a:cubicBezTo>
                    <a:pt x="696323" y="78341"/>
                    <a:pt x="691586" y="75795"/>
                    <a:pt x="687179" y="76290"/>
                  </a:cubicBezTo>
                  <a:cubicBezTo>
                    <a:pt x="671247" y="78058"/>
                    <a:pt x="655432" y="80792"/>
                    <a:pt x="639594" y="83219"/>
                  </a:cubicBezTo>
                  <a:cubicBezTo>
                    <a:pt x="622036" y="85906"/>
                    <a:pt x="604525" y="88805"/>
                    <a:pt x="586943" y="91327"/>
                  </a:cubicBezTo>
                  <a:cubicBezTo>
                    <a:pt x="582182" y="92010"/>
                    <a:pt x="577115" y="91657"/>
                    <a:pt x="575489" y="85741"/>
                  </a:cubicBezTo>
                  <a:cubicBezTo>
                    <a:pt x="573768" y="79496"/>
                    <a:pt x="574758" y="73486"/>
                    <a:pt x="580886" y="70280"/>
                  </a:cubicBezTo>
                  <a:cubicBezTo>
                    <a:pt x="585128" y="68089"/>
                    <a:pt x="590078" y="66627"/>
                    <a:pt x="594838" y="66227"/>
                  </a:cubicBezTo>
                  <a:cubicBezTo>
                    <a:pt x="607565" y="65119"/>
                    <a:pt x="611713" y="62055"/>
                    <a:pt x="615413" y="49540"/>
                  </a:cubicBezTo>
                  <a:cubicBezTo>
                    <a:pt x="617134" y="43719"/>
                    <a:pt x="621093" y="43059"/>
                    <a:pt x="626490" y="44497"/>
                  </a:cubicBezTo>
                  <a:cubicBezTo>
                    <a:pt x="641456" y="48433"/>
                    <a:pt x="656328" y="53029"/>
                    <a:pt x="671553" y="55527"/>
                  </a:cubicBezTo>
                  <a:cubicBezTo>
                    <a:pt x="695663" y="59510"/>
                    <a:pt x="720127" y="61348"/>
                    <a:pt x="744261" y="65284"/>
                  </a:cubicBezTo>
                  <a:cubicBezTo>
                    <a:pt x="798680" y="74146"/>
                    <a:pt x="851614" y="88970"/>
                    <a:pt x="903417" y="107801"/>
                  </a:cubicBezTo>
                  <a:cubicBezTo>
                    <a:pt x="969597" y="131841"/>
                    <a:pt x="1033161" y="161018"/>
                    <a:pt x="1090361" y="202875"/>
                  </a:cubicBezTo>
                  <a:cubicBezTo>
                    <a:pt x="1098044" y="208485"/>
                    <a:pt x="1106859" y="212774"/>
                    <a:pt x="1115626" y="216592"/>
                  </a:cubicBezTo>
                  <a:cubicBezTo>
                    <a:pt x="1124323" y="220363"/>
                    <a:pt x="1132996" y="218501"/>
                    <a:pt x="1139171" y="211124"/>
                  </a:cubicBezTo>
                  <a:cubicBezTo>
                    <a:pt x="1144356" y="204926"/>
                    <a:pt x="1148645" y="197926"/>
                    <a:pt x="1152793" y="190950"/>
                  </a:cubicBezTo>
                  <a:cubicBezTo>
                    <a:pt x="1156116" y="185341"/>
                    <a:pt x="1155692" y="179142"/>
                    <a:pt x="1151379" y="174287"/>
                  </a:cubicBezTo>
                  <a:cubicBezTo>
                    <a:pt x="1141575" y="163210"/>
                    <a:pt x="1131817" y="151992"/>
                    <a:pt x="1121070" y="141881"/>
                  </a:cubicBezTo>
                  <a:cubicBezTo>
                    <a:pt x="1110818" y="132241"/>
                    <a:pt x="1099529" y="123615"/>
                    <a:pt x="1085341" y="120151"/>
                  </a:cubicBezTo>
                  <a:cubicBezTo>
                    <a:pt x="1078459" y="118454"/>
                    <a:pt x="1077021" y="115673"/>
                    <a:pt x="1079732" y="109074"/>
                  </a:cubicBezTo>
                  <a:cubicBezTo>
                    <a:pt x="1083691" y="99505"/>
                    <a:pt x="1091893" y="96701"/>
                    <a:pt x="1102357" y="100306"/>
                  </a:cubicBezTo>
                  <a:cubicBezTo>
                    <a:pt x="1105444" y="101367"/>
                    <a:pt x="1110629" y="101202"/>
                    <a:pt x="1112751" y="99269"/>
                  </a:cubicBezTo>
                  <a:cubicBezTo>
                    <a:pt x="1116498" y="95852"/>
                    <a:pt x="1114188" y="91539"/>
                    <a:pt x="1110771" y="88381"/>
                  </a:cubicBezTo>
                  <a:cubicBezTo>
                    <a:pt x="1107872" y="85694"/>
                    <a:pt x="1105067" y="82842"/>
                    <a:pt x="1101862" y="80556"/>
                  </a:cubicBezTo>
                  <a:cubicBezTo>
                    <a:pt x="1068489" y="56469"/>
                    <a:pt x="1031582" y="39524"/>
                    <a:pt x="992670" y="26774"/>
                  </a:cubicBezTo>
                  <a:cubicBezTo>
                    <a:pt x="988876" y="25524"/>
                    <a:pt x="984634" y="25666"/>
                    <a:pt x="980603" y="25171"/>
                  </a:cubicBezTo>
                  <a:cubicBezTo>
                    <a:pt x="980179" y="25925"/>
                    <a:pt x="979731" y="26679"/>
                    <a:pt x="979307" y="27433"/>
                  </a:cubicBezTo>
                  <a:cubicBezTo>
                    <a:pt x="982560" y="30474"/>
                    <a:pt x="985388" y="34292"/>
                    <a:pt x="989159" y="36413"/>
                  </a:cubicBezTo>
                  <a:cubicBezTo>
                    <a:pt x="1006387" y="46076"/>
                    <a:pt x="1024040" y="54938"/>
                    <a:pt x="1041197" y="64695"/>
                  </a:cubicBezTo>
                  <a:cubicBezTo>
                    <a:pt x="1051874" y="70775"/>
                    <a:pt x="1062197" y="77610"/>
                    <a:pt x="1072143" y="84822"/>
                  </a:cubicBezTo>
                  <a:cubicBezTo>
                    <a:pt x="1074829" y="86778"/>
                    <a:pt x="1075536" y="91421"/>
                    <a:pt x="1077163" y="94839"/>
                  </a:cubicBezTo>
                  <a:cubicBezTo>
                    <a:pt x="1073627" y="96182"/>
                    <a:pt x="1069715" y="99246"/>
                    <a:pt x="1066604" y="98562"/>
                  </a:cubicBezTo>
                  <a:cubicBezTo>
                    <a:pt x="1054184" y="95899"/>
                    <a:pt x="1041504" y="93283"/>
                    <a:pt x="1029837" y="88428"/>
                  </a:cubicBezTo>
                  <a:cubicBezTo>
                    <a:pt x="1008461" y="79566"/>
                    <a:pt x="988216" y="67947"/>
                    <a:pt x="964577" y="65402"/>
                  </a:cubicBezTo>
                  <a:cubicBezTo>
                    <a:pt x="959086" y="64813"/>
                    <a:pt x="953665" y="62008"/>
                    <a:pt x="952793" y="55715"/>
                  </a:cubicBezTo>
                  <a:cubicBezTo>
                    <a:pt x="951614" y="47207"/>
                    <a:pt x="945652" y="44285"/>
                    <a:pt x="938746" y="42517"/>
                  </a:cubicBezTo>
                  <a:cubicBezTo>
                    <a:pt x="932548" y="40938"/>
                    <a:pt x="926114" y="40302"/>
                    <a:pt x="919821" y="39005"/>
                  </a:cubicBezTo>
                  <a:cubicBezTo>
                    <a:pt x="858944" y="26467"/>
                    <a:pt x="798822" y="10181"/>
                    <a:pt x="736955" y="2852"/>
                  </a:cubicBezTo>
                  <a:cubicBezTo>
                    <a:pt x="723898" y="1320"/>
                    <a:pt x="710700" y="919"/>
                    <a:pt x="697572" y="0"/>
                  </a:cubicBezTo>
                  <a:cubicBezTo>
                    <a:pt x="697337" y="1013"/>
                    <a:pt x="697101" y="2027"/>
                    <a:pt x="696865" y="3040"/>
                  </a:cubicBezTo>
                  <a:cubicBezTo>
                    <a:pt x="702357" y="5209"/>
                    <a:pt x="707683" y="7990"/>
                    <a:pt x="713339" y="9427"/>
                  </a:cubicBezTo>
                  <a:cubicBezTo>
                    <a:pt x="744402" y="17323"/>
                    <a:pt x="775725" y="24205"/>
                    <a:pt x="806599" y="32736"/>
                  </a:cubicBezTo>
                  <a:cubicBezTo>
                    <a:pt x="897007" y="57719"/>
                    <a:pt x="983927" y="92010"/>
                    <a:pt x="1068112" y="133161"/>
                  </a:cubicBezTo>
                  <a:cubicBezTo>
                    <a:pt x="1088240" y="142989"/>
                    <a:pt x="1107471" y="154891"/>
                    <a:pt x="1126232" y="167170"/>
                  </a:cubicBezTo>
                  <a:cubicBezTo>
                    <a:pt x="1132571" y="171318"/>
                    <a:pt x="1137144" y="179095"/>
                    <a:pt x="1140820" y="186095"/>
                  </a:cubicBezTo>
                  <a:cubicBezTo>
                    <a:pt x="1144143" y="192411"/>
                    <a:pt x="1140891" y="196111"/>
                    <a:pt x="1133773" y="195569"/>
                  </a:cubicBezTo>
                  <a:cubicBezTo>
                    <a:pt x="1129908" y="195263"/>
                    <a:pt x="1125737" y="194650"/>
                    <a:pt x="1122343" y="192906"/>
                  </a:cubicBezTo>
                  <a:cubicBezTo>
                    <a:pt x="1103512" y="183172"/>
                    <a:pt x="1084351" y="173886"/>
                    <a:pt x="1066250" y="162880"/>
                  </a:cubicBezTo>
                  <a:cubicBezTo>
                    <a:pt x="1029696" y="140702"/>
                    <a:pt x="993967" y="116804"/>
                    <a:pt x="954348" y="100495"/>
                  </a:cubicBezTo>
                  <a:cubicBezTo>
                    <a:pt x="906316" y="80698"/>
                    <a:pt x="855739" y="68843"/>
                    <a:pt x="804902" y="58873"/>
                  </a:cubicBezTo>
                  <a:cubicBezTo>
                    <a:pt x="760853" y="50224"/>
                    <a:pt x="716498" y="43153"/>
                    <a:pt x="672142" y="36248"/>
                  </a:cubicBezTo>
                  <a:cubicBezTo>
                    <a:pt x="634457" y="30379"/>
                    <a:pt x="596465" y="27292"/>
                    <a:pt x="558237" y="29060"/>
                  </a:cubicBezTo>
                  <a:cubicBezTo>
                    <a:pt x="550671" y="29413"/>
                    <a:pt x="542917" y="30639"/>
                    <a:pt x="535753" y="33019"/>
                  </a:cubicBezTo>
                  <a:cubicBezTo>
                    <a:pt x="532359" y="34150"/>
                    <a:pt x="530167" y="38935"/>
                    <a:pt x="527433" y="42069"/>
                  </a:cubicBezTo>
                  <a:cubicBezTo>
                    <a:pt x="530921" y="43625"/>
                    <a:pt x="534527" y="46759"/>
                    <a:pt x="537874" y="46477"/>
                  </a:cubicBezTo>
                  <a:cubicBezTo>
                    <a:pt x="550884" y="45416"/>
                    <a:pt x="563775" y="42941"/>
                    <a:pt x="576785" y="41716"/>
                  </a:cubicBezTo>
                  <a:cubicBezTo>
                    <a:pt x="584563" y="40985"/>
                    <a:pt x="592481" y="41574"/>
                    <a:pt x="600330" y="41574"/>
                  </a:cubicBezTo>
                  <a:cubicBezTo>
                    <a:pt x="599269" y="44709"/>
                    <a:pt x="597879" y="46594"/>
                    <a:pt x="596040" y="47301"/>
                  </a:cubicBezTo>
                  <a:cubicBezTo>
                    <a:pt x="587108" y="50766"/>
                    <a:pt x="578246" y="54773"/>
                    <a:pt x="568984" y="57059"/>
                  </a:cubicBezTo>
                  <a:cubicBezTo>
                    <a:pt x="543153" y="63469"/>
                    <a:pt x="516875" y="68207"/>
                    <a:pt x="491256" y="75348"/>
                  </a:cubicBezTo>
                  <a:cubicBezTo>
                    <a:pt x="470681" y="81098"/>
                    <a:pt x="450718" y="89182"/>
                    <a:pt x="430662" y="96701"/>
                  </a:cubicBezTo>
                  <a:cubicBezTo>
                    <a:pt x="424676" y="98939"/>
                    <a:pt x="419231" y="102215"/>
                    <a:pt x="420150" y="110724"/>
                  </a:cubicBezTo>
                  <a:cubicBezTo>
                    <a:pt x="420433" y="113340"/>
                    <a:pt x="417322" y="117016"/>
                    <a:pt x="414824" y="119090"/>
                  </a:cubicBezTo>
                  <a:cubicBezTo>
                    <a:pt x="409333" y="123639"/>
                    <a:pt x="403535" y="128023"/>
                    <a:pt x="397336" y="131511"/>
                  </a:cubicBezTo>
                  <a:cubicBezTo>
                    <a:pt x="367499" y="148244"/>
                    <a:pt x="336130" y="159911"/>
                    <a:pt x="301414" y="161513"/>
                  </a:cubicBezTo>
                  <a:cubicBezTo>
                    <a:pt x="291774" y="161961"/>
                    <a:pt x="282465" y="165261"/>
                    <a:pt x="277845" y="175536"/>
                  </a:cubicBezTo>
                  <a:cubicBezTo>
                    <a:pt x="275159" y="181523"/>
                    <a:pt x="272825" y="187980"/>
                    <a:pt x="268842" y="193047"/>
                  </a:cubicBezTo>
                  <a:cubicBezTo>
                    <a:pt x="242870" y="225949"/>
                    <a:pt x="210912" y="252628"/>
                    <a:pt x="178081" y="278270"/>
                  </a:cubicBezTo>
                  <a:cubicBezTo>
                    <a:pt x="167405" y="286613"/>
                    <a:pt x="155668" y="293637"/>
                    <a:pt x="144001" y="300589"/>
                  </a:cubicBezTo>
                  <a:cubicBezTo>
                    <a:pt x="140914" y="302428"/>
                    <a:pt x="136342" y="301744"/>
                    <a:pt x="132429" y="302239"/>
                  </a:cubicBezTo>
                  <a:cubicBezTo>
                    <a:pt x="133160" y="298162"/>
                    <a:pt x="132688" y="293165"/>
                    <a:pt x="134904" y="290172"/>
                  </a:cubicBezTo>
                  <a:cubicBezTo>
                    <a:pt x="140277" y="282866"/>
                    <a:pt x="146335" y="275843"/>
                    <a:pt x="153099" y="269833"/>
                  </a:cubicBezTo>
                  <a:cubicBezTo>
                    <a:pt x="175465" y="249894"/>
                    <a:pt x="199057" y="231299"/>
                    <a:pt x="220645" y="210559"/>
                  </a:cubicBezTo>
                  <a:cubicBezTo>
                    <a:pt x="243271" y="188805"/>
                    <a:pt x="264223" y="165284"/>
                    <a:pt x="285599" y="142258"/>
                  </a:cubicBezTo>
                  <a:cubicBezTo>
                    <a:pt x="288404" y="139241"/>
                    <a:pt x="290148" y="134645"/>
                    <a:pt x="290949" y="130521"/>
                  </a:cubicBezTo>
                  <a:cubicBezTo>
                    <a:pt x="291468" y="127834"/>
                    <a:pt x="290266" y="123285"/>
                    <a:pt x="288263" y="122060"/>
                  </a:cubicBezTo>
                  <a:cubicBezTo>
                    <a:pt x="286377" y="120882"/>
                    <a:pt x="281899" y="122107"/>
                    <a:pt x="279613" y="123757"/>
                  </a:cubicBezTo>
                  <a:cubicBezTo>
                    <a:pt x="273415" y="128211"/>
                    <a:pt x="267782" y="133491"/>
                    <a:pt x="261913" y="138393"/>
                  </a:cubicBezTo>
                  <a:cubicBezTo>
                    <a:pt x="256045" y="143295"/>
                    <a:pt x="250435" y="148598"/>
                    <a:pt x="244166" y="152934"/>
                  </a:cubicBezTo>
                  <a:cubicBezTo>
                    <a:pt x="238557" y="156823"/>
                    <a:pt x="231439" y="157978"/>
                    <a:pt x="226160" y="153194"/>
                  </a:cubicBezTo>
                  <a:cubicBezTo>
                    <a:pt x="216214" y="144190"/>
                    <a:pt x="206740" y="146736"/>
                    <a:pt x="198161" y="153759"/>
                  </a:cubicBezTo>
                  <a:cubicBezTo>
                    <a:pt x="177727" y="170516"/>
                    <a:pt x="157317" y="187415"/>
                    <a:pt x="137921" y="205350"/>
                  </a:cubicBezTo>
                  <a:cubicBezTo>
                    <a:pt x="101555" y="238982"/>
                    <a:pt x="66108" y="273580"/>
                    <a:pt x="29860" y="307353"/>
                  </a:cubicBezTo>
                  <a:cubicBezTo>
                    <a:pt x="22342" y="314377"/>
                    <a:pt x="13056" y="319491"/>
                    <a:pt x="4642" y="325548"/>
                  </a:cubicBezTo>
                  <a:cubicBezTo>
                    <a:pt x="-1768" y="330168"/>
                    <a:pt x="-1509" y="332901"/>
                    <a:pt x="5231" y="336790"/>
                  </a:cubicBezTo>
                  <a:cubicBezTo>
                    <a:pt x="11595" y="340443"/>
                    <a:pt x="17982" y="340962"/>
                    <a:pt x="24157" y="336932"/>
                  </a:cubicBezTo>
                  <a:cubicBezTo>
                    <a:pt x="32641" y="331417"/>
                    <a:pt x="41833" y="326514"/>
                    <a:pt x="49021" y="319585"/>
                  </a:cubicBezTo>
                  <a:cubicBezTo>
                    <a:pt x="73249" y="296206"/>
                    <a:pt x="96323" y="271648"/>
                    <a:pt x="120598" y="248339"/>
                  </a:cubicBezTo>
                  <a:cubicBezTo>
                    <a:pt x="141809" y="227976"/>
                    <a:pt x="163893" y="208508"/>
                    <a:pt x="185929" y="189017"/>
                  </a:cubicBezTo>
                  <a:cubicBezTo>
                    <a:pt x="191727" y="183879"/>
                    <a:pt x="198727" y="180226"/>
                    <a:pt x="207070" y="185765"/>
                  </a:cubicBezTo>
                  <a:cubicBezTo>
                    <a:pt x="207565" y="185176"/>
                    <a:pt x="208036" y="184610"/>
                    <a:pt x="208531" y="184021"/>
                  </a:cubicBezTo>
                  <a:cubicBezTo>
                    <a:pt x="206740" y="179849"/>
                    <a:pt x="204949" y="175678"/>
                    <a:pt x="203134" y="171530"/>
                  </a:cubicBezTo>
                  <a:cubicBezTo>
                    <a:pt x="201249" y="167287"/>
                    <a:pt x="201696" y="162597"/>
                    <a:pt x="206151" y="161702"/>
                  </a:cubicBezTo>
                  <a:cubicBezTo>
                    <a:pt x="210794" y="160783"/>
                    <a:pt x="216238" y="161914"/>
                    <a:pt x="220739" y="163705"/>
                  </a:cubicBezTo>
                  <a:cubicBezTo>
                    <a:pt x="221753" y="164106"/>
                    <a:pt x="220787" y="171035"/>
                    <a:pt x="219726" y="174664"/>
                  </a:cubicBezTo>
                  <a:cubicBezTo>
                    <a:pt x="218925" y="177351"/>
                    <a:pt x="216780" y="179826"/>
                    <a:pt x="214777" y="181970"/>
                  </a:cubicBezTo>
                  <a:cubicBezTo>
                    <a:pt x="199269" y="198633"/>
                    <a:pt x="184232" y="215814"/>
                    <a:pt x="167923" y="231699"/>
                  </a:cubicBezTo>
                  <a:cubicBezTo>
                    <a:pt x="123002" y="275442"/>
                    <a:pt x="77916" y="318996"/>
                    <a:pt x="39028" y="368372"/>
                  </a:cubicBezTo>
                  <a:cubicBezTo>
                    <a:pt x="26702" y="384021"/>
                    <a:pt x="16143" y="401131"/>
                    <a:pt x="5420" y="417983"/>
                  </a:cubicBezTo>
                  <a:cubicBezTo>
                    <a:pt x="3558" y="420929"/>
                    <a:pt x="4878" y="425902"/>
                    <a:pt x="4736" y="429932"/>
                  </a:cubicBezTo>
                  <a:cubicBezTo>
                    <a:pt x="9379" y="428306"/>
                    <a:pt x="14258" y="427127"/>
                    <a:pt x="18571" y="424841"/>
                  </a:cubicBezTo>
                  <a:cubicBezTo>
                    <a:pt x="20197" y="423946"/>
                    <a:pt x="21376" y="420670"/>
                    <a:pt x="21541" y="418383"/>
                  </a:cubicBezTo>
                  <a:close/>
                  <a:moveTo>
                    <a:pt x="498161" y="87203"/>
                  </a:moveTo>
                  <a:cubicBezTo>
                    <a:pt x="508319" y="78694"/>
                    <a:pt x="545015" y="76691"/>
                    <a:pt x="557954" y="84304"/>
                  </a:cubicBezTo>
                  <a:cubicBezTo>
                    <a:pt x="546712" y="95828"/>
                    <a:pt x="533632" y="102192"/>
                    <a:pt x="518831" y="104784"/>
                  </a:cubicBezTo>
                  <a:cubicBezTo>
                    <a:pt x="513410" y="105727"/>
                    <a:pt x="507329" y="105680"/>
                    <a:pt x="502144" y="104101"/>
                  </a:cubicBezTo>
                  <a:cubicBezTo>
                    <a:pt x="498916" y="103111"/>
                    <a:pt x="495922" y="98704"/>
                    <a:pt x="494650" y="95192"/>
                  </a:cubicBezTo>
                  <a:cubicBezTo>
                    <a:pt x="493895" y="93142"/>
                    <a:pt x="496064" y="88947"/>
                    <a:pt x="498161" y="8720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6E4515-069E-4E28-9E05-D986D776FEBD}"/>
                </a:ext>
              </a:extLst>
            </p:cNvPr>
            <p:cNvSpPr/>
            <p:nvPr/>
          </p:nvSpPr>
          <p:spPr>
            <a:xfrm>
              <a:off x="437812" y="2880888"/>
              <a:ext cx="459214" cy="631201"/>
            </a:xfrm>
            <a:custGeom>
              <a:avLst/>
              <a:gdLst>
                <a:gd name="connsiteX0" fmla="*/ 119444 w 459214"/>
                <a:gd name="connsiteY0" fmla="*/ 78172 h 631201"/>
                <a:gd name="connsiteX1" fmla="*/ 147066 w 459214"/>
                <a:gd name="connsiteY1" fmla="*/ 30776 h 631201"/>
                <a:gd name="connsiteX2" fmla="*/ 156706 w 459214"/>
                <a:gd name="connsiteY2" fmla="*/ 12888 h 631201"/>
                <a:gd name="connsiteX3" fmla="*/ 152322 w 459214"/>
                <a:gd name="connsiteY3" fmla="*/ 1787 h 631201"/>
                <a:gd name="connsiteX4" fmla="*/ 140231 w 459214"/>
                <a:gd name="connsiteY4" fmla="*/ 4615 h 631201"/>
                <a:gd name="connsiteX5" fmla="*/ 132972 w 459214"/>
                <a:gd name="connsiteY5" fmla="*/ 14915 h 631201"/>
                <a:gd name="connsiteX6" fmla="*/ 92388 w 459214"/>
                <a:gd name="connsiteY6" fmla="*/ 98016 h 631201"/>
                <a:gd name="connsiteX7" fmla="*/ 72190 w 459214"/>
                <a:gd name="connsiteY7" fmla="*/ 161274 h 631201"/>
                <a:gd name="connsiteX8" fmla="*/ 62880 w 459214"/>
                <a:gd name="connsiteY8" fmla="*/ 171196 h 631201"/>
                <a:gd name="connsiteX9" fmla="*/ 49164 w 459214"/>
                <a:gd name="connsiteY9" fmla="*/ 171408 h 631201"/>
                <a:gd name="connsiteX10" fmla="*/ 23639 w 459214"/>
                <a:gd name="connsiteY10" fmla="*/ 187081 h 631201"/>
                <a:gd name="connsiteX11" fmla="*/ 9192 w 459214"/>
                <a:gd name="connsiteY11" fmla="*/ 244422 h 631201"/>
                <a:gd name="connsiteX12" fmla="*/ 283 w 459214"/>
                <a:gd name="connsiteY12" fmla="*/ 293939 h 631201"/>
                <a:gd name="connsiteX13" fmla="*/ 7990 w 459214"/>
                <a:gd name="connsiteY13" fmla="*/ 309777 h 631201"/>
                <a:gd name="connsiteX14" fmla="*/ 20505 w 459214"/>
                <a:gd name="connsiteY14" fmla="*/ 296862 h 631201"/>
                <a:gd name="connsiteX15" fmla="*/ 23969 w 459214"/>
                <a:gd name="connsiteY15" fmla="*/ 264502 h 631201"/>
                <a:gd name="connsiteX16" fmla="*/ 33538 w 459214"/>
                <a:gd name="connsiteY16" fmla="*/ 216046 h 631201"/>
                <a:gd name="connsiteX17" fmla="*/ 46878 w 459214"/>
                <a:gd name="connsiteY17" fmla="*/ 194222 h 631201"/>
                <a:gd name="connsiteX18" fmla="*/ 73816 w 459214"/>
                <a:gd name="connsiteY18" fmla="*/ 195660 h 631201"/>
                <a:gd name="connsiteX19" fmla="*/ 66204 w 459214"/>
                <a:gd name="connsiteY19" fmla="*/ 218002 h 631201"/>
                <a:gd name="connsiteX20" fmla="*/ 60712 w 459214"/>
                <a:gd name="connsiteY20" fmla="*/ 222834 h 631201"/>
                <a:gd name="connsiteX21" fmla="*/ 41858 w 459214"/>
                <a:gd name="connsiteY21" fmla="*/ 285054 h 631201"/>
                <a:gd name="connsiteX22" fmla="*/ 52251 w 459214"/>
                <a:gd name="connsiteY22" fmla="*/ 296320 h 631201"/>
                <a:gd name="connsiteX23" fmla="*/ 79779 w 459214"/>
                <a:gd name="connsiteY23" fmla="*/ 312700 h 631201"/>
                <a:gd name="connsiteX24" fmla="*/ 95546 w 459214"/>
                <a:gd name="connsiteY24" fmla="*/ 345931 h 631201"/>
                <a:gd name="connsiteX25" fmla="*/ 102664 w 459214"/>
                <a:gd name="connsiteY25" fmla="*/ 391677 h 631201"/>
                <a:gd name="connsiteX26" fmla="*/ 92529 w 459214"/>
                <a:gd name="connsiteY26" fmla="*/ 404733 h 631201"/>
                <a:gd name="connsiteX27" fmla="*/ 79095 w 459214"/>
                <a:gd name="connsiteY27" fmla="*/ 395424 h 631201"/>
                <a:gd name="connsiteX28" fmla="*/ 77210 w 459214"/>
                <a:gd name="connsiteY28" fmla="*/ 387576 h 631201"/>
                <a:gd name="connsiteX29" fmla="*/ 72968 w 459214"/>
                <a:gd name="connsiteY29" fmla="*/ 370536 h 631201"/>
                <a:gd name="connsiteX30" fmla="*/ 65237 w 459214"/>
                <a:gd name="connsiteY30" fmla="*/ 365375 h 631201"/>
                <a:gd name="connsiteX31" fmla="*/ 59722 w 459214"/>
                <a:gd name="connsiteY31" fmla="*/ 372610 h 631201"/>
                <a:gd name="connsiteX32" fmla="*/ 65237 w 459214"/>
                <a:gd name="connsiteY32" fmla="*/ 415339 h 631201"/>
                <a:gd name="connsiteX33" fmla="*/ 95617 w 459214"/>
                <a:gd name="connsiteY33" fmla="*/ 420218 h 631201"/>
                <a:gd name="connsiteX34" fmla="*/ 107047 w 459214"/>
                <a:gd name="connsiteY34" fmla="*/ 418615 h 631201"/>
                <a:gd name="connsiteX35" fmla="*/ 124936 w 459214"/>
                <a:gd name="connsiteY35" fmla="*/ 439237 h 631201"/>
                <a:gd name="connsiteX36" fmla="*/ 158520 w 459214"/>
                <a:gd name="connsiteY36" fmla="*/ 495165 h 631201"/>
                <a:gd name="connsiteX37" fmla="*/ 252558 w 459214"/>
                <a:gd name="connsiteY37" fmla="*/ 586280 h 631201"/>
                <a:gd name="connsiteX38" fmla="*/ 359746 w 459214"/>
                <a:gd name="connsiteY38" fmla="*/ 628867 h 631201"/>
                <a:gd name="connsiteX39" fmla="*/ 412704 w 459214"/>
                <a:gd name="connsiteY39" fmla="*/ 609070 h 631201"/>
                <a:gd name="connsiteX40" fmla="*/ 411384 w 459214"/>
                <a:gd name="connsiteY40" fmla="*/ 599101 h 631201"/>
                <a:gd name="connsiteX41" fmla="*/ 437969 w 459214"/>
                <a:gd name="connsiteY41" fmla="*/ 565327 h 631201"/>
                <a:gd name="connsiteX42" fmla="*/ 458709 w 459214"/>
                <a:gd name="connsiteY42" fmla="*/ 531366 h 631201"/>
                <a:gd name="connsiteX43" fmla="*/ 458261 w 459214"/>
                <a:gd name="connsiteY43" fmla="*/ 522245 h 631201"/>
                <a:gd name="connsiteX44" fmla="*/ 449518 w 459214"/>
                <a:gd name="connsiteY44" fmla="*/ 523965 h 631201"/>
                <a:gd name="connsiteX45" fmla="*/ 423263 w 459214"/>
                <a:gd name="connsiteY45" fmla="*/ 545624 h 631201"/>
                <a:gd name="connsiteX46" fmla="*/ 389159 w 459214"/>
                <a:gd name="connsiteY46" fmla="*/ 590946 h 631201"/>
                <a:gd name="connsiteX47" fmla="*/ 378436 w 459214"/>
                <a:gd name="connsiteY47" fmla="*/ 598417 h 631201"/>
                <a:gd name="connsiteX48" fmla="*/ 271082 w 459214"/>
                <a:gd name="connsiteY48" fmla="*/ 571597 h 631201"/>
                <a:gd name="connsiteX49" fmla="*/ 159982 w 459214"/>
                <a:gd name="connsiteY49" fmla="*/ 461651 h 631201"/>
                <a:gd name="connsiteX50" fmla="*/ 101108 w 459214"/>
                <a:gd name="connsiteY50" fmla="*/ 274213 h 631201"/>
                <a:gd name="connsiteX51" fmla="*/ 99435 w 459214"/>
                <a:gd name="connsiteY51" fmla="*/ 217837 h 631201"/>
                <a:gd name="connsiteX52" fmla="*/ 78412 w 459214"/>
                <a:gd name="connsiteY52" fmla="*/ 186986 h 631201"/>
                <a:gd name="connsiteX53" fmla="*/ 86378 w 459214"/>
                <a:gd name="connsiteY53" fmla="*/ 178785 h 631201"/>
                <a:gd name="connsiteX54" fmla="*/ 102074 w 459214"/>
                <a:gd name="connsiteY54" fmla="*/ 166388 h 631201"/>
                <a:gd name="connsiteX55" fmla="*/ 105138 w 459214"/>
                <a:gd name="connsiteY55" fmla="*/ 158115 h 631201"/>
                <a:gd name="connsiteX56" fmla="*/ 104031 w 459214"/>
                <a:gd name="connsiteY56" fmla="*/ 144304 h 631201"/>
                <a:gd name="connsiteX57" fmla="*/ 119444 w 459214"/>
                <a:gd name="connsiteY57" fmla="*/ 78172 h 631201"/>
                <a:gd name="connsiteX58" fmla="*/ 68631 w 459214"/>
                <a:gd name="connsiteY58" fmla="*/ 277583 h 631201"/>
                <a:gd name="connsiteX59" fmla="*/ 68230 w 459214"/>
                <a:gd name="connsiteY59" fmla="*/ 235113 h 631201"/>
                <a:gd name="connsiteX60" fmla="*/ 68631 w 459214"/>
                <a:gd name="connsiteY60" fmla="*/ 277583 h 63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9214" h="631201">
                  <a:moveTo>
                    <a:pt x="119444" y="78172"/>
                  </a:moveTo>
                  <a:cubicBezTo>
                    <a:pt x="124488" y="60284"/>
                    <a:pt x="132595" y="43762"/>
                    <a:pt x="147066" y="30776"/>
                  </a:cubicBezTo>
                  <a:cubicBezTo>
                    <a:pt x="151874" y="26463"/>
                    <a:pt x="154844" y="19298"/>
                    <a:pt x="156706" y="12888"/>
                  </a:cubicBezTo>
                  <a:cubicBezTo>
                    <a:pt x="157625" y="9753"/>
                    <a:pt x="155103" y="4144"/>
                    <a:pt x="152322" y="1787"/>
                  </a:cubicBezTo>
                  <a:cubicBezTo>
                    <a:pt x="148339" y="-1583"/>
                    <a:pt x="143460" y="67"/>
                    <a:pt x="140231" y="4615"/>
                  </a:cubicBezTo>
                  <a:cubicBezTo>
                    <a:pt x="137804" y="8033"/>
                    <a:pt x="134811" y="11191"/>
                    <a:pt x="132972" y="14915"/>
                  </a:cubicBezTo>
                  <a:cubicBezTo>
                    <a:pt x="119256" y="42513"/>
                    <a:pt x="105068" y="69947"/>
                    <a:pt x="92388" y="98016"/>
                  </a:cubicBezTo>
                  <a:cubicBezTo>
                    <a:pt x="83267" y="118191"/>
                    <a:pt x="75183" y="138907"/>
                    <a:pt x="72190" y="161274"/>
                  </a:cubicBezTo>
                  <a:cubicBezTo>
                    <a:pt x="71695" y="165044"/>
                    <a:pt x="66793" y="169499"/>
                    <a:pt x="62880" y="171196"/>
                  </a:cubicBezTo>
                  <a:cubicBezTo>
                    <a:pt x="58992" y="172893"/>
                    <a:pt x="53689" y="172068"/>
                    <a:pt x="49164" y="171408"/>
                  </a:cubicBezTo>
                  <a:cubicBezTo>
                    <a:pt x="33255" y="169004"/>
                    <a:pt x="28282" y="171266"/>
                    <a:pt x="23639" y="187081"/>
                  </a:cubicBezTo>
                  <a:cubicBezTo>
                    <a:pt x="18077" y="205982"/>
                    <a:pt x="13434" y="225167"/>
                    <a:pt x="9192" y="244422"/>
                  </a:cubicBezTo>
                  <a:cubicBezTo>
                    <a:pt x="5586" y="260779"/>
                    <a:pt x="2758" y="277347"/>
                    <a:pt x="283" y="293939"/>
                  </a:cubicBezTo>
                  <a:cubicBezTo>
                    <a:pt x="-660" y="300350"/>
                    <a:pt x="472" y="307279"/>
                    <a:pt x="7990" y="309777"/>
                  </a:cubicBezTo>
                  <a:cubicBezTo>
                    <a:pt x="13151" y="311497"/>
                    <a:pt x="18737" y="306383"/>
                    <a:pt x="20505" y="296862"/>
                  </a:cubicBezTo>
                  <a:cubicBezTo>
                    <a:pt x="22461" y="286232"/>
                    <a:pt x="22249" y="275202"/>
                    <a:pt x="23969" y="264502"/>
                  </a:cubicBezTo>
                  <a:cubicBezTo>
                    <a:pt x="26585" y="248240"/>
                    <a:pt x="29084" y="231860"/>
                    <a:pt x="33538" y="216046"/>
                  </a:cubicBezTo>
                  <a:cubicBezTo>
                    <a:pt x="35777" y="208104"/>
                    <a:pt x="41245" y="200538"/>
                    <a:pt x="46878" y="194222"/>
                  </a:cubicBezTo>
                  <a:cubicBezTo>
                    <a:pt x="53948" y="186303"/>
                    <a:pt x="67830" y="187741"/>
                    <a:pt x="73816" y="195660"/>
                  </a:cubicBezTo>
                  <a:cubicBezTo>
                    <a:pt x="79590" y="203319"/>
                    <a:pt x="76809" y="211332"/>
                    <a:pt x="66204" y="218002"/>
                  </a:cubicBezTo>
                  <a:cubicBezTo>
                    <a:pt x="64153" y="219299"/>
                    <a:pt x="61985" y="220854"/>
                    <a:pt x="60712" y="222834"/>
                  </a:cubicBezTo>
                  <a:cubicBezTo>
                    <a:pt x="48692" y="241806"/>
                    <a:pt x="42235" y="262570"/>
                    <a:pt x="41858" y="285054"/>
                  </a:cubicBezTo>
                  <a:cubicBezTo>
                    <a:pt x="41740" y="291653"/>
                    <a:pt x="45628" y="296107"/>
                    <a:pt x="52251" y="296320"/>
                  </a:cubicBezTo>
                  <a:cubicBezTo>
                    <a:pt x="64624" y="296744"/>
                    <a:pt x="73840" y="302919"/>
                    <a:pt x="79779" y="312700"/>
                  </a:cubicBezTo>
                  <a:cubicBezTo>
                    <a:pt x="86119" y="323117"/>
                    <a:pt x="91280" y="334477"/>
                    <a:pt x="95546" y="345931"/>
                  </a:cubicBezTo>
                  <a:cubicBezTo>
                    <a:pt x="100990" y="360543"/>
                    <a:pt x="104384" y="375815"/>
                    <a:pt x="102664" y="391677"/>
                  </a:cubicBezTo>
                  <a:cubicBezTo>
                    <a:pt x="101980" y="398064"/>
                    <a:pt x="99270" y="403437"/>
                    <a:pt x="92529" y="404733"/>
                  </a:cubicBezTo>
                  <a:cubicBezTo>
                    <a:pt x="85412" y="406100"/>
                    <a:pt x="81664" y="401128"/>
                    <a:pt x="79095" y="395424"/>
                  </a:cubicBezTo>
                  <a:cubicBezTo>
                    <a:pt x="78011" y="393020"/>
                    <a:pt x="77799" y="390192"/>
                    <a:pt x="77210" y="387576"/>
                  </a:cubicBezTo>
                  <a:cubicBezTo>
                    <a:pt x="75890" y="381849"/>
                    <a:pt x="75207" y="375862"/>
                    <a:pt x="72968" y="370536"/>
                  </a:cubicBezTo>
                  <a:cubicBezTo>
                    <a:pt x="71907" y="368014"/>
                    <a:pt x="67735" y="365139"/>
                    <a:pt x="65237" y="365375"/>
                  </a:cubicBezTo>
                  <a:cubicBezTo>
                    <a:pt x="63116" y="365563"/>
                    <a:pt x="60288" y="369782"/>
                    <a:pt x="59722" y="372610"/>
                  </a:cubicBezTo>
                  <a:cubicBezTo>
                    <a:pt x="56753" y="387387"/>
                    <a:pt x="60170" y="401528"/>
                    <a:pt x="65237" y="415339"/>
                  </a:cubicBezTo>
                  <a:cubicBezTo>
                    <a:pt x="72614" y="435396"/>
                    <a:pt x="85624" y="436268"/>
                    <a:pt x="95617" y="420218"/>
                  </a:cubicBezTo>
                  <a:cubicBezTo>
                    <a:pt x="98963" y="414868"/>
                    <a:pt x="103064" y="414467"/>
                    <a:pt x="107047" y="418615"/>
                  </a:cubicBezTo>
                  <a:cubicBezTo>
                    <a:pt x="113364" y="425167"/>
                    <a:pt x="120081" y="431648"/>
                    <a:pt x="124936" y="439237"/>
                  </a:cubicBezTo>
                  <a:cubicBezTo>
                    <a:pt x="136649" y="457550"/>
                    <a:pt x="147160" y="476617"/>
                    <a:pt x="158520" y="495165"/>
                  </a:cubicBezTo>
                  <a:cubicBezTo>
                    <a:pt x="182041" y="533581"/>
                    <a:pt x="210795" y="567331"/>
                    <a:pt x="252558" y="586280"/>
                  </a:cubicBezTo>
                  <a:cubicBezTo>
                    <a:pt x="287533" y="602141"/>
                    <a:pt x="323616" y="615716"/>
                    <a:pt x="359746" y="628867"/>
                  </a:cubicBezTo>
                  <a:cubicBezTo>
                    <a:pt x="379237" y="635962"/>
                    <a:pt x="402263" y="626181"/>
                    <a:pt x="412704" y="609070"/>
                  </a:cubicBezTo>
                  <a:cubicBezTo>
                    <a:pt x="406741" y="606548"/>
                    <a:pt x="408650" y="602612"/>
                    <a:pt x="411384" y="599101"/>
                  </a:cubicBezTo>
                  <a:cubicBezTo>
                    <a:pt x="420175" y="587788"/>
                    <a:pt x="429720" y="577017"/>
                    <a:pt x="437969" y="565327"/>
                  </a:cubicBezTo>
                  <a:cubicBezTo>
                    <a:pt x="445605" y="554510"/>
                    <a:pt x="452228" y="542938"/>
                    <a:pt x="458709" y="531366"/>
                  </a:cubicBezTo>
                  <a:cubicBezTo>
                    <a:pt x="459982" y="529103"/>
                    <a:pt x="458473" y="525309"/>
                    <a:pt x="458261" y="522245"/>
                  </a:cubicBezTo>
                  <a:cubicBezTo>
                    <a:pt x="455315" y="522763"/>
                    <a:pt x="451639" y="522363"/>
                    <a:pt x="449518" y="523965"/>
                  </a:cubicBezTo>
                  <a:cubicBezTo>
                    <a:pt x="440467" y="530824"/>
                    <a:pt x="431299" y="537682"/>
                    <a:pt x="423263" y="545624"/>
                  </a:cubicBezTo>
                  <a:cubicBezTo>
                    <a:pt x="409734" y="559011"/>
                    <a:pt x="396277" y="572846"/>
                    <a:pt x="389159" y="590946"/>
                  </a:cubicBezTo>
                  <a:cubicBezTo>
                    <a:pt x="386873" y="596791"/>
                    <a:pt x="383998" y="598464"/>
                    <a:pt x="378436" y="598417"/>
                  </a:cubicBezTo>
                  <a:cubicBezTo>
                    <a:pt x="340491" y="598111"/>
                    <a:pt x="304502" y="589956"/>
                    <a:pt x="271082" y="571597"/>
                  </a:cubicBezTo>
                  <a:cubicBezTo>
                    <a:pt x="223592" y="545530"/>
                    <a:pt x="187934" y="507373"/>
                    <a:pt x="159982" y="461651"/>
                  </a:cubicBezTo>
                  <a:cubicBezTo>
                    <a:pt x="124818" y="404121"/>
                    <a:pt x="105280" y="341500"/>
                    <a:pt x="101108" y="274213"/>
                  </a:cubicBezTo>
                  <a:cubicBezTo>
                    <a:pt x="99953" y="255452"/>
                    <a:pt x="100802" y="236574"/>
                    <a:pt x="99435" y="217837"/>
                  </a:cubicBezTo>
                  <a:cubicBezTo>
                    <a:pt x="98492" y="204828"/>
                    <a:pt x="98327" y="190145"/>
                    <a:pt x="78412" y="186986"/>
                  </a:cubicBezTo>
                  <a:cubicBezTo>
                    <a:pt x="81829" y="183428"/>
                    <a:pt x="83880" y="180835"/>
                    <a:pt x="86378" y="178785"/>
                  </a:cubicBezTo>
                  <a:cubicBezTo>
                    <a:pt x="91539" y="174542"/>
                    <a:pt x="97243" y="170937"/>
                    <a:pt x="102074" y="166388"/>
                  </a:cubicBezTo>
                  <a:cubicBezTo>
                    <a:pt x="104031" y="164549"/>
                    <a:pt x="105044" y="160944"/>
                    <a:pt x="105138" y="158115"/>
                  </a:cubicBezTo>
                  <a:cubicBezTo>
                    <a:pt x="105280" y="153520"/>
                    <a:pt x="103111" y="148641"/>
                    <a:pt x="104031" y="144304"/>
                  </a:cubicBezTo>
                  <a:cubicBezTo>
                    <a:pt x="108744" y="122150"/>
                    <a:pt x="113293" y="99949"/>
                    <a:pt x="119444" y="78172"/>
                  </a:cubicBezTo>
                  <a:close/>
                  <a:moveTo>
                    <a:pt x="68631" y="277583"/>
                  </a:moveTo>
                  <a:cubicBezTo>
                    <a:pt x="63917" y="263253"/>
                    <a:pt x="64719" y="249678"/>
                    <a:pt x="68230" y="235113"/>
                  </a:cubicBezTo>
                  <a:cubicBezTo>
                    <a:pt x="77116" y="244422"/>
                    <a:pt x="77210" y="267873"/>
                    <a:pt x="68631" y="27758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401226C-DD1D-4B6C-B183-07C36458AD63}"/>
                </a:ext>
              </a:extLst>
            </p:cNvPr>
            <p:cNvSpPr/>
            <p:nvPr/>
          </p:nvSpPr>
          <p:spPr>
            <a:xfrm>
              <a:off x="406776" y="3394388"/>
              <a:ext cx="471525" cy="358476"/>
            </a:xfrm>
            <a:custGeom>
              <a:avLst/>
              <a:gdLst>
                <a:gd name="connsiteX0" fmla="*/ 200798 w 471525"/>
                <a:gd name="connsiteY0" fmla="*/ 236672 h 358476"/>
                <a:gd name="connsiteX1" fmla="*/ 187458 w 471525"/>
                <a:gd name="connsiteY1" fmla="*/ 235329 h 358476"/>
                <a:gd name="connsiteX2" fmla="*/ 158234 w 471525"/>
                <a:gd name="connsiteY2" fmla="*/ 213010 h 358476"/>
                <a:gd name="connsiteX3" fmla="*/ 148877 w 471525"/>
                <a:gd name="connsiteY3" fmla="*/ 198138 h 358476"/>
                <a:gd name="connsiteX4" fmla="*/ 141995 w 471525"/>
                <a:gd name="connsiteY4" fmla="*/ 180415 h 358476"/>
                <a:gd name="connsiteX5" fmla="*/ 121067 w 471525"/>
                <a:gd name="connsiteY5" fmla="*/ 147184 h 358476"/>
                <a:gd name="connsiteX6" fmla="*/ 93138 w 471525"/>
                <a:gd name="connsiteY6" fmla="*/ 97667 h 358476"/>
                <a:gd name="connsiteX7" fmla="*/ 74284 w 471525"/>
                <a:gd name="connsiteY7" fmla="*/ 49517 h 358476"/>
                <a:gd name="connsiteX8" fmla="*/ 51281 w 471525"/>
                <a:gd name="connsiteY8" fmla="*/ 3959 h 358476"/>
                <a:gd name="connsiteX9" fmla="*/ 45742 w 471525"/>
                <a:gd name="connsiteY9" fmla="*/ 0 h 358476"/>
                <a:gd name="connsiteX10" fmla="*/ 41830 w 471525"/>
                <a:gd name="connsiteY10" fmla="*/ 6411 h 358476"/>
                <a:gd name="connsiteX11" fmla="*/ 42514 w 471525"/>
                <a:gd name="connsiteY11" fmla="*/ 17417 h 358476"/>
                <a:gd name="connsiteX12" fmla="*/ 70819 w 471525"/>
                <a:gd name="connsiteY12" fmla="*/ 91115 h 358476"/>
                <a:gd name="connsiteX13" fmla="*/ 135349 w 471525"/>
                <a:gd name="connsiteY13" fmla="*/ 201838 h 358476"/>
                <a:gd name="connsiteX14" fmla="*/ 156584 w 471525"/>
                <a:gd name="connsiteY14" fmla="*/ 244898 h 358476"/>
                <a:gd name="connsiteX15" fmla="*/ 152247 w 471525"/>
                <a:gd name="connsiteY15" fmla="*/ 255810 h 358476"/>
                <a:gd name="connsiteX16" fmla="*/ 143716 w 471525"/>
                <a:gd name="connsiteY16" fmla="*/ 252934 h 358476"/>
                <a:gd name="connsiteX17" fmla="*/ 139308 w 471525"/>
                <a:gd name="connsiteY17" fmla="*/ 248009 h 358476"/>
                <a:gd name="connsiteX18" fmla="*/ 98912 w 471525"/>
                <a:gd name="connsiteY18" fmla="*/ 190243 h 358476"/>
                <a:gd name="connsiteX19" fmla="*/ 31154 w 471525"/>
                <a:gd name="connsiteY19" fmla="*/ 63257 h 358476"/>
                <a:gd name="connsiteX20" fmla="*/ 19699 w 471525"/>
                <a:gd name="connsiteY20" fmla="*/ 43625 h 358476"/>
                <a:gd name="connsiteX21" fmla="*/ 3343 w 471525"/>
                <a:gd name="connsiteY21" fmla="*/ 41975 h 358476"/>
                <a:gd name="connsiteX22" fmla="*/ 1811 w 471525"/>
                <a:gd name="connsiteY22" fmla="*/ 53641 h 358476"/>
                <a:gd name="connsiteX23" fmla="*/ 3744 w 471525"/>
                <a:gd name="connsiteY23" fmla="*/ 59227 h 358476"/>
                <a:gd name="connsiteX24" fmla="*/ 54486 w 471525"/>
                <a:gd name="connsiteY24" fmla="*/ 159510 h 358476"/>
                <a:gd name="connsiteX25" fmla="*/ 84041 w 471525"/>
                <a:gd name="connsiteY25" fmla="*/ 203088 h 358476"/>
                <a:gd name="connsiteX26" fmla="*/ 87623 w 471525"/>
                <a:gd name="connsiteY26" fmla="*/ 212397 h 358476"/>
                <a:gd name="connsiteX27" fmla="*/ 93845 w 471525"/>
                <a:gd name="connsiteY27" fmla="*/ 228659 h 358476"/>
                <a:gd name="connsiteX28" fmla="*/ 120289 w 471525"/>
                <a:gd name="connsiteY28" fmla="*/ 255763 h 358476"/>
                <a:gd name="connsiteX29" fmla="*/ 137541 w 471525"/>
                <a:gd name="connsiteY29" fmla="*/ 276078 h 358476"/>
                <a:gd name="connsiteX30" fmla="*/ 133911 w 471525"/>
                <a:gd name="connsiteY30" fmla="*/ 297290 h 358476"/>
                <a:gd name="connsiteX31" fmla="*/ 131932 w 471525"/>
                <a:gd name="connsiteY31" fmla="*/ 313599 h 358476"/>
                <a:gd name="connsiteX32" fmla="*/ 150315 w 471525"/>
                <a:gd name="connsiteY32" fmla="*/ 329625 h 358476"/>
                <a:gd name="connsiteX33" fmla="*/ 161934 w 471525"/>
                <a:gd name="connsiteY33" fmla="*/ 324676 h 358476"/>
                <a:gd name="connsiteX34" fmla="*/ 162994 w 471525"/>
                <a:gd name="connsiteY34" fmla="*/ 275041 h 358476"/>
                <a:gd name="connsiteX35" fmla="*/ 163725 w 471525"/>
                <a:gd name="connsiteY35" fmla="*/ 266557 h 358476"/>
                <a:gd name="connsiteX36" fmla="*/ 173506 w 471525"/>
                <a:gd name="connsiteY36" fmla="*/ 267924 h 358476"/>
                <a:gd name="connsiteX37" fmla="*/ 200421 w 471525"/>
                <a:gd name="connsiteY37" fmla="*/ 286236 h 358476"/>
                <a:gd name="connsiteX38" fmla="*/ 279752 w 471525"/>
                <a:gd name="connsiteY38" fmla="*/ 339501 h 358476"/>
                <a:gd name="connsiteX39" fmla="*/ 333487 w 471525"/>
                <a:gd name="connsiteY39" fmla="*/ 354301 h 358476"/>
                <a:gd name="connsiteX40" fmla="*/ 347275 w 471525"/>
                <a:gd name="connsiteY40" fmla="*/ 349446 h 358476"/>
                <a:gd name="connsiteX41" fmla="*/ 338884 w 471525"/>
                <a:gd name="connsiteY41" fmla="*/ 338086 h 358476"/>
                <a:gd name="connsiteX42" fmla="*/ 326535 w 471525"/>
                <a:gd name="connsiteY42" fmla="*/ 328376 h 358476"/>
                <a:gd name="connsiteX43" fmla="*/ 327312 w 471525"/>
                <a:gd name="connsiteY43" fmla="*/ 325548 h 358476"/>
                <a:gd name="connsiteX44" fmla="*/ 344352 w 471525"/>
                <a:gd name="connsiteY44" fmla="*/ 323898 h 358476"/>
                <a:gd name="connsiteX45" fmla="*/ 382957 w 471525"/>
                <a:gd name="connsiteY45" fmla="*/ 338935 h 358476"/>
                <a:gd name="connsiteX46" fmla="*/ 391960 w 471525"/>
                <a:gd name="connsiteY46" fmla="*/ 345204 h 358476"/>
                <a:gd name="connsiteX47" fmla="*/ 443268 w 471525"/>
                <a:gd name="connsiteY47" fmla="*/ 358284 h 358476"/>
                <a:gd name="connsiteX48" fmla="*/ 465351 w 471525"/>
                <a:gd name="connsiteY48" fmla="*/ 357177 h 358476"/>
                <a:gd name="connsiteX49" fmla="*/ 471503 w 471525"/>
                <a:gd name="connsiteY49" fmla="*/ 352039 h 358476"/>
                <a:gd name="connsiteX50" fmla="*/ 467166 w 471525"/>
                <a:gd name="connsiteY50" fmla="*/ 345133 h 358476"/>
                <a:gd name="connsiteX51" fmla="*/ 452931 w 471525"/>
                <a:gd name="connsiteY51" fmla="*/ 339312 h 358476"/>
                <a:gd name="connsiteX52" fmla="*/ 405771 w 471525"/>
                <a:gd name="connsiteY52" fmla="*/ 334645 h 358476"/>
                <a:gd name="connsiteX53" fmla="*/ 397192 w 471525"/>
                <a:gd name="connsiteY53" fmla="*/ 332854 h 358476"/>
                <a:gd name="connsiteX54" fmla="*/ 397027 w 471525"/>
                <a:gd name="connsiteY54" fmla="*/ 330733 h 358476"/>
                <a:gd name="connsiteX55" fmla="*/ 427030 w 471525"/>
                <a:gd name="connsiteY55" fmla="*/ 315320 h 358476"/>
                <a:gd name="connsiteX56" fmla="*/ 426417 w 471525"/>
                <a:gd name="connsiteY56" fmla="*/ 313081 h 358476"/>
                <a:gd name="connsiteX57" fmla="*/ 418074 w 471525"/>
                <a:gd name="connsiteY57" fmla="*/ 310959 h 358476"/>
                <a:gd name="connsiteX58" fmla="*/ 375179 w 471525"/>
                <a:gd name="connsiteY58" fmla="*/ 307707 h 358476"/>
                <a:gd name="connsiteX59" fmla="*/ 343574 w 471525"/>
                <a:gd name="connsiteY59" fmla="*/ 303889 h 358476"/>
                <a:gd name="connsiteX60" fmla="*/ 330188 w 471525"/>
                <a:gd name="connsiteY60" fmla="*/ 290691 h 358476"/>
                <a:gd name="connsiteX61" fmla="*/ 344729 w 471525"/>
                <a:gd name="connsiteY61" fmla="*/ 280839 h 358476"/>
                <a:gd name="connsiteX62" fmla="*/ 365446 w 471525"/>
                <a:gd name="connsiteY62" fmla="*/ 281405 h 358476"/>
                <a:gd name="connsiteX63" fmla="*/ 376476 w 471525"/>
                <a:gd name="connsiteY63" fmla="*/ 280250 h 358476"/>
                <a:gd name="connsiteX64" fmla="*/ 375203 w 471525"/>
                <a:gd name="connsiteY64" fmla="*/ 276738 h 358476"/>
                <a:gd name="connsiteX65" fmla="*/ 316141 w 471525"/>
                <a:gd name="connsiteY65" fmla="*/ 262645 h 358476"/>
                <a:gd name="connsiteX66" fmla="*/ 310697 w 471525"/>
                <a:gd name="connsiteY66" fmla="*/ 269691 h 358476"/>
                <a:gd name="connsiteX67" fmla="*/ 292337 w 471525"/>
                <a:gd name="connsiteY67" fmla="*/ 281476 h 358476"/>
                <a:gd name="connsiteX68" fmla="*/ 250197 w 471525"/>
                <a:gd name="connsiteY68" fmla="*/ 258803 h 358476"/>
                <a:gd name="connsiteX69" fmla="*/ 215929 w 471525"/>
                <a:gd name="connsiteY69" fmla="*/ 238440 h 358476"/>
                <a:gd name="connsiteX70" fmla="*/ 200798 w 471525"/>
                <a:gd name="connsiteY70" fmla="*/ 236672 h 358476"/>
                <a:gd name="connsiteX71" fmla="*/ 306831 w 471525"/>
                <a:gd name="connsiteY71" fmla="*/ 306717 h 358476"/>
                <a:gd name="connsiteX72" fmla="*/ 309777 w 471525"/>
                <a:gd name="connsiteY72" fmla="*/ 308980 h 358476"/>
                <a:gd name="connsiteX73" fmla="*/ 307374 w 471525"/>
                <a:gd name="connsiteY73" fmla="*/ 334551 h 358476"/>
                <a:gd name="connsiteX74" fmla="*/ 298347 w 471525"/>
                <a:gd name="connsiteY74" fmla="*/ 333279 h 358476"/>
                <a:gd name="connsiteX75" fmla="*/ 289014 w 471525"/>
                <a:gd name="connsiteY75" fmla="*/ 321919 h 358476"/>
                <a:gd name="connsiteX76" fmla="*/ 274496 w 471525"/>
                <a:gd name="connsiteY76" fmla="*/ 315272 h 358476"/>
                <a:gd name="connsiteX77" fmla="*/ 254109 w 471525"/>
                <a:gd name="connsiteY77" fmla="*/ 310158 h 358476"/>
                <a:gd name="connsiteX78" fmla="*/ 213218 w 471525"/>
                <a:gd name="connsiteY78" fmla="*/ 269621 h 358476"/>
                <a:gd name="connsiteX79" fmla="*/ 206030 w 471525"/>
                <a:gd name="connsiteY79" fmla="*/ 258991 h 358476"/>
                <a:gd name="connsiteX80" fmla="*/ 207845 w 471525"/>
                <a:gd name="connsiteY80" fmla="*/ 257389 h 358476"/>
                <a:gd name="connsiteX81" fmla="*/ 306831 w 471525"/>
                <a:gd name="connsiteY81" fmla="*/ 306717 h 35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71525" h="358476">
                  <a:moveTo>
                    <a:pt x="200798" y="236672"/>
                  </a:moveTo>
                  <a:cubicBezTo>
                    <a:pt x="196296" y="236272"/>
                    <a:pt x="190781" y="237497"/>
                    <a:pt x="187458" y="235329"/>
                  </a:cubicBezTo>
                  <a:cubicBezTo>
                    <a:pt x="177206" y="228659"/>
                    <a:pt x="167355" y="221164"/>
                    <a:pt x="158234" y="213010"/>
                  </a:cubicBezTo>
                  <a:cubicBezTo>
                    <a:pt x="154015" y="209239"/>
                    <a:pt x="151399" y="203418"/>
                    <a:pt x="148877" y="198138"/>
                  </a:cubicBezTo>
                  <a:cubicBezTo>
                    <a:pt x="146143" y="192435"/>
                    <a:pt x="145106" y="185836"/>
                    <a:pt x="141995" y="180415"/>
                  </a:cubicBezTo>
                  <a:cubicBezTo>
                    <a:pt x="135467" y="169079"/>
                    <a:pt x="127736" y="158449"/>
                    <a:pt x="121067" y="147184"/>
                  </a:cubicBezTo>
                  <a:cubicBezTo>
                    <a:pt x="111404" y="130875"/>
                    <a:pt x="101316" y="114707"/>
                    <a:pt x="93138" y="97667"/>
                  </a:cubicBezTo>
                  <a:cubicBezTo>
                    <a:pt x="85714" y="82159"/>
                    <a:pt x="81236" y="65284"/>
                    <a:pt x="74284" y="49517"/>
                  </a:cubicBezTo>
                  <a:cubicBezTo>
                    <a:pt x="67425" y="33985"/>
                    <a:pt x="59200" y="19020"/>
                    <a:pt x="51281" y="3959"/>
                  </a:cubicBezTo>
                  <a:cubicBezTo>
                    <a:pt x="50338" y="2168"/>
                    <a:pt x="47628" y="1296"/>
                    <a:pt x="45742" y="0"/>
                  </a:cubicBezTo>
                  <a:cubicBezTo>
                    <a:pt x="44375" y="2121"/>
                    <a:pt x="42136" y="4148"/>
                    <a:pt x="41830" y="6411"/>
                  </a:cubicBezTo>
                  <a:cubicBezTo>
                    <a:pt x="41359" y="9993"/>
                    <a:pt x="41806" y="13835"/>
                    <a:pt x="42514" y="17417"/>
                  </a:cubicBezTo>
                  <a:cubicBezTo>
                    <a:pt x="47604" y="43625"/>
                    <a:pt x="58116" y="68018"/>
                    <a:pt x="70819" y="91115"/>
                  </a:cubicBezTo>
                  <a:cubicBezTo>
                    <a:pt x="91394" y="128541"/>
                    <a:pt x="114114" y="164766"/>
                    <a:pt x="135349" y="201838"/>
                  </a:cubicBezTo>
                  <a:cubicBezTo>
                    <a:pt x="143291" y="215697"/>
                    <a:pt x="149608" y="230497"/>
                    <a:pt x="156584" y="244898"/>
                  </a:cubicBezTo>
                  <a:cubicBezTo>
                    <a:pt x="159035" y="249965"/>
                    <a:pt x="156702" y="254136"/>
                    <a:pt x="152247" y="255810"/>
                  </a:cubicBezTo>
                  <a:cubicBezTo>
                    <a:pt x="150032" y="256635"/>
                    <a:pt x="146355" y="254443"/>
                    <a:pt x="143716" y="252934"/>
                  </a:cubicBezTo>
                  <a:cubicBezTo>
                    <a:pt x="141901" y="251897"/>
                    <a:pt x="140581" y="249800"/>
                    <a:pt x="139308" y="248009"/>
                  </a:cubicBezTo>
                  <a:cubicBezTo>
                    <a:pt x="125780" y="228801"/>
                    <a:pt x="111946" y="209781"/>
                    <a:pt x="98912" y="190243"/>
                  </a:cubicBezTo>
                  <a:cubicBezTo>
                    <a:pt x="72186" y="150153"/>
                    <a:pt x="45625" y="109970"/>
                    <a:pt x="31154" y="63257"/>
                  </a:cubicBezTo>
                  <a:cubicBezTo>
                    <a:pt x="28962" y="56187"/>
                    <a:pt x="24295" y="49611"/>
                    <a:pt x="19699" y="43625"/>
                  </a:cubicBezTo>
                  <a:cubicBezTo>
                    <a:pt x="15410" y="38039"/>
                    <a:pt x="8952" y="39453"/>
                    <a:pt x="3343" y="41975"/>
                  </a:cubicBezTo>
                  <a:cubicBezTo>
                    <a:pt x="-2973" y="44803"/>
                    <a:pt x="1552" y="49682"/>
                    <a:pt x="1811" y="53641"/>
                  </a:cubicBezTo>
                  <a:cubicBezTo>
                    <a:pt x="1929" y="55527"/>
                    <a:pt x="3060" y="57365"/>
                    <a:pt x="3744" y="59227"/>
                  </a:cubicBezTo>
                  <a:cubicBezTo>
                    <a:pt x="16848" y="94579"/>
                    <a:pt x="34430" y="127716"/>
                    <a:pt x="54486" y="159510"/>
                  </a:cubicBezTo>
                  <a:cubicBezTo>
                    <a:pt x="63843" y="174334"/>
                    <a:pt x="74307" y="188475"/>
                    <a:pt x="84041" y="203088"/>
                  </a:cubicBezTo>
                  <a:cubicBezTo>
                    <a:pt x="85903" y="205869"/>
                    <a:pt x="88566" y="210182"/>
                    <a:pt x="87623" y="212397"/>
                  </a:cubicBezTo>
                  <a:cubicBezTo>
                    <a:pt x="84182" y="220410"/>
                    <a:pt x="89791" y="224299"/>
                    <a:pt x="93845" y="228659"/>
                  </a:cubicBezTo>
                  <a:cubicBezTo>
                    <a:pt x="102448" y="237898"/>
                    <a:pt x="111663" y="246547"/>
                    <a:pt x="120289" y="255763"/>
                  </a:cubicBezTo>
                  <a:cubicBezTo>
                    <a:pt x="126369" y="262244"/>
                    <a:pt x="132497" y="268819"/>
                    <a:pt x="137541" y="276078"/>
                  </a:cubicBezTo>
                  <a:cubicBezTo>
                    <a:pt x="144093" y="285459"/>
                    <a:pt x="142867" y="290125"/>
                    <a:pt x="133911" y="297290"/>
                  </a:cubicBezTo>
                  <a:cubicBezTo>
                    <a:pt x="127289" y="302593"/>
                    <a:pt x="126228" y="307448"/>
                    <a:pt x="131932" y="313599"/>
                  </a:cubicBezTo>
                  <a:cubicBezTo>
                    <a:pt x="137423" y="319538"/>
                    <a:pt x="143763" y="324865"/>
                    <a:pt x="150315" y="329625"/>
                  </a:cubicBezTo>
                  <a:cubicBezTo>
                    <a:pt x="156937" y="334433"/>
                    <a:pt x="161415" y="332760"/>
                    <a:pt x="161934" y="324676"/>
                  </a:cubicBezTo>
                  <a:cubicBezTo>
                    <a:pt x="162994" y="308178"/>
                    <a:pt x="162664" y="291586"/>
                    <a:pt x="162994" y="275041"/>
                  </a:cubicBezTo>
                  <a:cubicBezTo>
                    <a:pt x="163042" y="272213"/>
                    <a:pt x="163489" y="269385"/>
                    <a:pt x="163725" y="266557"/>
                  </a:cubicBezTo>
                  <a:cubicBezTo>
                    <a:pt x="167025" y="266958"/>
                    <a:pt x="170937" y="266345"/>
                    <a:pt x="173506" y="267924"/>
                  </a:cubicBezTo>
                  <a:cubicBezTo>
                    <a:pt x="182745" y="273604"/>
                    <a:pt x="191960" y="279496"/>
                    <a:pt x="200421" y="286236"/>
                  </a:cubicBezTo>
                  <a:cubicBezTo>
                    <a:pt x="225403" y="306199"/>
                    <a:pt x="251281" y="324818"/>
                    <a:pt x="279752" y="339501"/>
                  </a:cubicBezTo>
                  <a:cubicBezTo>
                    <a:pt x="296579" y="348174"/>
                    <a:pt x="314326" y="354325"/>
                    <a:pt x="333487" y="354301"/>
                  </a:cubicBezTo>
                  <a:cubicBezTo>
                    <a:pt x="338083" y="354301"/>
                    <a:pt x="342679" y="351167"/>
                    <a:pt x="347275" y="349446"/>
                  </a:cubicBezTo>
                  <a:cubicBezTo>
                    <a:pt x="344517" y="345628"/>
                    <a:pt x="342184" y="341386"/>
                    <a:pt x="338884" y="338086"/>
                  </a:cubicBezTo>
                  <a:cubicBezTo>
                    <a:pt x="335208" y="334410"/>
                    <a:pt x="330706" y="331582"/>
                    <a:pt x="326535" y="328376"/>
                  </a:cubicBezTo>
                  <a:cubicBezTo>
                    <a:pt x="326794" y="327434"/>
                    <a:pt x="327053" y="326491"/>
                    <a:pt x="327312" y="325548"/>
                  </a:cubicBezTo>
                  <a:cubicBezTo>
                    <a:pt x="332992" y="324959"/>
                    <a:pt x="338672" y="323781"/>
                    <a:pt x="344352" y="323898"/>
                  </a:cubicBezTo>
                  <a:cubicBezTo>
                    <a:pt x="358941" y="324181"/>
                    <a:pt x="373742" y="324087"/>
                    <a:pt x="382957" y="338935"/>
                  </a:cubicBezTo>
                  <a:cubicBezTo>
                    <a:pt x="384748" y="341810"/>
                    <a:pt x="388684" y="343625"/>
                    <a:pt x="391960" y="345204"/>
                  </a:cubicBezTo>
                  <a:cubicBezTo>
                    <a:pt x="408151" y="353052"/>
                    <a:pt x="425474" y="356941"/>
                    <a:pt x="443268" y="358284"/>
                  </a:cubicBezTo>
                  <a:cubicBezTo>
                    <a:pt x="450574" y="358827"/>
                    <a:pt x="458069" y="358143"/>
                    <a:pt x="465351" y="357177"/>
                  </a:cubicBezTo>
                  <a:cubicBezTo>
                    <a:pt x="467732" y="356870"/>
                    <a:pt x="471244" y="354066"/>
                    <a:pt x="471503" y="352039"/>
                  </a:cubicBezTo>
                  <a:cubicBezTo>
                    <a:pt x="471786" y="349894"/>
                    <a:pt x="469358" y="346406"/>
                    <a:pt x="467166" y="345133"/>
                  </a:cubicBezTo>
                  <a:cubicBezTo>
                    <a:pt x="462783" y="342541"/>
                    <a:pt x="457880" y="339948"/>
                    <a:pt x="452931" y="339312"/>
                  </a:cubicBezTo>
                  <a:cubicBezTo>
                    <a:pt x="437282" y="337285"/>
                    <a:pt x="421491" y="336225"/>
                    <a:pt x="405771" y="334645"/>
                  </a:cubicBezTo>
                  <a:cubicBezTo>
                    <a:pt x="402872" y="334363"/>
                    <a:pt x="400044" y="333467"/>
                    <a:pt x="397192" y="332854"/>
                  </a:cubicBezTo>
                  <a:cubicBezTo>
                    <a:pt x="397145" y="332147"/>
                    <a:pt x="397098" y="331440"/>
                    <a:pt x="397027" y="330733"/>
                  </a:cubicBezTo>
                  <a:cubicBezTo>
                    <a:pt x="407020" y="325595"/>
                    <a:pt x="417037" y="320457"/>
                    <a:pt x="427030" y="315320"/>
                  </a:cubicBezTo>
                  <a:cubicBezTo>
                    <a:pt x="426817" y="314565"/>
                    <a:pt x="426629" y="313835"/>
                    <a:pt x="426417" y="313081"/>
                  </a:cubicBezTo>
                  <a:cubicBezTo>
                    <a:pt x="423636" y="312350"/>
                    <a:pt x="420878" y="311195"/>
                    <a:pt x="418074" y="310959"/>
                  </a:cubicBezTo>
                  <a:cubicBezTo>
                    <a:pt x="403791" y="309757"/>
                    <a:pt x="389462" y="308980"/>
                    <a:pt x="375179" y="307707"/>
                  </a:cubicBezTo>
                  <a:cubicBezTo>
                    <a:pt x="364621" y="306764"/>
                    <a:pt x="353992" y="305751"/>
                    <a:pt x="343574" y="303889"/>
                  </a:cubicBezTo>
                  <a:cubicBezTo>
                    <a:pt x="333959" y="302169"/>
                    <a:pt x="329976" y="297549"/>
                    <a:pt x="330188" y="290691"/>
                  </a:cubicBezTo>
                  <a:cubicBezTo>
                    <a:pt x="330353" y="285199"/>
                    <a:pt x="335349" y="281381"/>
                    <a:pt x="344729" y="280839"/>
                  </a:cubicBezTo>
                  <a:cubicBezTo>
                    <a:pt x="351611" y="280439"/>
                    <a:pt x="358540" y="281381"/>
                    <a:pt x="365446" y="281405"/>
                  </a:cubicBezTo>
                  <a:cubicBezTo>
                    <a:pt x="368887" y="281428"/>
                    <a:pt x="372328" y="280721"/>
                    <a:pt x="376476" y="280250"/>
                  </a:cubicBezTo>
                  <a:cubicBezTo>
                    <a:pt x="375533" y="277634"/>
                    <a:pt x="375486" y="277092"/>
                    <a:pt x="375203" y="276738"/>
                  </a:cubicBezTo>
                  <a:cubicBezTo>
                    <a:pt x="364857" y="263823"/>
                    <a:pt x="330989" y="255503"/>
                    <a:pt x="316141" y="262645"/>
                  </a:cubicBezTo>
                  <a:cubicBezTo>
                    <a:pt x="313713" y="263823"/>
                    <a:pt x="311286" y="267028"/>
                    <a:pt x="310697" y="269691"/>
                  </a:cubicBezTo>
                  <a:cubicBezTo>
                    <a:pt x="308175" y="281098"/>
                    <a:pt x="303603" y="284280"/>
                    <a:pt x="292337" y="281476"/>
                  </a:cubicBezTo>
                  <a:cubicBezTo>
                    <a:pt x="276334" y="277516"/>
                    <a:pt x="263513" y="267830"/>
                    <a:pt x="250197" y="258803"/>
                  </a:cubicBezTo>
                  <a:cubicBezTo>
                    <a:pt x="239214" y="251355"/>
                    <a:pt x="227736" y="244521"/>
                    <a:pt x="215929" y="238440"/>
                  </a:cubicBezTo>
                  <a:cubicBezTo>
                    <a:pt x="211710" y="236295"/>
                    <a:pt x="205912" y="237144"/>
                    <a:pt x="200798" y="236672"/>
                  </a:cubicBezTo>
                  <a:close/>
                  <a:moveTo>
                    <a:pt x="306831" y="306717"/>
                  </a:moveTo>
                  <a:cubicBezTo>
                    <a:pt x="307868" y="307401"/>
                    <a:pt x="308811" y="308202"/>
                    <a:pt x="309777" y="308980"/>
                  </a:cubicBezTo>
                  <a:cubicBezTo>
                    <a:pt x="320454" y="317488"/>
                    <a:pt x="319676" y="328070"/>
                    <a:pt x="307374" y="334551"/>
                  </a:cubicBezTo>
                  <a:cubicBezTo>
                    <a:pt x="305111" y="335753"/>
                    <a:pt x="300421" y="334975"/>
                    <a:pt x="298347" y="333279"/>
                  </a:cubicBezTo>
                  <a:cubicBezTo>
                    <a:pt x="294623" y="330238"/>
                    <a:pt x="292031" y="325807"/>
                    <a:pt x="289014" y="321919"/>
                  </a:cubicBezTo>
                  <a:cubicBezTo>
                    <a:pt x="285314" y="317134"/>
                    <a:pt x="280529" y="313269"/>
                    <a:pt x="274496" y="315272"/>
                  </a:cubicBezTo>
                  <a:cubicBezTo>
                    <a:pt x="266200" y="318030"/>
                    <a:pt x="259436" y="315107"/>
                    <a:pt x="254109" y="310158"/>
                  </a:cubicBezTo>
                  <a:cubicBezTo>
                    <a:pt x="240039" y="297125"/>
                    <a:pt x="226629" y="283361"/>
                    <a:pt x="213218" y="269621"/>
                  </a:cubicBezTo>
                  <a:cubicBezTo>
                    <a:pt x="210272" y="266604"/>
                    <a:pt x="208387" y="262550"/>
                    <a:pt x="206030" y="258991"/>
                  </a:cubicBezTo>
                  <a:cubicBezTo>
                    <a:pt x="206643" y="258449"/>
                    <a:pt x="207232" y="257907"/>
                    <a:pt x="207845" y="257389"/>
                  </a:cubicBezTo>
                  <a:cubicBezTo>
                    <a:pt x="241241" y="272991"/>
                    <a:pt x="275721" y="286425"/>
                    <a:pt x="306831" y="30671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8E73A0-B36B-44D8-92C2-0564E6AA8C0D}"/>
                </a:ext>
              </a:extLst>
            </p:cNvPr>
            <p:cNvSpPr/>
            <p:nvPr/>
          </p:nvSpPr>
          <p:spPr>
            <a:xfrm>
              <a:off x="425960" y="3624014"/>
              <a:ext cx="499682" cy="282108"/>
            </a:xfrm>
            <a:custGeom>
              <a:avLst/>
              <a:gdLst>
                <a:gd name="connsiteX0" fmla="*/ 481968 w 499682"/>
                <a:gd name="connsiteY0" fmla="*/ 218619 h 282108"/>
                <a:gd name="connsiteX1" fmla="*/ 486658 w 499682"/>
                <a:gd name="connsiteY1" fmla="*/ 230168 h 282108"/>
                <a:gd name="connsiteX2" fmla="*/ 477466 w 499682"/>
                <a:gd name="connsiteY2" fmla="*/ 250201 h 282108"/>
                <a:gd name="connsiteX3" fmla="*/ 456561 w 499682"/>
                <a:gd name="connsiteY3" fmla="*/ 248975 h 282108"/>
                <a:gd name="connsiteX4" fmla="*/ 384113 w 499682"/>
                <a:gd name="connsiteY4" fmla="*/ 206128 h 282108"/>
                <a:gd name="connsiteX5" fmla="*/ 273743 w 499682"/>
                <a:gd name="connsiteY5" fmla="*/ 185411 h 282108"/>
                <a:gd name="connsiteX6" fmla="*/ 226441 w 499682"/>
                <a:gd name="connsiteY6" fmla="*/ 169668 h 282108"/>
                <a:gd name="connsiteX7" fmla="*/ 149019 w 499682"/>
                <a:gd name="connsiteY7" fmla="*/ 121494 h 282108"/>
                <a:gd name="connsiteX8" fmla="*/ 40511 w 499682"/>
                <a:gd name="connsiteY8" fmla="*/ 28235 h 282108"/>
                <a:gd name="connsiteX9" fmla="*/ 10909 w 499682"/>
                <a:gd name="connsiteY9" fmla="*/ 1556 h 282108"/>
                <a:gd name="connsiteX10" fmla="*/ 563 w 499682"/>
                <a:gd name="connsiteY10" fmla="*/ 0 h 282108"/>
                <a:gd name="connsiteX11" fmla="*/ 610 w 499682"/>
                <a:gd name="connsiteY11" fmla="*/ 9969 h 282108"/>
                <a:gd name="connsiteX12" fmla="*/ 16448 w 499682"/>
                <a:gd name="connsiteY12" fmla="*/ 38322 h 282108"/>
                <a:gd name="connsiteX13" fmla="*/ 92738 w 499682"/>
                <a:gd name="connsiteY13" fmla="*/ 111549 h 282108"/>
                <a:gd name="connsiteX14" fmla="*/ 110297 w 499682"/>
                <a:gd name="connsiteY14" fmla="*/ 127363 h 282108"/>
                <a:gd name="connsiteX15" fmla="*/ 114162 w 499682"/>
                <a:gd name="connsiteY15" fmla="*/ 140019 h 282108"/>
                <a:gd name="connsiteX16" fmla="*/ 101836 w 499682"/>
                <a:gd name="connsiteY16" fmla="*/ 138463 h 282108"/>
                <a:gd name="connsiteX17" fmla="*/ 62689 w 499682"/>
                <a:gd name="connsiteY17" fmla="*/ 111831 h 282108"/>
                <a:gd name="connsiteX18" fmla="*/ 20030 w 499682"/>
                <a:gd name="connsiteY18" fmla="*/ 79802 h 282108"/>
                <a:gd name="connsiteX19" fmla="*/ 8859 w 499682"/>
                <a:gd name="connsiteY19" fmla="*/ 75772 h 282108"/>
                <a:gd name="connsiteX20" fmla="*/ 7327 w 499682"/>
                <a:gd name="connsiteY20" fmla="*/ 77728 h 282108"/>
                <a:gd name="connsiteX21" fmla="*/ 13738 w 499682"/>
                <a:gd name="connsiteY21" fmla="*/ 88805 h 282108"/>
                <a:gd name="connsiteX22" fmla="*/ 33370 w 499682"/>
                <a:gd name="connsiteY22" fmla="*/ 109027 h 282108"/>
                <a:gd name="connsiteX23" fmla="*/ 144966 w 499682"/>
                <a:gd name="connsiteY23" fmla="*/ 198845 h 282108"/>
                <a:gd name="connsiteX24" fmla="*/ 188590 w 499682"/>
                <a:gd name="connsiteY24" fmla="*/ 215390 h 282108"/>
                <a:gd name="connsiteX25" fmla="*/ 218711 w 499682"/>
                <a:gd name="connsiteY25" fmla="*/ 230568 h 282108"/>
                <a:gd name="connsiteX26" fmla="*/ 237942 w 499682"/>
                <a:gd name="connsiteY26" fmla="*/ 241645 h 282108"/>
                <a:gd name="connsiteX27" fmla="*/ 247346 w 499682"/>
                <a:gd name="connsiteY27" fmla="*/ 238911 h 282108"/>
                <a:gd name="connsiteX28" fmla="*/ 243811 w 499682"/>
                <a:gd name="connsiteY28" fmla="*/ 229979 h 282108"/>
                <a:gd name="connsiteX29" fmla="*/ 211923 w 499682"/>
                <a:gd name="connsiteY29" fmla="*/ 204832 h 282108"/>
                <a:gd name="connsiteX30" fmla="*/ 148147 w 499682"/>
                <a:gd name="connsiteY30" fmla="*/ 167146 h 282108"/>
                <a:gd name="connsiteX31" fmla="*/ 131320 w 499682"/>
                <a:gd name="connsiteY31" fmla="*/ 152722 h 282108"/>
                <a:gd name="connsiteX32" fmla="*/ 130070 w 499682"/>
                <a:gd name="connsiteY32" fmla="*/ 147584 h 282108"/>
                <a:gd name="connsiteX33" fmla="*/ 135185 w 499682"/>
                <a:gd name="connsiteY33" fmla="*/ 145817 h 282108"/>
                <a:gd name="connsiteX34" fmla="*/ 148029 w 499682"/>
                <a:gd name="connsiteY34" fmla="*/ 149069 h 282108"/>
                <a:gd name="connsiteX35" fmla="*/ 247982 w 499682"/>
                <a:gd name="connsiteY35" fmla="*/ 205020 h 282108"/>
                <a:gd name="connsiteX36" fmla="*/ 273672 w 499682"/>
                <a:gd name="connsiteY36" fmla="*/ 233208 h 282108"/>
                <a:gd name="connsiteX37" fmla="*/ 284843 w 499682"/>
                <a:gd name="connsiteY37" fmla="*/ 243696 h 282108"/>
                <a:gd name="connsiteX38" fmla="*/ 328374 w 499682"/>
                <a:gd name="connsiteY38" fmla="*/ 251921 h 282108"/>
                <a:gd name="connsiteX39" fmla="*/ 345084 w 499682"/>
                <a:gd name="connsiteY39" fmla="*/ 234528 h 282108"/>
                <a:gd name="connsiteX40" fmla="*/ 353898 w 499682"/>
                <a:gd name="connsiteY40" fmla="*/ 223969 h 282108"/>
                <a:gd name="connsiteX41" fmla="*/ 396510 w 499682"/>
                <a:gd name="connsiteY41" fmla="*/ 232359 h 282108"/>
                <a:gd name="connsiteX42" fmla="*/ 397004 w 499682"/>
                <a:gd name="connsiteY42" fmla="*/ 234952 h 282108"/>
                <a:gd name="connsiteX43" fmla="*/ 367238 w 499682"/>
                <a:gd name="connsiteY43" fmla="*/ 250318 h 282108"/>
                <a:gd name="connsiteX44" fmla="*/ 367898 w 499682"/>
                <a:gd name="connsiteY44" fmla="*/ 252487 h 282108"/>
                <a:gd name="connsiteX45" fmla="*/ 377914 w 499682"/>
                <a:gd name="connsiteY45" fmla="*/ 252463 h 282108"/>
                <a:gd name="connsiteX46" fmla="*/ 411970 w 499682"/>
                <a:gd name="connsiteY46" fmla="*/ 250601 h 282108"/>
                <a:gd name="connsiteX47" fmla="*/ 453450 w 499682"/>
                <a:gd name="connsiteY47" fmla="*/ 272826 h 282108"/>
                <a:gd name="connsiteX48" fmla="*/ 473059 w 499682"/>
                <a:gd name="connsiteY48" fmla="*/ 279708 h 282108"/>
                <a:gd name="connsiteX49" fmla="*/ 499621 w 499682"/>
                <a:gd name="connsiteY49" fmla="*/ 234645 h 282108"/>
                <a:gd name="connsiteX50" fmla="*/ 481968 w 499682"/>
                <a:gd name="connsiteY50" fmla="*/ 218619 h 282108"/>
                <a:gd name="connsiteX51" fmla="*/ 327879 w 499682"/>
                <a:gd name="connsiteY51" fmla="*/ 234645 h 282108"/>
                <a:gd name="connsiteX52" fmla="*/ 323283 w 499682"/>
                <a:gd name="connsiteY52" fmla="*/ 234033 h 282108"/>
                <a:gd name="connsiteX53" fmla="*/ 286163 w 499682"/>
                <a:gd name="connsiteY53" fmla="*/ 209333 h 282108"/>
                <a:gd name="connsiteX54" fmla="*/ 284442 w 499682"/>
                <a:gd name="connsiteY54" fmla="*/ 203465 h 282108"/>
                <a:gd name="connsiteX55" fmla="*/ 289863 w 499682"/>
                <a:gd name="connsiteY55" fmla="*/ 202310 h 282108"/>
                <a:gd name="connsiteX56" fmla="*/ 329458 w 499682"/>
                <a:gd name="connsiteY56" fmla="*/ 225312 h 282108"/>
                <a:gd name="connsiteX57" fmla="*/ 331202 w 499682"/>
                <a:gd name="connsiteY57" fmla="*/ 232689 h 282108"/>
                <a:gd name="connsiteX58" fmla="*/ 327879 w 499682"/>
                <a:gd name="connsiteY58" fmla="*/ 234645 h 2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9682" h="282108">
                  <a:moveTo>
                    <a:pt x="481968" y="218619"/>
                  </a:moveTo>
                  <a:cubicBezTo>
                    <a:pt x="483618" y="222602"/>
                    <a:pt x="485362" y="226302"/>
                    <a:pt x="486658" y="230168"/>
                  </a:cubicBezTo>
                  <a:cubicBezTo>
                    <a:pt x="488921" y="236932"/>
                    <a:pt x="484843" y="245558"/>
                    <a:pt x="477466" y="250201"/>
                  </a:cubicBezTo>
                  <a:cubicBezTo>
                    <a:pt x="469571" y="255173"/>
                    <a:pt x="461888" y="255221"/>
                    <a:pt x="456561" y="248975"/>
                  </a:cubicBezTo>
                  <a:cubicBezTo>
                    <a:pt x="437259" y="226350"/>
                    <a:pt x="411051" y="215579"/>
                    <a:pt x="384113" y="206128"/>
                  </a:cubicBezTo>
                  <a:cubicBezTo>
                    <a:pt x="348407" y="193613"/>
                    <a:pt x="310839" y="190620"/>
                    <a:pt x="273743" y="185411"/>
                  </a:cubicBezTo>
                  <a:cubicBezTo>
                    <a:pt x="256868" y="183055"/>
                    <a:pt x="240983" y="178907"/>
                    <a:pt x="226441" y="169668"/>
                  </a:cubicBezTo>
                  <a:cubicBezTo>
                    <a:pt x="200775" y="153382"/>
                    <a:pt x="175133" y="137026"/>
                    <a:pt x="149019" y="121494"/>
                  </a:cubicBezTo>
                  <a:cubicBezTo>
                    <a:pt x="107351" y="96724"/>
                    <a:pt x="70325" y="66910"/>
                    <a:pt x="40511" y="28235"/>
                  </a:cubicBezTo>
                  <a:cubicBezTo>
                    <a:pt x="32521" y="17865"/>
                    <a:pt x="21209" y="9969"/>
                    <a:pt x="10909" y="1556"/>
                  </a:cubicBezTo>
                  <a:cubicBezTo>
                    <a:pt x="8576" y="-330"/>
                    <a:pt x="4075" y="448"/>
                    <a:pt x="563" y="0"/>
                  </a:cubicBezTo>
                  <a:cubicBezTo>
                    <a:pt x="516" y="3370"/>
                    <a:pt x="-710" y="7283"/>
                    <a:pt x="610" y="9969"/>
                  </a:cubicBezTo>
                  <a:cubicBezTo>
                    <a:pt x="5371" y="19680"/>
                    <a:pt x="10132" y="29602"/>
                    <a:pt x="16448" y="38322"/>
                  </a:cubicBezTo>
                  <a:cubicBezTo>
                    <a:pt x="37400" y="67311"/>
                    <a:pt x="63914" y="90644"/>
                    <a:pt x="92738" y="111549"/>
                  </a:cubicBezTo>
                  <a:cubicBezTo>
                    <a:pt x="99102" y="116168"/>
                    <a:pt x="105230" y="121400"/>
                    <a:pt x="110297" y="127363"/>
                  </a:cubicBezTo>
                  <a:cubicBezTo>
                    <a:pt x="112913" y="130450"/>
                    <a:pt x="112960" y="135730"/>
                    <a:pt x="114162" y="140019"/>
                  </a:cubicBezTo>
                  <a:cubicBezTo>
                    <a:pt x="110014" y="139571"/>
                    <a:pt x="105017" y="140467"/>
                    <a:pt x="101836" y="138463"/>
                  </a:cubicBezTo>
                  <a:cubicBezTo>
                    <a:pt x="88472" y="130073"/>
                    <a:pt x="75463" y="121094"/>
                    <a:pt x="62689" y="111831"/>
                  </a:cubicBezTo>
                  <a:cubicBezTo>
                    <a:pt x="48289" y="101391"/>
                    <a:pt x="34407" y="90243"/>
                    <a:pt x="20030" y="79802"/>
                  </a:cubicBezTo>
                  <a:cubicBezTo>
                    <a:pt x="16943" y="77563"/>
                    <a:pt x="12630" y="77068"/>
                    <a:pt x="8859" y="75772"/>
                  </a:cubicBezTo>
                  <a:cubicBezTo>
                    <a:pt x="8340" y="76432"/>
                    <a:pt x="7846" y="77068"/>
                    <a:pt x="7327" y="77728"/>
                  </a:cubicBezTo>
                  <a:cubicBezTo>
                    <a:pt x="9425" y="81452"/>
                    <a:pt x="10980" y="85671"/>
                    <a:pt x="13738" y="88805"/>
                  </a:cubicBezTo>
                  <a:cubicBezTo>
                    <a:pt x="19936" y="95876"/>
                    <a:pt x="26134" y="103111"/>
                    <a:pt x="33370" y="109027"/>
                  </a:cubicBezTo>
                  <a:cubicBezTo>
                    <a:pt x="70349" y="139241"/>
                    <a:pt x="107421" y="169362"/>
                    <a:pt x="144966" y="198845"/>
                  </a:cubicBezTo>
                  <a:cubicBezTo>
                    <a:pt x="157480" y="208673"/>
                    <a:pt x="172046" y="214447"/>
                    <a:pt x="188590" y="215390"/>
                  </a:cubicBezTo>
                  <a:cubicBezTo>
                    <a:pt x="200304" y="216050"/>
                    <a:pt x="211145" y="220269"/>
                    <a:pt x="218711" y="230568"/>
                  </a:cubicBezTo>
                  <a:cubicBezTo>
                    <a:pt x="223354" y="236884"/>
                    <a:pt x="229646" y="241598"/>
                    <a:pt x="237942" y="241645"/>
                  </a:cubicBezTo>
                  <a:cubicBezTo>
                    <a:pt x="241077" y="241669"/>
                    <a:pt x="244211" y="239878"/>
                    <a:pt x="247346" y="238911"/>
                  </a:cubicBezTo>
                  <a:cubicBezTo>
                    <a:pt x="246215" y="235871"/>
                    <a:pt x="245979" y="231817"/>
                    <a:pt x="243811" y="229979"/>
                  </a:cubicBezTo>
                  <a:cubicBezTo>
                    <a:pt x="233511" y="221188"/>
                    <a:pt x="223306" y="212020"/>
                    <a:pt x="211923" y="204832"/>
                  </a:cubicBezTo>
                  <a:cubicBezTo>
                    <a:pt x="191065" y="191633"/>
                    <a:pt x="169241" y="179991"/>
                    <a:pt x="148147" y="167146"/>
                  </a:cubicBezTo>
                  <a:cubicBezTo>
                    <a:pt x="141925" y="163351"/>
                    <a:pt x="136717" y="157789"/>
                    <a:pt x="131320" y="152722"/>
                  </a:cubicBezTo>
                  <a:cubicBezTo>
                    <a:pt x="130188" y="151662"/>
                    <a:pt x="129411" y="148692"/>
                    <a:pt x="130070" y="147584"/>
                  </a:cubicBezTo>
                  <a:cubicBezTo>
                    <a:pt x="130825" y="146359"/>
                    <a:pt x="133535" y="145557"/>
                    <a:pt x="135185" y="145817"/>
                  </a:cubicBezTo>
                  <a:cubicBezTo>
                    <a:pt x="139545" y="146524"/>
                    <a:pt x="143929" y="147490"/>
                    <a:pt x="148029" y="149069"/>
                  </a:cubicBezTo>
                  <a:cubicBezTo>
                    <a:pt x="184065" y="162833"/>
                    <a:pt x="216802" y="182583"/>
                    <a:pt x="247982" y="205020"/>
                  </a:cubicBezTo>
                  <a:cubicBezTo>
                    <a:pt x="258447" y="212538"/>
                    <a:pt x="267898" y="221023"/>
                    <a:pt x="273672" y="233208"/>
                  </a:cubicBezTo>
                  <a:cubicBezTo>
                    <a:pt x="275722" y="237521"/>
                    <a:pt x="280530" y="241056"/>
                    <a:pt x="284843" y="243696"/>
                  </a:cubicBezTo>
                  <a:cubicBezTo>
                    <a:pt x="298206" y="251921"/>
                    <a:pt x="313007" y="254113"/>
                    <a:pt x="328374" y="251921"/>
                  </a:cubicBezTo>
                  <a:cubicBezTo>
                    <a:pt x="339168" y="250389"/>
                    <a:pt x="343245" y="245723"/>
                    <a:pt x="345084" y="234528"/>
                  </a:cubicBezTo>
                  <a:cubicBezTo>
                    <a:pt x="345956" y="229296"/>
                    <a:pt x="348147" y="224794"/>
                    <a:pt x="353898" y="223969"/>
                  </a:cubicBezTo>
                  <a:cubicBezTo>
                    <a:pt x="369194" y="221706"/>
                    <a:pt x="382722" y="227669"/>
                    <a:pt x="396510" y="232359"/>
                  </a:cubicBezTo>
                  <a:cubicBezTo>
                    <a:pt x="396674" y="233231"/>
                    <a:pt x="396839" y="234080"/>
                    <a:pt x="397004" y="234952"/>
                  </a:cubicBezTo>
                  <a:cubicBezTo>
                    <a:pt x="387082" y="240066"/>
                    <a:pt x="377160" y="245204"/>
                    <a:pt x="367238" y="250318"/>
                  </a:cubicBezTo>
                  <a:cubicBezTo>
                    <a:pt x="367450" y="251049"/>
                    <a:pt x="367686" y="251780"/>
                    <a:pt x="367898" y="252487"/>
                  </a:cubicBezTo>
                  <a:cubicBezTo>
                    <a:pt x="371244" y="252487"/>
                    <a:pt x="374591" y="252628"/>
                    <a:pt x="377914" y="252463"/>
                  </a:cubicBezTo>
                  <a:cubicBezTo>
                    <a:pt x="389274" y="251874"/>
                    <a:pt x="400610" y="250978"/>
                    <a:pt x="411970" y="250601"/>
                  </a:cubicBezTo>
                  <a:cubicBezTo>
                    <a:pt x="429976" y="249988"/>
                    <a:pt x="445696" y="252958"/>
                    <a:pt x="453450" y="272826"/>
                  </a:cubicBezTo>
                  <a:cubicBezTo>
                    <a:pt x="456986" y="281900"/>
                    <a:pt x="466177" y="284587"/>
                    <a:pt x="473059" y="279708"/>
                  </a:cubicBezTo>
                  <a:cubicBezTo>
                    <a:pt x="488473" y="268796"/>
                    <a:pt x="497877" y="253618"/>
                    <a:pt x="499621" y="234645"/>
                  </a:cubicBezTo>
                  <a:cubicBezTo>
                    <a:pt x="500493" y="225548"/>
                    <a:pt x="492079" y="218430"/>
                    <a:pt x="481968" y="218619"/>
                  </a:cubicBezTo>
                  <a:close/>
                  <a:moveTo>
                    <a:pt x="327879" y="234645"/>
                  </a:moveTo>
                  <a:cubicBezTo>
                    <a:pt x="325711" y="234363"/>
                    <a:pt x="324414" y="234433"/>
                    <a:pt x="323283" y="234033"/>
                  </a:cubicBezTo>
                  <a:cubicBezTo>
                    <a:pt x="308953" y="228730"/>
                    <a:pt x="296274" y="220905"/>
                    <a:pt x="286163" y="209333"/>
                  </a:cubicBezTo>
                  <a:cubicBezTo>
                    <a:pt x="284937" y="207943"/>
                    <a:pt x="284985" y="205444"/>
                    <a:pt x="284442" y="203465"/>
                  </a:cubicBezTo>
                  <a:cubicBezTo>
                    <a:pt x="286257" y="203040"/>
                    <a:pt x="288284" y="201886"/>
                    <a:pt x="289863" y="202310"/>
                  </a:cubicBezTo>
                  <a:cubicBezTo>
                    <a:pt x="305135" y="206364"/>
                    <a:pt x="318946" y="213151"/>
                    <a:pt x="329458" y="225312"/>
                  </a:cubicBezTo>
                  <a:cubicBezTo>
                    <a:pt x="330966" y="227033"/>
                    <a:pt x="331155" y="230191"/>
                    <a:pt x="331202" y="232689"/>
                  </a:cubicBezTo>
                  <a:cubicBezTo>
                    <a:pt x="331225" y="233444"/>
                    <a:pt x="328633" y="234245"/>
                    <a:pt x="327879" y="23464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D3226A-A545-4FC4-B3E2-E3559A16F0BA}"/>
                </a:ext>
              </a:extLst>
            </p:cNvPr>
            <p:cNvSpPr/>
            <p:nvPr/>
          </p:nvSpPr>
          <p:spPr>
            <a:xfrm>
              <a:off x="1023012" y="2543575"/>
              <a:ext cx="418240" cy="362550"/>
            </a:xfrm>
            <a:custGeom>
              <a:avLst/>
              <a:gdLst>
                <a:gd name="connsiteX0" fmla="*/ 272001 w 418240"/>
                <a:gd name="connsiteY0" fmla="*/ 124794 h 362550"/>
                <a:gd name="connsiteX1" fmla="*/ 216757 w 418240"/>
                <a:gd name="connsiteY1" fmla="*/ 93613 h 362550"/>
                <a:gd name="connsiteX2" fmla="*/ 197502 w 418240"/>
                <a:gd name="connsiteY2" fmla="*/ 97101 h 362550"/>
                <a:gd name="connsiteX3" fmla="*/ 175088 w 418240"/>
                <a:gd name="connsiteY3" fmla="*/ 107377 h 362550"/>
                <a:gd name="connsiteX4" fmla="*/ 168819 w 418240"/>
                <a:gd name="connsiteY4" fmla="*/ 105091 h 362550"/>
                <a:gd name="connsiteX5" fmla="*/ 170422 w 418240"/>
                <a:gd name="connsiteY5" fmla="*/ 99364 h 362550"/>
                <a:gd name="connsiteX6" fmla="*/ 169385 w 418240"/>
                <a:gd name="connsiteY6" fmla="*/ 88310 h 362550"/>
                <a:gd name="connsiteX7" fmla="*/ 163187 w 418240"/>
                <a:gd name="connsiteY7" fmla="*/ 83007 h 362550"/>
                <a:gd name="connsiteX8" fmla="*/ 12915 w 418240"/>
                <a:gd name="connsiteY8" fmla="*/ 3064 h 362550"/>
                <a:gd name="connsiteX9" fmla="*/ 1202 w 418240"/>
                <a:gd name="connsiteY9" fmla="*/ 0 h 362550"/>
                <a:gd name="connsiteX10" fmla="*/ 0 w 418240"/>
                <a:gd name="connsiteY10" fmla="*/ 1956 h 362550"/>
                <a:gd name="connsiteX11" fmla="*/ 8084 w 418240"/>
                <a:gd name="connsiteY11" fmla="*/ 9922 h 362550"/>
                <a:gd name="connsiteX12" fmla="*/ 63163 w 418240"/>
                <a:gd name="connsiteY12" fmla="*/ 47608 h 362550"/>
                <a:gd name="connsiteX13" fmla="*/ 214282 w 418240"/>
                <a:gd name="connsiteY13" fmla="*/ 157459 h 362550"/>
                <a:gd name="connsiteX14" fmla="*/ 324888 w 418240"/>
                <a:gd name="connsiteY14" fmla="*/ 258921 h 362550"/>
                <a:gd name="connsiteX15" fmla="*/ 379779 w 418240"/>
                <a:gd name="connsiteY15" fmla="*/ 319656 h 362550"/>
                <a:gd name="connsiteX16" fmla="*/ 415933 w 418240"/>
                <a:gd name="connsiteY16" fmla="*/ 362550 h 362550"/>
                <a:gd name="connsiteX17" fmla="*/ 418171 w 418240"/>
                <a:gd name="connsiteY17" fmla="*/ 361513 h 362550"/>
                <a:gd name="connsiteX18" fmla="*/ 413858 w 418240"/>
                <a:gd name="connsiteY18" fmla="*/ 311101 h 362550"/>
                <a:gd name="connsiteX19" fmla="*/ 409050 w 418240"/>
                <a:gd name="connsiteY19" fmla="*/ 304313 h 362550"/>
                <a:gd name="connsiteX20" fmla="*/ 393802 w 418240"/>
                <a:gd name="connsiteY20" fmla="*/ 296489 h 362550"/>
                <a:gd name="connsiteX21" fmla="*/ 364200 w 418240"/>
                <a:gd name="connsiteY21" fmla="*/ 269456 h 362550"/>
                <a:gd name="connsiteX22" fmla="*/ 282630 w 418240"/>
                <a:gd name="connsiteY22" fmla="*/ 193330 h 362550"/>
                <a:gd name="connsiteX23" fmla="*/ 210370 w 418240"/>
                <a:gd name="connsiteY23" fmla="*/ 117087 h 362550"/>
                <a:gd name="connsiteX24" fmla="*/ 204949 w 418240"/>
                <a:gd name="connsiteY24" fmla="*/ 102758 h 362550"/>
                <a:gd name="connsiteX25" fmla="*/ 219797 w 418240"/>
                <a:gd name="connsiteY25" fmla="*/ 107424 h 362550"/>
                <a:gd name="connsiteX26" fmla="*/ 260170 w 418240"/>
                <a:gd name="connsiteY26" fmla="*/ 137544 h 362550"/>
                <a:gd name="connsiteX27" fmla="*/ 367075 w 418240"/>
                <a:gd name="connsiteY27" fmla="*/ 235329 h 362550"/>
                <a:gd name="connsiteX28" fmla="*/ 395711 w 418240"/>
                <a:gd name="connsiteY28" fmla="*/ 260995 h 362550"/>
                <a:gd name="connsiteX29" fmla="*/ 395664 w 418240"/>
                <a:gd name="connsiteY29" fmla="*/ 246123 h 362550"/>
                <a:gd name="connsiteX30" fmla="*/ 393118 w 418240"/>
                <a:gd name="connsiteY30" fmla="*/ 215956 h 362550"/>
                <a:gd name="connsiteX31" fmla="*/ 381122 w 418240"/>
                <a:gd name="connsiteY31" fmla="*/ 209451 h 362550"/>
                <a:gd name="connsiteX32" fmla="*/ 367264 w 418240"/>
                <a:gd name="connsiteY32" fmla="*/ 205751 h 362550"/>
                <a:gd name="connsiteX33" fmla="*/ 350884 w 418240"/>
                <a:gd name="connsiteY33" fmla="*/ 187745 h 362550"/>
                <a:gd name="connsiteX34" fmla="*/ 272001 w 418240"/>
                <a:gd name="connsiteY34" fmla="*/ 124794 h 3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8240" h="362550">
                  <a:moveTo>
                    <a:pt x="272001" y="124794"/>
                  </a:moveTo>
                  <a:cubicBezTo>
                    <a:pt x="255103" y="112043"/>
                    <a:pt x="237427" y="100047"/>
                    <a:pt x="216757" y="93613"/>
                  </a:cubicBezTo>
                  <a:cubicBezTo>
                    <a:pt x="209569" y="91374"/>
                    <a:pt x="203865" y="92647"/>
                    <a:pt x="197502" y="97101"/>
                  </a:cubicBezTo>
                  <a:cubicBezTo>
                    <a:pt x="190856" y="101744"/>
                    <a:pt x="182772" y="104431"/>
                    <a:pt x="175088" y="107377"/>
                  </a:cubicBezTo>
                  <a:cubicBezTo>
                    <a:pt x="173415" y="108013"/>
                    <a:pt x="170186" y="106599"/>
                    <a:pt x="168819" y="105091"/>
                  </a:cubicBezTo>
                  <a:cubicBezTo>
                    <a:pt x="168089" y="104289"/>
                    <a:pt x="169173" y="100778"/>
                    <a:pt x="170422" y="99364"/>
                  </a:cubicBezTo>
                  <a:cubicBezTo>
                    <a:pt x="174240" y="95074"/>
                    <a:pt x="172402" y="91610"/>
                    <a:pt x="169385" y="88310"/>
                  </a:cubicBezTo>
                  <a:cubicBezTo>
                    <a:pt x="167570" y="86307"/>
                    <a:pt x="165473" y="84469"/>
                    <a:pt x="163187" y="83007"/>
                  </a:cubicBezTo>
                  <a:cubicBezTo>
                    <a:pt x="115343" y="52156"/>
                    <a:pt x="65072" y="25807"/>
                    <a:pt x="12915" y="3064"/>
                  </a:cubicBezTo>
                  <a:cubicBezTo>
                    <a:pt x="9262" y="1461"/>
                    <a:pt x="5114" y="990"/>
                    <a:pt x="1202" y="0"/>
                  </a:cubicBezTo>
                  <a:cubicBezTo>
                    <a:pt x="801" y="660"/>
                    <a:pt x="401" y="1296"/>
                    <a:pt x="0" y="1956"/>
                  </a:cubicBezTo>
                  <a:cubicBezTo>
                    <a:pt x="2687" y="4643"/>
                    <a:pt x="5020" y="7778"/>
                    <a:pt x="8084" y="9922"/>
                  </a:cubicBezTo>
                  <a:cubicBezTo>
                    <a:pt x="26326" y="22649"/>
                    <a:pt x="44332" y="35777"/>
                    <a:pt x="63163" y="47608"/>
                  </a:cubicBezTo>
                  <a:cubicBezTo>
                    <a:pt x="116026" y="80839"/>
                    <a:pt x="167570" y="115885"/>
                    <a:pt x="214282" y="157459"/>
                  </a:cubicBezTo>
                  <a:cubicBezTo>
                    <a:pt x="251662" y="190714"/>
                    <a:pt x="288593" y="224487"/>
                    <a:pt x="324888" y="258921"/>
                  </a:cubicBezTo>
                  <a:cubicBezTo>
                    <a:pt x="344638" y="277634"/>
                    <a:pt x="366698" y="293849"/>
                    <a:pt x="379779" y="319656"/>
                  </a:cubicBezTo>
                  <a:cubicBezTo>
                    <a:pt x="388004" y="335895"/>
                    <a:pt x="403630" y="348386"/>
                    <a:pt x="415933" y="362550"/>
                  </a:cubicBezTo>
                  <a:cubicBezTo>
                    <a:pt x="416687" y="362197"/>
                    <a:pt x="417417" y="361867"/>
                    <a:pt x="418171" y="361513"/>
                  </a:cubicBezTo>
                  <a:cubicBezTo>
                    <a:pt x="418195" y="344591"/>
                    <a:pt x="419067" y="327599"/>
                    <a:pt x="413858" y="311101"/>
                  </a:cubicBezTo>
                  <a:cubicBezTo>
                    <a:pt x="413057" y="308532"/>
                    <a:pt x="411242" y="305680"/>
                    <a:pt x="409050" y="304313"/>
                  </a:cubicBezTo>
                  <a:cubicBezTo>
                    <a:pt x="404195" y="301296"/>
                    <a:pt x="398091" y="300047"/>
                    <a:pt x="393802" y="296489"/>
                  </a:cubicBezTo>
                  <a:cubicBezTo>
                    <a:pt x="383526" y="287980"/>
                    <a:pt x="373839" y="278718"/>
                    <a:pt x="364200" y="269456"/>
                  </a:cubicBezTo>
                  <a:cubicBezTo>
                    <a:pt x="337427" y="243672"/>
                    <a:pt x="314235" y="214636"/>
                    <a:pt x="282630" y="193330"/>
                  </a:cubicBezTo>
                  <a:cubicBezTo>
                    <a:pt x="253500" y="173698"/>
                    <a:pt x="231157" y="145628"/>
                    <a:pt x="210370" y="117087"/>
                  </a:cubicBezTo>
                  <a:cubicBezTo>
                    <a:pt x="207471" y="113104"/>
                    <a:pt x="206694" y="107565"/>
                    <a:pt x="204949" y="102758"/>
                  </a:cubicBezTo>
                  <a:cubicBezTo>
                    <a:pt x="209946" y="104242"/>
                    <a:pt x="215720" y="104619"/>
                    <a:pt x="219797" y="107424"/>
                  </a:cubicBezTo>
                  <a:cubicBezTo>
                    <a:pt x="233632" y="116946"/>
                    <a:pt x="247679" y="126396"/>
                    <a:pt x="260170" y="137544"/>
                  </a:cubicBezTo>
                  <a:cubicBezTo>
                    <a:pt x="296182" y="169715"/>
                    <a:pt x="331464" y="202710"/>
                    <a:pt x="367075" y="235329"/>
                  </a:cubicBezTo>
                  <a:cubicBezTo>
                    <a:pt x="376102" y="243601"/>
                    <a:pt x="385317" y="251685"/>
                    <a:pt x="395711" y="260995"/>
                  </a:cubicBezTo>
                  <a:cubicBezTo>
                    <a:pt x="395711" y="254843"/>
                    <a:pt x="395947" y="250460"/>
                    <a:pt x="395664" y="246123"/>
                  </a:cubicBezTo>
                  <a:cubicBezTo>
                    <a:pt x="395027" y="236036"/>
                    <a:pt x="394910" y="225831"/>
                    <a:pt x="393118" y="215956"/>
                  </a:cubicBezTo>
                  <a:cubicBezTo>
                    <a:pt x="391657" y="207872"/>
                    <a:pt x="388758" y="207047"/>
                    <a:pt x="381122" y="209451"/>
                  </a:cubicBezTo>
                  <a:cubicBezTo>
                    <a:pt x="375772" y="211124"/>
                    <a:pt x="371223" y="210724"/>
                    <a:pt x="367264" y="205751"/>
                  </a:cubicBezTo>
                  <a:cubicBezTo>
                    <a:pt x="362220" y="199411"/>
                    <a:pt x="357106" y="192835"/>
                    <a:pt x="350884" y="187745"/>
                  </a:cubicBezTo>
                  <a:cubicBezTo>
                    <a:pt x="324888" y="166368"/>
                    <a:pt x="298845" y="145015"/>
                    <a:pt x="272001" y="1247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57CCFC-D8AD-4C0E-B8B4-82A05EE7EBEC}"/>
                </a:ext>
              </a:extLst>
            </p:cNvPr>
            <p:cNvSpPr/>
            <p:nvPr/>
          </p:nvSpPr>
          <p:spPr>
            <a:xfrm>
              <a:off x="700050" y="3045042"/>
              <a:ext cx="117417" cy="253593"/>
            </a:xfrm>
            <a:custGeom>
              <a:avLst/>
              <a:gdLst>
                <a:gd name="connsiteX0" fmla="*/ 2858 w 117417"/>
                <a:gd name="connsiteY0" fmla="*/ 188210 h 253593"/>
                <a:gd name="connsiteX1" fmla="*/ 194 w 117417"/>
                <a:gd name="connsiteY1" fmla="*/ 201785 h 253593"/>
                <a:gd name="connsiteX2" fmla="*/ 5686 w 117417"/>
                <a:gd name="connsiteY2" fmla="*/ 215384 h 253593"/>
                <a:gd name="connsiteX3" fmla="*/ 42641 w 117417"/>
                <a:gd name="connsiteY3" fmla="*/ 252599 h 253593"/>
                <a:gd name="connsiteX4" fmla="*/ 53859 w 117417"/>
                <a:gd name="connsiteY4" fmla="*/ 251562 h 253593"/>
                <a:gd name="connsiteX5" fmla="*/ 55933 w 117417"/>
                <a:gd name="connsiteY5" fmla="*/ 238033 h 253593"/>
                <a:gd name="connsiteX6" fmla="*/ 49688 w 117417"/>
                <a:gd name="connsiteY6" fmla="*/ 230138 h 253593"/>
                <a:gd name="connsiteX7" fmla="*/ 35099 w 117417"/>
                <a:gd name="connsiteY7" fmla="*/ 221512 h 253593"/>
                <a:gd name="connsiteX8" fmla="*/ 18083 w 117417"/>
                <a:gd name="connsiteY8" fmla="*/ 202822 h 253593"/>
                <a:gd name="connsiteX9" fmla="*/ 29419 w 117417"/>
                <a:gd name="connsiteY9" fmla="*/ 187173 h 253593"/>
                <a:gd name="connsiteX10" fmla="*/ 42641 w 117417"/>
                <a:gd name="connsiteY10" fmla="*/ 191203 h 253593"/>
                <a:gd name="connsiteX11" fmla="*/ 75589 w 117417"/>
                <a:gd name="connsiteY11" fmla="*/ 227404 h 253593"/>
                <a:gd name="connsiteX12" fmla="*/ 76626 w 117417"/>
                <a:gd name="connsiteY12" fmla="*/ 242936 h 253593"/>
                <a:gd name="connsiteX13" fmla="*/ 77545 w 117417"/>
                <a:gd name="connsiteY13" fmla="*/ 252033 h 253593"/>
                <a:gd name="connsiteX14" fmla="*/ 87538 w 117417"/>
                <a:gd name="connsiteY14" fmla="*/ 252622 h 253593"/>
                <a:gd name="connsiteX15" fmla="*/ 100430 w 117417"/>
                <a:gd name="connsiteY15" fmla="*/ 238010 h 253593"/>
                <a:gd name="connsiteX16" fmla="*/ 115255 w 117417"/>
                <a:gd name="connsiteY16" fmla="*/ 177982 h 253593"/>
                <a:gd name="connsiteX17" fmla="*/ 113864 w 117417"/>
                <a:gd name="connsiteY17" fmla="*/ 84698 h 253593"/>
                <a:gd name="connsiteX18" fmla="*/ 83791 w 117417"/>
                <a:gd name="connsiteY18" fmla="*/ 9068 h 253593"/>
                <a:gd name="connsiteX19" fmla="*/ 58054 w 117417"/>
                <a:gd name="connsiteY19" fmla="*/ 9209 h 253593"/>
                <a:gd name="connsiteX20" fmla="*/ 42217 w 117417"/>
                <a:gd name="connsiteY20" fmla="*/ 35912 h 253593"/>
                <a:gd name="connsiteX21" fmla="*/ 37008 w 117417"/>
                <a:gd name="connsiteY21" fmla="*/ 88469 h 253593"/>
                <a:gd name="connsiteX22" fmla="*/ 59445 w 117417"/>
                <a:gd name="connsiteY22" fmla="*/ 97802 h 253593"/>
                <a:gd name="connsiteX23" fmla="*/ 69344 w 117417"/>
                <a:gd name="connsiteY23" fmla="*/ 93866 h 253593"/>
                <a:gd name="connsiteX24" fmla="*/ 50159 w 117417"/>
                <a:gd name="connsiteY24" fmla="*/ 114371 h 253593"/>
                <a:gd name="connsiteX25" fmla="*/ 28193 w 117417"/>
                <a:gd name="connsiteY25" fmla="*/ 115856 h 253593"/>
                <a:gd name="connsiteX26" fmla="*/ 14335 w 117417"/>
                <a:gd name="connsiteY26" fmla="*/ 127569 h 253593"/>
                <a:gd name="connsiteX27" fmla="*/ 14241 w 117417"/>
                <a:gd name="connsiteY27" fmla="*/ 157831 h 253593"/>
                <a:gd name="connsiteX28" fmla="*/ 2858 w 117417"/>
                <a:gd name="connsiteY28" fmla="*/ 188210 h 253593"/>
                <a:gd name="connsiteX29" fmla="*/ 28688 w 117417"/>
                <a:gd name="connsiteY29" fmla="*/ 124552 h 253593"/>
                <a:gd name="connsiteX30" fmla="*/ 44455 w 117417"/>
                <a:gd name="connsiteY30" fmla="*/ 135417 h 253593"/>
                <a:gd name="connsiteX31" fmla="*/ 62579 w 117417"/>
                <a:gd name="connsiteY31" fmla="*/ 149393 h 253593"/>
                <a:gd name="connsiteX32" fmla="*/ 79337 w 117417"/>
                <a:gd name="connsiteY32" fmla="*/ 143265 h 253593"/>
                <a:gd name="connsiteX33" fmla="*/ 82118 w 117417"/>
                <a:gd name="connsiteY33" fmla="*/ 89954 h 253593"/>
                <a:gd name="connsiteX34" fmla="*/ 68990 w 117417"/>
                <a:gd name="connsiteY34" fmla="*/ 82530 h 253593"/>
                <a:gd name="connsiteX35" fmla="*/ 56193 w 117417"/>
                <a:gd name="connsiteY35" fmla="*/ 86113 h 253593"/>
                <a:gd name="connsiteX36" fmla="*/ 47873 w 117417"/>
                <a:gd name="connsiteY36" fmla="*/ 78547 h 253593"/>
                <a:gd name="connsiteX37" fmla="*/ 64913 w 117417"/>
                <a:gd name="connsiteY37" fmla="*/ 29973 h 253593"/>
                <a:gd name="connsiteX38" fmla="*/ 80373 w 117417"/>
                <a:gd name="connsiteY38" fmla="*/ 30869 h 253593"/>
                <a:gd name="connsiteX39" fmla="*/ 89518 w 117417"/>
                <a:gd name="connsiteY39" fmla="*/ 65019 h 253593"/>
                <a:gd name="connsiteX40" fmla="*/ 98521 w 117417"/>
                <a:gd name="connsiteY40" fmla="*/ 140319 h 253593"/>
                <a:gd name="connsiteX41" fmla="*/ 95811 w 117417"/>
                <a:gd name="connsiteY41" fmla="*/ 162144 h 253593"/>
                <a:gd name="connsiteX42" fmla="*/ 85936 w 117417"/>
                <a:gd name="connsiteY42" fmla="*/ 171689 h 253593"/>
                <a:gd name="connsiteX43" fmla="*/ 37856 w 117417"/>
                <a:gd name="connsiteY43" fmla="*/ 165184 h 253593"/>
                <a:gd name="connsiteX44" fmla="*/ 20322 w 117417"/>
                <a:gd name="connsiteY44" fmla="*/ 129667 h 253593"/>
                <a:gd name="connsiteX45" fmla="*/ 28688 w 117417"/>
                <a:gd name="connsiteY45" fmla="*/ 124552 h 25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7417" h="253593">
                  <a:moveTo>
                    <a:pt x="2858" y="188210"/>
                  </a:moveTo>
                  <a:cubicBezTo>
                    <a:pt x="76" y="190920"/>
                    <a:pt x="-324" y="197308"/>
                    <a:pt x="194" y="201785"/>
                  </a:cubicBezTo>
                  <a:cubicBezTo>
                    <a:pt x="736" y="206476"/>
                    <a:pt x="3187" y="211213"/>
                    <a:pt x="5686" y="215384"/>
                  </a:cubicBezTo>
                  <a:cubicBezTo>
                    <a:pt x="14924" y="230822"/>
                    <a:pt x="25412" y="245292"/>
                    <a:pt x="42641" y="252599"/>
                  </a:cubicBezTo>
                  <a:cubicBezTo>
                    <a:pt x="45846" y="253966"/>
                    <a:pt x="52492" y="253612"/>
                    <a:pt x="53859" y="251562"/>
                  </a:cubicBezTo>
                  <a:cubicBezTo>
                    <a:pt x="56193" y="248074"/>
                    <a:pt x="56546" y="242488"/>
                    <a:pt x="55933" y="238033"/>
                  </a:cubicBezTo>
                  <a:cubicBezTo>
                    <a:pt x="55533" y="235135"/>
                    <a:pt x="52374" y="232094"/>
                    <a:pt x="49688" y="230138"/>
                  </a:cubicBezTo>
                  <a:cubicBezTo>
                    <a:pt x="45139" y="226815"/>
                    <a:pt x="40072" y="224199"/>
                    <a:pt x="35099" y="221512"/>
                  </a:cubicBezTo>
                  <a:cubicBezTo>
                    <a:pt x="27227" y="217246"/>
                    <a:pt x="20934" y="211613"/>
                    <a:pt x="18083" y="202822"/>
                  </a:cubicBezTo>
                  <a:cubicBezTo>
                    <a:pt x="15066" y="193489"/>
                    <a:pt x="19803" y="186537"/>
                    <a:pt x="29419" y="187173"/>
                  </a:cubicBezTo>
                  <a:cubicBezTo>
                    <a:pt x="33920" y="187456"/>
                    <a:pt x="38776" y="188894"/>
                    <a:pt x="42641" y="191203"/>
                  </a:cubicBezTo>
                  <a:cubicBezTo>
                    <a:pt x="57206" y="199900"/>
                    <a:pt x="68637" y="211920"/>
                    <a:pt x="75589" y="227404"/>
                  </a:cubicBezTo>
                  <a:cubicBezTo>
                    <a:pt x="77592" y="231835"/>
                    <a:pt x="76343" y="237727"/>
                    <a:pt x="76626" y="242936"/>
                  </a:cubicBezTo>
                  <a:cubicBezTo>
                    <a:pt x="76791" y="246094"/>
                    <a:pt x="75943" y="250972"/>
                    <a:pt x="77545" y="252033"/>
                  </a:cubicBezTo>
                  <a:cubicBezTo>
                    <a:pt x="80067" y="253683"/>
                    <a:pt x="85488" y="254248"/>
                    <a:pt x="87538" y="252622"/>
                  </a:cubicBezTo>
                  <a:cubicBezTo>
                    <a:pt x="92558" y="248592"/>
                    <a:pt x="97555" y="243666"/>
                    <a:pt x="100430" y="238010"/>
                  </a:cubicBezTo>
                  <a:cubicBezTo>
                    <a:pt x="109999" y="219273"/>
                    <a:pt x="113157" y="198651"/>
                    <a:pt x="115255" y="177982"/>
                  </a:cubicBezTo>
                  <a:cubicBezTo>
                    <a:pt x="118413" y="146872"/>
                    <a:pt x="118248" y="115738"/>
                    <a:pt x="113864" y="84698"/>
                  </a:cubicBezTo>
                  <a:cubicBezTo>
                    <a:pt x="109975" y="57053"/>
                    <a:pt x="100006" y="31764"/>
                    <a:pt x="83791" y="9068"/>
                  </a:cubicBezTo>
                  <a:cubicBezTo>
                    <a:pt x="75141" y="-3046"/>
                    <a:pt x="66657" y="-3046"/>
                    <a:pt x="58054" y="9209"/>
                  </a:cubicBezTo>
                  <a:cubicBezTo>
                    <a:pt x="52115" y="17670"/>
                    <a:pt x="46577" y="26579"/>
                    <a:pt x="42217" y="35912"/>
                  </a:cubicBezTo>
                  <a:cubicBezTo>
                    <a:pt x="34392" y="52646"/>
                    <a:pt x="31304" y="70322"/>
                    <a:pt x="37008" y="88469"/>
                  </a:cubicBezTo>
                  <a:cubicBezTo>
                    <a:pt x="40685" y="100183"/>
                    <a:pt x="48415" y="103035"/>
                    <a:pt x="59445" y="97802"/>
                  </a:cubicBezTo>
                  <a:cubicBezTo>
                    <a:pt x="62155" y="96506"/>
                    <a:pt x="65031" y="95563"/>
                    <a:pt x="69344" y="93866"/>
                  </a:cubicBezTo>
                  <a:cubicBezTo>
                    <a:pt x="64983" y="106546"/>
                    <a:pt x="60482" y="111943"/>
                    <a:pt x="50159" y="114371"/>
                  </a:cubicBezTo>
                  <a:cubicBezTo>
                    <a:pt x="43112" y="116044"/>
                    <a:pt x="35547" y="115691"/>
                    <a:pt x="28193" y="115856"/>
                  </a:cubicBezTo>
                  <a:cubicBezTo>
                    <a:pt x="19214" y="116044"/>
                    <a:pt x="15042" y="118613"/>
                    <a:pt x="14335" y="127569"/>
                  </a:cubicBezTo>
                  <a:cubicBezTo>
                    <a:pt x="13510" y="137586"/>
                    <a:pt x="14618" y="147744"/>
                    <a:pt x="14241" y="157831"/>
                  </a:cubicBezTo>
                  <a:cubicBezTo>
                    <a:pt x="13817" y="169096"/>
                    <a:pt x="11648" y="179608"/>
                    <a:pt x="2858" y="188210"/>
                  </a:cubicBezTo>
                  <a:close/>
                  <a:moveTo>
                    <a:pt x="28688" y="124552"/>
                  </a:moveTo>
                  <a:cubicBezTo>
                    <a:pt x="34203" y="127711"/>
                    <a:pt x="39341" y="131599"/>
                    <a:pt x="44455" y="135417"/>
                  </a:cubicBezTo>
                  <a:cubicBezTo>
                    <a:pt x="50560" y="139990"/>
                    <a:pt x="56051" y="145552"/>
                    <a:pt x="62579" y="149393"/>
                  </a:cubicBezTo>
                  <a:cubicBezTo>
                    <a:pt x="69862" y="153683"/>
                    <a:pt x="76414" y="151279"/>
                    <a:pt x="79337" y="143265"/>
                  </a:cubicBezTo>
                  <a:cubicBezTo>
                    <a:pt x="85700" y="125896"/>
                    <a:pt x="86030" y="107890"/>
                    <a:pt x="82118" y="89954"/>
                  </a:cubicBezTo>
                  <a:cubicBezTo>
                    <a:pt x="80751" y="83685"/>
                    <a:pt x="75801" y="80668"/>
                    <a:pt x="68990" y="82530"/>
                  </a:cubicBezTo>
                  <a:cubicBezTo>
                    <a:pt x="64724" y="83685"/>
                    <a:pt x="60529" y="85311"/>
                    <a:pt x="56193" y="86113"/>
                  </a:cubicBezTo>
                  <a:cubicBezTo>
                    <a:pt x="49829" y="87267"/>
                    <a:pt x="46883" y="84793"/>
                    <a:pt x="47873" y="78547"/>
                  </a:cubicBezTo>
                  <a:cubicBezTo>
                    <a:pt x="50583" y="61342"/>
                    <a:pt x="55768" y="44868"/>
                    <a:pt x="64913" y="29973"/>
                  </a:cubicBezTo>
                  <a:cubicBezTo>
                    <a:pt x="70333" y="21158"/>
                    <a:pt x="76791" y="21323"/>
                    <a:pt x="80373" y="30869"/>
                  </a:cubicBezTo>
                  <a:cubicBezTo>
                    <a:pt x="84498" y="41851"/>
                    <a:pt x="87845" y="53400"/>
                    <a:pt x="89518" y="65019"/>
                  </a:cubicBezTo>
                  <a:cubicBezTo>
                    <a:pt x="93289" y="90920"/>
                    <a:pt x="95811" y="116987"/>
                    <a:pt x="98521" y="140319"/>
                  </a:cubicBezTo>
                  <a:cubicBezTo>
                    <a:pt x="97531" y="149558"/>
                    <a:pt x="97932" y="156299"/>
                    <a:pt x="95811" y="162144"/>
                  </a:cubicBezTo>
                  <a:cubicBezTo>
                    <a:pt x="94373" y="166127"/>
                    <a:pt x="89801" y="170958"/>
                    <a:pt x="85936" y="171689"/>
                  </a:cubicBezTo>
                  <a:cubicBezTo>
                    <a:pt x="69414" y="174753"/>
                    <a:pt x="52940" y="174376"/>
                    <a:pt x="37856" y="165184"/>
                  </a:cubicBezTo>
                  <a:cubicBezTo>
                    <a:pt x="24493" y="157029"/>
                    <a:pt x="20769" y="144043"/>
                    <a:pt x="20322" y="129667"/>
                  </a:cubicBezTo>
                  <a:cubicBezTo>
                    <a:pt x="20157" y="124269"/>
                    <a:pt x="23645" y="121653"/>
                    <a:pt x="28688" y="12455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555907-0106-420E-8211-530AED12B2EA}"/>
                </a:ext>
              </a:extLst>
            </p:cNvPr>
            <p:cNvSpPr/>
            <p:nvPr/>
          </p:nvSpPr>
          <p:spPr>
            <a:xfrm>
              <a:off x="858634" y="3448973"/>
              <a:ext cx="234682" cy="295687"/>
            </a:xfrm>
            <a:custGeom>
              <a:avLst/>
              <a:gdLst>
                <a:gd name="connsiteX0" fmla="*/ 136921 w 234682"/>
                <a:gd name="connsiteY0" fmla="*/ 122248 h 295687"/>
                <a:gd name="connsiteX1" fmla="*/ 115686 w 234682"/>
                <a:gd name="connsiteY1" fmla="*/ 137497 h 295687"/>
                <a:gd name="connsiteX2" fmla="*/ 104090 w 234682"/>
                <a:gd name="connsiteY2" fmla="*/ 167287 h 295687"/>
                <a:gd name="connsiteX3" fmla="*/ 21060 w 234682"/>
                <a:gd name="connsiteY3" fmla="*/ 211737 h 295687"/>
                <a:gd name="connsiteX4" fmla="*/ 437 w 234682"/>
                <a:gd name="connsiteY4" fmla="*/ 229484 h 295687"/>
                <a:gd name="connsiteX5" fmla="*/ 1215 w 234682"/>
                <a:gd name="connsiteY5" fmla="*/ 250790 h 295687"/>
                <a:gd name="connsiteX6" fmla="*/ 19810 w 234682"/>
                <a:gd name="connsiteY6" fmla="*/ 269385 h 295687"/>
                <a:gd name="connsiteX7" fmla="*/ 34258 w 234682"/>
                <a:gd name="connsiteY7" fmla="*/ 285129 h 295687"/>
                <a:gd name="connsiteX8" fmla="*/ 38217 w 234682"/>
                <a:gd name="connsiteY8" fmla="*/ 295687 h 295687"/>
                <a:gd name="connsiteX9" fmla="*/ 40433 w 234682"/>
                <a:gd name="connsiteY9" fmla="*/ 295169 h 295687"/>
                <a:gd name="connsiteX10" fmla="*/ 41941 w 234682"/>
                <a:gd name="connsiteY10" fmla="*/ 292105 h 295687"/>
                <a:gd name="connsiteX11" fmla="*/ 37628 w 234682"/>
                <a:gd name="connsiteY11" fmla="*/ 248032 h 295687"/>
                <a:gd name="connsiteX12" fmla="*/ 29945 w 234682"/>
                <a:gd name="connsiteY12" fmla="*/ 241787 h 295687"/>
                <a:gd name="connsiteX13" fmla="*/ 25420 w 234682"/>
                <a:gd name="connsiteY13" fmla="*/ 233538 h 295687"/>
                <a:gd name="connsiteX14" fmla="*/ 36049 w 234682"/>
                <a:gd name="connsiteY14" fmla="*/ 219232 h 295687"/>
                <a:gd name="connsiteX15" fmla="*/ 47150 w 234682"/>
                <a:gd name="connsiteY15" fmla="*/ 227928 h 295687"/>
                <a:gd name="connsiteX16" fmla="*/ 48493 w 234682"/>
                <a:gd name="connsiteY16" fmla="*/ 229696 h 295687"/>
                <a:gd name="connsiteX17" fmla="*/ 65910 w 234682"/>
                <a:gd name="connsiteY17" fmla="*/ 233797 h 295687"/>
                <a:gd name="connsiteX18" fmla="*/ 83398 w 234682"/>
                <a:gd name="connsiteY18" fmla="*/ 221447 h 295687"/>
                <a:gd name="connsiteX19" fmla="*/ 115686 w 234682"/>
                <a:gd name="connsiteY19" fmla="*/ 199458 h 295687"/>
                <a:gd name="connsiteX20" fmla="*/ 132608 w 234682"/>
                <a:gd name="connsiteY20" fmla="*/ 196041 h 295687"/>
                <a:gd name="connsiteX21" fmla="*/ 165038 w 234682"/>
                <a:gd name="connsiteY21" fmla="*/ 183432 h 295687"/>
                <a:gd name="connsiteX22" fmla="*/ 179132 w 234682"/>
                <a:gd name="connsiteY22" fmla="*/ 183149 h 295687"/>
                <a:gd name="connsiteX23" fmla="*/ 190185 w 234682"/>
                <a:gd name="connsiteY23" fmla="*/ 181381 h 295687"/>
                <a:gd name="connsiteX24" fmla="*/ 203525 w 234682"/>
                <a:gd name="connsiteY24" fmla="*/ 139948 h 295687"/>
                <a:gd name="connsiteX25" fmla="*/ 234352 w 234682"/>
                <a:gd name="connsiteY25" fmla="*/ 7448 h 295687"/>
                <a:gd name="connsiteX26" fmla="*/ 234682 w 234682"/>
                <a:gd name="connsiteY26" fmla="*/ 1249 h 295687"/>
                <a:gd name="connsiteX27" fmla="*/ 232373 w 234682"/>
                <a:gd name="connsiteY27" fmla="*/ 0 h 295687"/>
                <a:gd name="connsiteX28" fmla="*/ 219009 w 234682"/>
                <a:gd name="connsiteY28" fmla="*/ 17865 h 295687"/>
                <a:gd name="connsiteX29" fmla="*/ 191835 w 234682"/>
                <a:gd name="connsiteY29" fmla="*/ 94980 h 295687"/>
                <a:gd name="connsiteX30" fmla="*/ 188842 w 234682"/>
                <a:gd name="connsiteY30" fmla="*/ 130827 h 295687"/>
                <a:gd name="connsiteX31" fmla="*/ 193343 w 234682"/>
                <a:gd name="connsiteY31" fmla="*/ 144615 h 295687"/>
                <a:gd name="connsiteX32" fmla="*/ 179391 w 234682"/>
                <a:gd name="connsiteY32" fmla="*/ 139170 h 295687"/>
                <a:gd name="connsiteX33" fmla="*/ 136921 w 234682"/>
                <a:gd name="connsiteY33" fmla="*/ 122248 h 295687"/>
                <a:gd name="connsiteX34" fmla="*/ 135248 w 234682"/>
                <a:gd name="connsiteY34" fmla="*/ 182041 h 295687"/>
                <a:gd name="connsiteX35" fmla="*/ 129120 w 234682"/>
                <a:gd name="connsiteY35" fmla="*/ 177021 h 295687"/>
                <a:gd name="connsiteX36" fmla="*/ 147362 w 234682"/>
                <a:gd name="connsiteY36" fmla="*/ 141669 h 295687"/>
                <a:gd name="connsiteX37" fmla="*/ 156011 w 234682"/>
                <a:gd name="connsiteY37" fmla="*/ 140702 h 295687"/>
                <a:gd name="connsiteX38" fmla="*/ 161880 w 234682"/>
                <a:gd name="connsiteY38" fmla="*/ 148433 h 295687"/>
                <a:gd name="connsiteX39" fmla="*/ 135248 w 234682"/>
                <a:gd name="connsiteY39" fmla="*/ 182041 h 29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4682" h="295687">
                  <a:moveTo>
                    <a:pt x="136921" y="122248"/>
                  </a:moveTo>
                  <a:cubicBezTo>
                    <a:pt x="124524" y="118336"/>
                    <a:pt x="116864" y="124346"/>
                    <a:pt x="115686" y="137497"/>
                  </a:cubicBezTo>
                  <a:cubicBezTo>
                    <a:pt x="114673" y="148692"/>
                    <a:pt x="111373" y="158567"/>
                    <a:pt x="104090" y="167287"/>
                  </a:cubicBezTo>
                  <a:cubicBezTo>
                    <a:pt x="82361" y="193307"/>
                    <a:pt x="55563" y="209545"/>
                    <a:pt x="21060" y="211737"/>
                  </a:cubicBezTo>
                  <a:cubicBezTo>
                    <a:pt x="7555" y="212585"/>
                    <a:pt x="2087" y="217111"/>
                    <a:pt x="437" y="229484"/>
                  </a:cubicBezTo>
                  <a:cubicBezTo>
                    <a:pt x="-482" y="236437"/>
                    <a:pt x="178" y="243790"/>
                    <a:pt x="1215" y="250790"/>
                  </a:cubicBezTo>
                  <a:cubicBezTo>
                    <a:pt x="2771" y="261254"/>
                    <a:pt x="8121" y="268042"/>
                    <a:pt x="19810" y="269385"/>
                  </a:cubicBezTo>
                  <a:cubicBezTo>
                    <a:pt x="29803" y="270540"/>
                    <a:pt x="32891" y="275230"/>
                    <a:pt x="34258" y="285129"/>
                  </a:cubicBezTo>
                  <a:cubicBezTo>
                    <a:pt x="34753" y="288758"/>
                    <a:pt x="36850" y="292175"/>
                    <a:pt x="38217" y="295687"/>
                  </a:cubicBezTo>
                  <a:cubicBezTo>
                    <a:pt x="38948" y="295522"/>
                    <a:pt x="39702" y="295334"/>
                    <a:pt x="40433" y="295169"/>
                  </a:cubicBezTo>
                  <a:cubicBezTo>
                    <a:pt x="40951" y="294155"/>
                    <a:pt x="41705" y="293189"/>
                    <a:pt x="41941" y="292105"/>
                  </a:cubicBezTo>
                  <a:cubicBezTo>
                    <a:pt x="45193" y="276950"/>
                    <a:pt x="44557" y="262079"/>
                    <a:pt x="37628" y="248032"/>
                  </a:cubicBezTo>
                  <a:cubicBezTo>
                    <a:pt x="36261" y="245298"/>
                    <a:pt x="32891" y="242588"/>
                    <a:pt x="29945" y="241787"/>
                  </a:cubicBezTo>
                  <a:cubicBezTo>
                    <a:pt x="24807" y="240443"/>
                    <a:pt x="23676" y="236814"/>
                    <a:pt x="25420" y="233538"/>
                  </a:cubicBezTo>
                  <a:cubicBezTo>
                    <a:pt x="28154" y="228353"/>
                    <a:pt x="32419" y="223969"/>
                    <a:pt x="36049" y="219232"/>
                  </a:cubicBezTo>
                  <a:cubicBezTo>
                    <a:pt x="39749" y="222131"/>
                    <a:pt x="43473" y="224982"/>
                    <a:pt x="47150" y="227928"/>
                  </a:cubicBezTo>
                  <a:cubicBezTo>
                    <a:pt x="47715" y="228376"/>
                    <a:pt x="48045" y="229107"/>
                    <a:pt x="48493" y="229696"/>
                  </a:cubicBezTo>
                  <a:cubicBezTo>
                    <a:pt x="53607" y="236224"/>
                    <a:pt x="58533" y="237851"/>
                    <a:pt x="65910" y="233797"/>
                  </a:cubicBezTo>
                  <a:cubicBezTo>
                    <a:pt x="72108" y="230380"/>
                    <a:pt x="77529" y="225525"/>
                    <a:pt x="83398" y="221447"/>
                  </a:cubicBezTo>
                  <a:cubicBezTo>
                    <a:pt x="94074" y="213976"/>
                    <a:pt x="104468" y="206010"/>
                    <a:pt x="115686" y="199458"/>
                  </a:cubicBezTo>
                  <a:cubicBezTo>
                    <a:pt x="120447" y="196653"/>
                    <a:pt x="127399" y="194886"/>
                    <a:pt x="132608" y="196041"/>
                  </a:cubicBezTo>
                  <a:cubicBezTo>
                    <a:pt x="146773" y="199175"/>
                    <a:pt x="157166" y="195923"/>
                    <a:pt x="165038" y="183432"/>
                  </a:cubicBezTo>
                  <a:cubicBezTo>
                    <a:pt x="169398" y="176502"/>
                    <a:pt x="173805" y="176785"/>
                    <a:pt x="179132" y="183149"/>
                  </a:cubicBezTo>
                  <a:cubicBezTo>
                    <a:pt x="184882" y="190031"/>
                    <a:pt x="186839" y="190172"/>
                    <a:pt x="190185" y="181381"/>
                  </a:cubicBezTo>
                  <a:cubicBezTo>
                    <a:pt x="195347" y="167829"/>
                    <a:pt x="200108" y="154018"/>
                    <a:pt x="203525" y="139948"/>
                  </a:cubicBezTo>
                  <a:cubicBezTo>
                    <a:pt x="214201" y="95876"/>
                    <a:pt x="224171" y="51638"/>
                    <a:pt x="234352" y="7448"/>
                  </a:cubicBezTo>
                  <a:cubicBezTo>
                    <a:pt x="234800" y="5468"/>
                    <a:pt x="234588" y="3323"/>
                    <a:pt x="234682" y="1249"/>
                  </a:cubicBezTo>
                  <a:cubicBezTo>
                    <a:pt x="233904" y="825"/>
                    <a:pt x="233150" y="424"/>
                    <a:pt x="232373" y="0"/>
                  </a:cubicBezTo>
                  <a:cubicBezTo>
                    <a:pt x="227871" y="5916"/>
                    <a:pt x="222545" y="11407"/>
                    <a:pt x="219009" y="17865"/>
                  </a:cubicBezTo>
                  <a:cubicBezTo>
                    <a:pt x="205740" y="42022"/>
                    <a:pt x="197044" y="67994"/>
                    <a:pt x="191835" y="94980"/>
                  </a:cubicBezTo>
                  <a:cubicBezTo>
                    <a:pt x="189573" y="106693"/>
                    <a:pt x="189243" y="118831"/>
                    <a:pt x="188842" y="130827"/>
                  </a:cubicBezTo>
                  <a:cubicBezTo>
                    <a:pt x="188724" y="134575"/>
                    <a:pt x="191222" y="138416"/>
                    <a:pt x="193343" y="144615"/>
                  </a:cubicBezTo>
                  <a:cubicBezTo>
                    <a:pt x="187286" y="142258"/>
                    <a:pt x="183303" y="140773"/>
                    <a:pt x="179391" y="139170"/>
                  </a:cubicBezTo>
                  <a:cubicBezTo>
                    <a:pt x="165227" y="133443"/>
                    <a:pt x="151416" y="126797"/>
                    <a:pt x="136921" y="122248"/>
                  </a:cubicBezTo>
                  <a:close/>
                  <a:moveTo>
                    <a:pt x="135248" y="182041"/>
                  </a:moveTo>
                  <a:cubicBezTo>
                    <a:pt x="131170" y="182677"/>
                    <a:pt x="128601" y="181169"/>
                    <a:pt x="129120" y="177021"/>
                  </a:cubicBezTo>
                  <a:cubicBezTo>
                    <a:pt x="130840" y="163045"/>
                    <a:pt x="137251" y="151237"/>
                    <a:pt x="147362" y="141669"/>
                  </a:cubicBezTo>
                  <a:cubicBezTo>
                    <a:pt x="149129" y="139995"/>
                    <a:pt x="154149" y="139406"/>
                    <a:pt x="156011" y="140702"/>
                  </a:cubicBezTo>
                  <a:cubicBezTo>
                    <a:pt x="159099" y="142847"/>
                    <a:pt x="160819" y="146948"/>
                    <a:pt x="161880" y="148433"/>
                  </a:cubicBezTo>
                  <a:cubicBezTo>
                    <a:pt x="161903" y="162079"/>
                    <a:pt x="146207" y="180297"/>
                    <a:pt x="135248" y="18204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1B8AB0-DE2B-499A-B73F-61985AF30970}"/>
                </a:ext>
              </a:extLst>
            </p:cNvPr>
            <p:cNvSpPr/>
            <p:nvPr/>
          </p:nvSpPr>
          <p:spPr>
            <a:xfrm>
              <a:off x="719618" y="2154563"/>
              <a:ext cx="409209" cy="90285"/>
            </a:xfrm>
            <a:custGeom>
              <a:avLst/>
              <a:gdLst>
                <a:gd name="connsiteX0" fmla="*/ 20080 w 409209"/>
                <a:gd name="connsiteY0" fmla="*/ 18990 h 90285"/>
                <a:gd name="connsiteX1" fmla="*/ 95098 w 409209"/>
                <a:gd name="connsiteY1" fmla="*/ 18731 h 90285"/>
                <a:gd name="connsiteX2" fmla="*/ 172944 w 409209"/>
                <a:gd name="connsiteY2" fmla="*/ 27687 h 90285"/>
                <a:gd name="connsiteX3" fmla="*/ 197714 w 409209"/>
                <a:gd name="connsiteY3" fmla="*/ 28653 h 90285"/>
                <a:gd name="connsiteX4" fmla="*/ 225737 w 409209"/>
                <a:gd name="connsiteY4" fmla="*/ 26673 h 90285"/>
                <a:gd name="connsiteX5" fmla="*/ 239878 w 409209"/>
                <a:gd name="connsiteY5" fmla="*/ 34993 h 90285"/>
                <a:gd name="connsiteX6" fmla="*/ 250978 w 409209"/>
                <a:gd name="connsiteY6" fmla="*/ 46754 h 90285"/>
                <a:gd name="connsiteX7" fmla="*/ 274028 w 409209"/>
                <a:gd name="connsiteY7" fmla="*/ 51585 h 90285"/>
                <a:gd name="connsiteX8" fmla="*/ 346430 w 409209"/>
                <a:gd name="connsiteY8" fmla="*/ 70722 h 90285"/>
                <a:gd name="connsiteX9" fmla="*/ 375796 w 409209"/>
                <a:gd name="connsiteY9" fmla="*/ 84769 h 90285"/>
                <a:gd name="connsiteX10" fmla="*/ 399340 w 409209"/>
                <a:gd name="connsiteY10" fmla="*/ 90237 h 90285"/>
                <a:gd name="connsiteX11" fmla="*/ 408509 w 409209"/>
                <a:gd name="connsiteY11" fmla="*/ 77981 h 90285"/>
                <a:gd name="connsiteX12" fmla="*/ 399034 w 409209"/>
                <a:gd name="connsiteY12" fmla="*/ 58985 h 90285"/>
                <a:gd name="connsiteX13" fmla="*/ 391021 w 409209"/>
                <a:gd name="connsiteY13" fmla="*/ 54602 h 90285"/>
                <a:gd name="connsiteX14" fmla="*/ 366015 w 409209"/>
                <a:gd name="connsiteY14" fmla="*/ 51703 h 90285"/>
                <a:gd name="connsiteX15" fmla="*/ 301202 w 409209"/>
                <a:gd name="connsiteY15" fmla="*/ 37043 h 90285"/>
                <a:gd name="connsiteX16" fmla="*/ 294815 w 409209"/>
                <a:gd name="connsiteY16" fmla="*/ 17010 h 90285"/>
                <a:gd name="connsiteX17" fmla="*/ 289795 w 409209"/>
                <a:gd name="connsiteY17" fmla="*/ 4001 h 90285"/>
                <a:gd name="connsiteX18" fmla="*/ 244120 w 409209"/>
                <a:gd name="connsiteY18" fmla="*/ 18 h 90285"/>
                <a:gd name="connsiteX19" fmla="*/ 112656 w 409209"/>
                <a:gd name="connsiteY19" fmla="*/ 1597 h 90285"/>
                <a:gd name="connsiteX20" fmla="*/ 18784 w 409209"/>
                <a:gd name="connsiteY20" fmla="*/ 8950 h 90285"/>
                <a:gd name="connsiteX21" fmla="*/ 0 w 409209"/>
                <a:gd name="connsiteY21" fmla="*/ 13357 h 90285"/>
                <a:gd name="connsiteX22" fmla="*/ 189 w 409209"/>
                <a:gd name="connsiteY22" fmla="*/ 16586 h 90285"/>
                <a:gd name="connsiteX23" fmla="*/ 20080 w 409209"/>
                <a:gd name="connsiteY23" fmla="*/ 18990 h 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209" h="90285">
                  <a:moveTo>
                    <a:pt x="20080" y="18990"/>
                  </a:moveTo>
                  <a:cubicBezTo>
                    <a:pt x="45086" y="19108"/>
                    <a:pt x="70116" y="18000"/>
                    <a:pt x="95098" y="18731"/>
                  </a:cubicBezTo>
                  <a:cubicBezTo>
                    <a:pt x="121188" y="19485"/>
                    <a:pt x="147749" y="15502"/>
                    <a:pt x="172944" y="27687"/>
                  </a:cubicBezTo>
                  <a:cubicBezTo>
                    <a:pt x="179779" y="30986"/>
                    <a:pt x="189394" y="28936"/>
                    <a:pt x="197714" y="28653"/>
                  </a:cubicBezTo>
                  <a:cubicBezTo>
                    <a:pt x="207071" y="28347"/>
                    <a:pt x="216404" y="26791"/>
                    <a:pt x="225737" y="26673"/>
                  </a:cubicBezTo>
                  <a:cubicBezTo>
                    <a:pt x="231652" y="26603"/>
                    <a:pt x="238228" y="27899"/>
                    <a:pt x="239878" y="34993"/>
                  </a:cubicBezTo>
                  <a:cubicBezTo>
                    <a:pt x="241362" y="41427"/>
                    <a:pt x="245463" y="45080"/>
                    <a:pt x="250978" y="46754"/>
                  </a:cubicBezTo>
                  <a:cubicBezTo>
                    <a:pt x="258473" y="49016"/>
                    <a:pt x="266274" y="51255"/>
                    <a:pt x="274028" y="51585"/>
                  </a:cubicBezTo>
                  <a:cubicBezTo>
                    <a:pt x="299647" y="52646"/>
                    <a:pt x="323616" y="59292"/>
                    <a:pt x="346430" y="70722"/>
                  </a:cubicBezTo>
                  <a:cubicBezTo>
                    <a:pt x="356140" y="75577"/>
                    <a:pt x="365709" y="80857"/>
                    <a:pt x="375796" y="84769"/>
                  </a:cubicBezTo>
                  <a:cubicBezTo>
                    <a:pt x="383267" y="87668"/>
                    <a:pt x="391374" y="89553"/>
                    <a:pt x="399340" y="90237"/>
                  </a:cubicBezTo>
                  <a:cubicBezTo>
                    <a:pt x="406859" y="90873"/>
                    <a:pt x="410936" y="85240"/>
                    <a:pt x="408509" y="77981"/>
                  </a:cubicBezTo>
                  <a:cubicBezTo>
                    <a:pt x="406293" y="71312"/>
                    <a:pt x="402805" y="64948"/>
                    <a:pt x="399034" y="58985"/>
                  </a:cubicBezTo>
                  <a:cubicBezTo>
                    <a:pt x="397596" y="56699"/>
                    <a:pt x="393920" y="55073"/>
                    <a:pt x="391021" y="54602"/>
                  </a:cubicBezTo>
                  <a:cubicBezTo>
                    <a:pt x="382748" y="53282"/>
                    <a:pt x="374217" y="53376"/>
                    <a:pt x="366015" y="51703"/>
                  </a:cubicBezTo>
                  <a:cubicBezTo>
                    <a:pt x="344309" y="47248"/>
                    <a:pt x="322532" y="42912"/>
                    <a:pt x="301202" y="37043"/>
                  </a:cubicBezTo>
                  <a:cubicBezTo>
                    <a:pt x="288145" y="33461"/>
                    <a:pt x="287179" y="28017"/>
                    <a:pt x="294815" y="17010"/>
                  </a:cubicBezTo>
                  <a:cubicBezTo>
                    <a:pt x="300377" y="8997"/>
                    <a:pt x="299458" y="5344"/>
                    <a:pt x="289795" y="4001"/>
                  </a:cubicBezTo>
                  <a:cubicBezTo>
                    <a:pt x="274664" y="1880"/>
                    <a:pt x="259345" y="65"/>
                    <a:pt x="244120" y="18"/>
                  </a:cubicBezTo>
                  <a:cubicBezTo>
                    <a:pt x="200307" y="-53"/>
                    <a:pt x="156446" y="18"/>
                    <a:pt x="112656" y="1597"/>
                  </a:cubicBezTo>
                  <a:cubicBezTo>
                    <a:pt x="81310" y="2704"/>
                    <a:pt x="50035" y="6145"/>
                    <a:pt x="18784" y="8950"/>
                  </a:cubicBezTo>
                  <a:cubicBezTo>
                    <a:pt x="12444" y="9516"/>
                    <a:pt x="6246" y="11849"/>
                    <a:pt x="0" y="13357"/>
                  </a:cubicBezTo>
                  <a:cubicBezTo>
                    <a:pt x="71" y="14441"/>
                    <a:pt x="118" y="15526"/>
                    <a:pt x="189" y="16586"/>
                  </a:cubicBezTo>
                  <a:cubicBezTo>
                    <a:pt x="6835" y="17411"/>
                    <a:pt x="13457" y="18943"/>
                    <a:pt x="20080" y="1899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271395-562F-499B-BFF3-3A0ECEA9213E}"/>
                </a:ext>
              </a:extLst>
            </p:cNvPr>
            <p:cNvSpPr/>
            <p:nvPr/>
          </p:nvSpPr>
          <p:spPr>
            <a:xfrm>
              <a:off x="288460" y="2544271"/>
              <a:ext cx="355244" cy="424215"/>
            </a:xfrm>
            <a:custGeom>
              <a:avLst/>
              <a:gdLst>
                <a:gd name="connsiteX0" fmla="*/ 64978 w 355244"/>
                <a:gd name="connsiteY0" fmla="*/ 294991 h 424215"/>
                <a:gd name="connsiteX1" fmla="*/ 113151 w 355244"/>
                <a:gd name="connsiteY1" fmla="*/ 204795 h 424215"/>
                <a:gd name="connsiteX2" fmla="*/ 210747 w 355244"/>
                <a:gd name="connsiteY2" fmla="*/ 96004 h 424215"/>
                <a:gd name="connsiteX3" fmla="*/ 305115 w 355244"/>
                <a:gd name="connsiteY3" fmla="*/ 34986 h 424215"/>
                <a:gd name="connsiteX4" fmla="*/ 345039 w 355244"/>
                <a:gd name="connsiteY4" fmla="*/ 10876 h 424215"/>
                <a:gd name="connsiteX5" fmla="*/ 355244 w 355244"/>
                <a:gd name="connsiteY5" fmla="*/ 694 h 424215"/>
                <a:gd name="connsiteX6" fmla="*/ 329932 w 355244"/>
                <a:gd name="connsiteY6" fmla="*/ 6092 h 424215"/>
                <a:gd name="connsiteX7" fmla="*/ 200377 w 355244"/>
                <a:gd name="connsiteY7" fmla="*/ 83937 h 424215"/>
                <a:gd name="connsiteX8" fmla="*/ 62692 w 355244"/>
                <a:gd name="connsiteY8" fmla="*/ 267251 h 424215"/>
                <a:gd name="connsiteX9" fmla="*/ 52345 w 355244"/>
                <a:gd name="connsiteY9" fmla="*/ 283231 h 424215"/>
                <a:gd name="connsiteX10" fmla="*/ 37780 w 355244"/>
                <a:gd name="connsiteY10" fmla="*/ 301826 h 424215"/>
                <a:gd name="connsiteX11" fmla="*/ 6882 w 355244"/>
                <a:gd name="connsiteY11" fmla="*/ 384668 h 424215"/>
                <a:gd name="connsiteX12" fmla="*/ 0 w 355244"/>
                <a:gd name="connsiteY12" fmla="*/ 423697 h 424215"/>
                <a:gd name="connsiteX13" fmla="*/ 2522 w 355244"/>
                <a:gd name="connsiteY13" fmla="*/ 424216 h 424215"/>
                <a:gd name="connsiteX14" fmla="*/ 6882 w 355244"/>
                <a:gd name="connsiteY14" fmla="*/ 415778 h 424215"/>
                <a:gd name="connsiteX15" fmla="*/ 64978 w 355244"/>
                <a:gd name="connsiteY15" fmla="*/ 294991 h 4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244" h="424215">
                  <a:moveTo>
                    <a:pt x="64978" y="294991"/>
                  </a:moveTo>
                  <a:cubicBezTo>
                    <a:pt x="80226" y="264517"/>
                    <a:pt x="96536" y="234562"/>
                    <a:pt x="113151" y="204795"/>
                  </a:cubicBezTo>
                  <a:cubicBezTo>
                    <a:pt x="137474" y="161265"/>
                    <a:pt x="172496" y="127209"/>
                    <a:pt x="210747" y="96004"/>
                  </a:cubicBezTo>
                  <a:cubicBezTo>
                    <a:pt x="239995" y="72153"/>
                    <a:pt x="270705" y="50918"/>
                    <a:pt x="305115" y="34986"/>
                  </a:cubicBezTo>
                  <a:cubicBezTo>
                    <a:pt x="319138" y="28505"/>
                    <a:pt x="331935" y="19266"/>
                    <a:pt x="345039" y="10876"/>
                  </a:cubicBezTo>
                  <a:cubicBezTo>
                    <a:pt x="348480" y="8684"/>
                    <a:pt x="350978" y="5031"/>
                    <a:pt x="355244" y="694"/>
                  </a:cubicBezTo>
                  <a:cubicBezTo>
                    <a:pt x="344144" y="-1710"/>
                    <a:pt x="336955" y="2627"/>
                    <a:pt x="329932" y="6092"/>
                  </a:cubicBezTo>
                  <a:cubicBezTo>
                    <a:pt x="284563" y="28387"/>
                    <a:pt x="242588" y="56292"/>
                    <a:pt x="200377" y="83937"/>
                  </a:cubicBezTo>
                  <a:cubicBezTo>
                    <a:pt x="132171" y="128623"/>
                    <a:pt x="89253" y="191550"/>
                    <a:pt x="62692" y="267251"/>
                  </a:cubicBezTo>
                  <a:cubicBezTo>
                    <a:pt x="60641" y="273073"/>
                    <a:pt x="56116" y="278116"/>
                    <a:pt x="52345" y="283231"/>
                  </a:cubicBezTo>
                  <a:cubicBezTo>
                    <a:pt x="47655" y="289570"/>
                    <a:pt x="41810" y="295133"/>
                    <a:pt x="37780" y="301826"/>
                  </a:cubicBezTo>
                  <a:cubicBezTo>
                    <a:pt x="22272" y="327445"/>
                    <a:pt x="12915" y="355491"/>
                    <a:pt x="6882" y="384668"/>
                  </a:cubicBezTo>
                  <a:cubicBezTo>
                    <a:pt x="4219" y="397607"/>
                    <a:pt x="2263" y="410688"/>
                    <a:pt x="0" y="423697"/>
                  </a:cubicBezTo>
                  <a:cubicBezTo>
                    <a:pt x="848" y="423862"/>
                    <a:pt x="1673" y="424051"/>
                    <a:pt x="2522" y="424216"/>
                  </a:cubicBezTo>
                  <a:cubicBezTo>
                    <a:pt x="3983" y="421411"/>
                    <a:pt x="5515" y="418630"/>
                    <a:pt x="6882" y="415778"/>
                  </a:cubicBezTo>
                  <a:cubicBezTo>
                    <a:pt x="26184" y="375500"/>
                    <a:pt x="44992" y="334939"/>
                    <a:pt x="64978" y="29499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51CDB8-B959-4518-9F39-57B4870895C4}"/>
                </a:ext>
              </a:extLst>
            </p:cNvPr>
            <p:cNvSpPr/>
            <p:nvPr/>
          </p:nvSpPr>
          <p:spPr>
            <a:xfrm>
              <a:off x="1133971" y="2516189"/>
              <a:ext cx="242198" cy="173723"/>
            </a:xfrm>
            <a:custGeom>
              <a:avLst/>
              <a:gdLst>
                <a:gd name="connsiteX0" fmla="*/ 186142 w 242198"/>
                <a:gd name="connsiteY0" fmla="*/ 76927 h 173723"/>
                <a:gd name="connsiteX1" fmla="*/ 200778 w 242198"/>
                <a:gd name="connsiteY1" fmla="*/ 89465 h 173723"/>
                <a:gd name="connsiteX2" fmla="*/ 211337 w 242198"/>
                <a:gd name="connsiteY2" fmla="*/ 103441 h 173723"/>
                <a:gd name="connsiteX3" fmla="*/ 203700 w 242198"/>
                <a:gd name="connsiteY3" fmla="*/ 111973 h 173723"/>
                <a:gd name="connsiteX4" fmla="*/ 193896 w 242198"/>
                <a:gd name="connsiteY4" fmla="*/ 108744 h 173723"/>
                <a:gd name="connsiteX5" fmla="*/ 113410 w 242198"/>
                <a:gd name="connsiteY5" fmla="*/ 63139 h 173723"/>
                <a:gd name="connsiteX6" fmla="*/ 20622 w 242198"/>
                <a:gd name="connsiteY6" fmla="*/ 7495 h 173723"/>
                <a:gd name="connsiteX7" fmla="*/ 1791 w 242198"/>
                <a:gd name="connsiteY7" fmla="*/ 0 h 173723"/>
                <a:gd name="connsiteX8" fmla="*/ 0 w 242198"/>
                <a:gd name="connsiteY8" fmla="*/ 2805 h 173723"/>
                <a:gd name="connsiteX9" fmla="*/ 9404 w 242198"/>
                <a:gd name="connsiteY9" fmla="*/ 12750 h 173723"/>
                <a:gd name="connsiteX10" fmla="*/ 49211 w 242198"/>
                <a:gd name="connsiteY10" fmla="*/ 43743 h 173723"/>
                <a:gd name="connsiteX11" fmla="*/ 216710 w 242198"/>
                <a:gd name="connsiteY11" fmla="*/ 161513 h 173723"/>
                <a:gd name="connsiteX12" fmla="*/ 234952 w 242198"/>
                <a:gd name="connsiteY12" fmla="*/ 172849 h 173723"/>
                <a:gd name="connsiteX13" fmla="*/ 241103 w 242198"/>
                <a:gd name="connsiteY13" fmla="*/ 173132 h 173723"/>
                <a:gd name="connsiteX14" fmla="*/ 242022 w 242198"/>
                <a:gd name="connsiteY14" fmla="*/ 167193 h 173723"/>
                <a:gd name="connsiteX15" fmla="*/ 238629 w 242198"/>
                <a:gd name="connsiteY15" fmla="*/ 155126 h 173723"/>
                <a:gd name="connsiteX16" fmla="*/ 218289 w 242198"/>
                <a:gd name="connsiteY16" fmla="*/ 75041 h 173723"/>
                <a:gd name="connsiteX17" fmla="*/ 200377 w 242198"/>
                <a:gd name="connsiteY17" fmla="*/ 62055 h 173723"/>
                <a:gd name="connsiteX18" fmla="*/ 187438 w 242198"/>
                <a:gd name="connsiteY18" fmla="*/ 67382 h 173723"/>
                <a:gd name="connsiteX19" fmla="*/ 186142 w 242198"/>
                <a:gd name="connsiteY19" fmla="*/ 76927 h 1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198" h="173723">
                  <a:moveTo>
                    <a:pt x="186142" y="76927"/>
                  </a:moveTo>
                  <a:cubicBezTo>
                    <a:pt x="190832" y="81310"/>
                    <a:pt x="196324" y="84869"/>
                    <a:pt x="200778" y="89465"/>
                  </a:cubicBezTo>
                  <a:cubicBezTo>
                    <a:pt x="204832" y="93637"/>
                    <a:pt x="208791" y="98280"/>
                    <a:pt x="211337" y="103441"/>
                  </a:cubicBezTo>
                  <a:cubicBezTo>
                    <a:pt x="213976" y="108791"/>
                    <a:pt x="209569" y="113293"/>
                    <a:pt x="203700" y="111973"/>
                  </a:cubicBezTo>
                  <a:cubicBezTo>
                    <a:pt x="200354" y="111219"/>
                    <a:pt x="196842" y="110394"/>
                    <a:pt x="193896" y="108744"/>
                  </a:cubicBezTo>
                  <a:cubicBezTo>
                    <a:pt x="166981" y="93684"/>
                    <a:pt x="139995" y="78765"/>
                    <a:pt x="113410" y="63139"/>
                  </a:cubicBezTo>
                  <a:cubicBezTo>
                    <a:pt x="82300" y="44874"/>
                    <a:pt x="51685" y="25831"/>
                    <a:pt x="20622" y="7495"/>
                  </a:cubicBezTo>
                  <a:cubicBezTo>
                    <a:pt x="14872" y="4101"/>
                    <a:pt x="8084" y="2451"/>
                    <a:pt x="1791" y="0"/>
                  </a:cubicBezTo>
                  <a:cubicBezTo>
                    <a:pt x="1202" y="943"/>
                    <a:pt x="589" y="1862"/>
                    <a:pt x="0" y="2805"/>
                  </a:cubicBezTo>
                  <a:cubicBezTo>
                    <a:pt x="3111" y="6151"/>
                    <a:pt x="5868" y="9922"/>
                    <a:pt x="9404" y="12750"/>
                  </a:cubicBezTo>
                  <a:cubicBezTo>
                    <a:pt x="22508" y="23285"/>
                    <a:pt x="35517" y="34033"/>
                    <a:pt x="49211" y="43743"/>
                  </a:cubicBezTo>
                  <a:cubicBezTo>
                    <a:pt x="104902" y="83196"/>
                    <a:pt x="160830" y="122343"/>
                    <a:pt x="216710" y="161513"/>
                  </a:cubicBezTo>
                  <a:cubicBezTo>
                    <a:pt x="222555" y="165614"/>
                    <a:pt x="228706" y="169361"/>
                    <a:pt x="234952" y="172849"/>
                  </a:cubicBezTo>
                  <a:cubicBezTo>
                    <a:pt x="236649" y="173792"/>
                    <a:pt x="239760" y="174099"/>
                    <a:pt x="241103" y="173132"/>
                  </a:cubicBezTo>
                  <a:cubicBezTo>
                    <a:pt x="242258" y="172307"/>
                    <a:pt x="242376" y="169149"/>
                    <a:pt x="242022" y="167193"/>
                  </a:cubicBezTo>
                  <a:cubicBezTo>
                    <a:pt x="241245" y="163092"/>
                    <a:pt x="240160" y="158991"/>
                    <a:pt x="238629" y="155126"/>
                  </a:cubicBezTo>
                  <a:cubicBezTo>
                    <a:pt x="228494" y="129272"/>
                    <a:pt x="221306" y="102710"/>
                    <a:pt x="218289" y="75041"/>
                  </a:cubicBezTo>
                  <a:cubicBezTo>
                    <a:pt x="216993" y="63257"/>
                    <a:pt x="211784" y="59510"/>
                    <a:pt x="200377" y="62055"/>
                  </a:cubicBezTo>
                  <a:cubicBezTo>
                    <a:pt x="195899" y="63045"/>
                    <a:pt x="191610" y="65308"/>
                    <a:pt x="187438" y="67382"/>
                  </a:cubicBezTo>
                  <a:cubicBezTo>
                    <a:pt x="182630" y="69786"/>
                    <a:pt x="182489" y="73509"/>
                    <a:pt x="186142" y="7692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309C7-FAF4-47E3-B392-FE410F861346}"/>
                </a:ext>
              </a:extLst>
            </p:cNvPr>
            <p:cNvSpPr/>
            <p:nvPr/>
          </p:nvSpPr>
          <p:spPr>
            <a:xfrm>
              <a:off x="434135" y="2112369"/>
              <a:ext cx="278034" cy="117825"/>
            </a:xfrm>
            <a:custGeom>
              <a:avLst/>
              <a:gdLst>
                <a:gd name="connsiteX0" fmla="*/ 19397 w 278034"/>
                <a:gd name="connsiteY0" fmla="*/ 115391 h 117825"/>
                <a:gd name="connsiteX1" fmla="*/ 212421 w 278034"/>
                <a:gd name="connsiteY1" fmla="*/ 51474 h 117825"/>
                <a:gd name="connsiteX2" fmla="*/ 270116 w 278034"/>
                <a:gd name="connsiteY2" fmla="*/ 28684 h 117825"/>
                <a:gd name="connsiteX3" fmla="*/ 273180 w 278034"/>
                <a:gd name="connsiteY3" fmla="*/ 11479 h 117825"/>
                <a:gd name="connsiteX4" fmla="*/ 265779 w 278034"/>
                <a:gd name="connsiteY4" fmla="*/ 4244 h 117825"/>
                <a:gd name="connsiteX5" fmla="*/ 246288 w 278034"/>
                <a:gd name="connsiteY5" fmla="*/ 6506 h 117825"/>
                <a:gd name="connsiteX6" fmla="*/ 230521 w 278034"/>
                <a:gd name="connsiteY6" fmla="*/ 19351 h 117825"/>
                <a:gd name="connsiteX7" fmla="*/ 169361 w 278034"/>
                <a:gd name="connsiteY7" fmla="*/ 41269 h 117825"/>
                <a:gd name="connsiteX8" fmla="*/ 81664 w 278034"/>
                <a:gd name="connsiteY8" fmla="*/ 58309 h 117825"/>
                <a:gd name="connsiteX9" fmla="*/ 56022 w 278034"/>
                <a:gd name="connsiteY9" fmla="*/ 56471 h 117825"/>
                <a:gd name="connsiteX10" fmla="*/ 56941 w 278034"/>
                <a:gd name="connsiteY10" fmla="*/ 60030 h 117825"/>
                <a:gd name="connsiteX11" fmla="*/ 48951 w 278034"/>
                <a:gd name="connsiteY11" fmla="*/ 85790 h 117825"/>
                <a:gd name="connsiteX12" fmla="*/ 25689 w 278034"/>
                <a:gd name="connsiteY12" fmla="*/ 97079 h 117825"/>
                <a:gd name="connsiteX13" fmla="*/ 2310 w 278034"/>
                <a:gd name="connsiteY13" fmla="*/ 111173 h 117825"/>
                <a:gd name="connsiteX14" fmla="*/ 0 w 278034"/>
                <a:gd name="connsiteY14" fmla="*/ 115509 h 117825"/>
                <a:gd name="connsiteX15" fmla="*/ 4879 w 278034"/>
                <a:gd name="connsiteY15" fmla="*/ 117819 h 117825"/>
                <a:gd name="connsiteX16" fmla="*/ 19397 w 278034"/>
                <a:gd name="connsiteY16" fmla="*/ 115391 h 1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8034" h="117825">
                  <a:moveTo>
                    <a:pt x="19397" y="115391"/>
                  </a:moveTo>
                  <a:cubicBezTo>
                    <a:pt x="83785" y="94251"/>
                    <a:pt x="148197" y="73157"/>
                    <a:pt x="212421" y="51474"/>
                  </a:cubicBezTo>
                  <a:cubicBezTo>
                    <a:pt x="232006" y="44875"/>
                    <a:pt x="251238" y="37051"/>
                    <a:pt x="270116" y="28684"/>
                  </a:cubicBezTo>
                  <a:cubicBezTo>
                    <a:pt x="279991" y="24300"/>
                    <a:pt x="280179" y="19516"/>
                    <a:pt x="273180" y="11479"/>
                  </a:cubicBezTo>
                  <a:cubicBezTo>
                    <a:pt x="270917" y="8887"/>
                    <a:pt x="268466" y="6388"/>
                    <a:pt x="265779" y="4244"/>
                  </a:cubicBezTo>
                  <a:cubicBezTo>
                    <a:pt x="257719" y="-2214"/>
                    <a:pt x="253217" y="-1177"/>
                    <a:pt x="246288" y="6506"/>
                  </a:cubicBezTo>
                  <a:cubicBezTo>
                    <a:pt x="241763" y="11526"/>
                    <a:pt x="236555" y="16923"/>
                    <a:pt x="230521" y="19351"/>
                  </a:cubicBezTo>
                  <a:cubicBezTo>
                    <a:pt x="210417" y="27411"/>
                    <a:pt x="190078" y="35071"/>
                    <a:pt x="169361" y="41269"/>
                  </a:cubicBezTo>
                  <a:cubicBezTo>
                    <a:pt x="140750" y="49825"/>
                    <a:pt x="111643" y="56777"/>
                    <a:pt x="81664" y="58309"/>
                  </a:cubicBezTo>
                  <a:cubicBezTo>
                    <a:pt x="73297" y="58733"/>
                    <a:pt x="64836" y="57154"/>
                    <a:pt x="56022" y="56471"/>
                  </a:cubicBezTo>
                  <a:cubicBezTo>
                    <a:pt x="56257" y="57390"/>
                    <a:pt x="56422" y="58781"/>
                    <a:pt x="56941" y="60030"/>
                  </a:cubicBezTo>
                  <a:cubicBezTo>
                    <a:pt x="62385" y="72945"/>
                    <a:pt x="61065" y="78436"/>
                    <a:pt x="48951" y="85790"/>
                  </a:cubicBezTo>
                  <a:cubicBezTo>
                    <a:pt x="41622" y="90244"/>
                    <a:pt x="33278" y="92978"/>
                    <a:pt x="25689" y="97079"/>
                  </a:cubicBezTo>
                  <a:cubicBezTo>
                    <a:pt x="17676" y="101392"/>
                    <a:pt x="9993" y="106271"/>
                    <a:pt x="2310" y="111173"/>
                  </a:cubicBezTo>
                  <a:cubicBezTo>
                    <a:pt x="1108" y="111950"/>
                    <a:pt x="754" y="114048"/>
                    <a:pt x="0" y="115509"/>
                  </a:cubicBezTo>
                  <a:cubicBezTo>
                    <a:pt x="1626" y="116334"/>
                    <a:pt x="3323" y="117937"/>
                    <a:pt x="4879" y="117819"/>
                  </a:cubicBezTo>
                  <a:cubicBezTo>
                    <a:pt x="9781" y="117371"/>
                    <a:pt x="14777" y="116900"/>
                    <a:pt x="19397" y="11539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597433-4969-47B3-8B2D-60814E8FC738}"/>
                </a:ext>
              </a:extLst>
            </p:cNvPr>
            <p:cNvSpPr/>
            <p:nvPr/>
          </p:nvSpPr>
          <p:spPr>
            <a:xfrm>
              <a:off x="1170871" y="3380907"/>
              <a:ext cx="64372" cy="255206"/>
            </a:xfrm>
            <a:custGeom>
              <a:avLst/>
              <a:gdLst>
                <a:gd name="connsiteX0" fmla="*/ 38730 w 64372"/>
                <a:gd name="connsiteY0" fmla="*/ 250413 h 255206"/>
                <a:gd name="connsiteX1" fmla="*/ 45753 w 64372"/>
                <a:gd name="connsiteY1" fmla="*/ 228942 h 255206"/>
                <a:gd name="connsiteX2" fmla="*/ 51221 w 64372"/>
                <a:gd name="connsiteY2" fmla="*/ 180344 h 255206"/>
                <a:gd name="connsiteX3" fmla="*/ 64372 w 64372"/>
                <a:gd name="connsiteY3" fmla="*/ 55008 h 255206"/>
                <a:gd name="connsiteX4" fmla="*/ 60601 w 64372"/>
                <a:gd name="connsiteY4" fmla="*/ 8485 h 255206"/>
                <a:gd name="connsiteX5" fmla="*/ 56076 w 64372"/>
                <a:gd name="connsiteY5" fmla="*/ 0 h 255206"/>
                <a:gd name="connsiteX6" fmla="*/ 48888 w 64372"/>
                <a:gd name="connsiteY6" fmla="*/ 7542 h 255206"/>
                <a:gd name="connsiteX7" fmla="*/ 47521 w 64372"/>
                <a:gd name="connsiteY7" fmla="*/ 11713 h 255206"/>
                <a:gd name="connsiteX8" fmla="*/ 44410 w 64372"/>
                <a:gd name="connsiteY8" fmla="*/ 34386 h 255206"/>
                <a:gd name="connsiteX9" fmla="*/ 28690 w 64372"/>
                <a:gd name="connsiteY9" fmla="*/ 53029 h 255206"/>
                <a:gd name="connsiteX10" fmla="*/ 14738 w 64372"/>
                <a:gd name="connsiteY10" fmla="*/ 63799 h 255206"/>
                <a:gd name="connsiteX11" fmla="*/ 1374 w 64372"/>
                <a:gd name="connsiteY11" fmla="*/ 144332 h 255206"/>
                <a:gd name="connsiteX12" fmla="*/ 9529 w 64372"/>
                <a:gd name="connsiteY12" fmla="*/ 155645 h 255206"/>
                <a:gd name="connsiteX13" fmla="*/ 15987 w 64372"/>
                <a:gd name="connsiteY13" fmla="*/ 144709 h 255206"/>
                <a:gd name="connsiteX14" fmla="*/ 19451 w 64372"/>
                <a:gd name="connsiteY14" fmla="*/ 109333 h 255206"/>
                <a:gd name="connsiteX15" fmla="*/ 28549 w 64372"/>
                <a:gd name="connsiteY15" fmla="*/ 78364 h 255206"/>
                <a:gd name="connsiteX16" fmla="*/ 35525 w 64372"/>
                <a:gd name="connsiteY16" fmla="*/ 72661 h 255206"/>
                <a:gd name="connsiteX17" fmla="*/ 39720 w 64372"/>
                <a:gd name="connsiteY17" fmla="*/ 80815 h 255206"/>
                <a:gd name="connsiteX18" fmla="*/ 41370 w 64372"/>
                <a:gd name="connsiteY18" fmla="*/ 102993 h 255206"/>
                <a:gd name="connsiteX19" fmla="*/ 25673 w 64372"/>
                <a:gd name="connsiteY19" fmla="*/ 222508 h 255206"/>
                <a:gd name="connsiteX20" fmla="*/ 22562 w 64372"/>
                <a:gd name="connsiteY20" fmla="*/ 245793 h 255206"/>
                <a:gd name="connsiteX21" fmla="*/ 29279 w 64372"/>
                <a:gd name="connsiteY21" fmla="*/ 255032 h 255206"/>
                <a:gd name="connsiteX22" fmla="*/ 38730 w 64372"/>
                <a:gd name="connsiteY22" fmla="*/ 250413 h 2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372" h="255206">
                  <a:moveTo>
                    <a:pt x="38730" y="250413"/>
                  </a:moveTo>
                  <a:cubicBezTo>
                    <a:pt x="42030" y="243696"/>
                    <a:pt x="44693" y="236319"/>
                    <a:pt x="45753" y="228942"/>
                  </a:cubicBezTo>
                  <a:cubicBezTo>
                    <a:pt x="48110" y="212821"/>
                    <a:pt x="48110" y="196300"/>
                    <a:pt x="51221" y="180344"/>
                  </a:cubicBezTo>
                  <a:cubicBezTo>
                    <a:pt x="59282" y="138935"/>
                    <a:pt x="62605" y="97148"/>
                    <a:pt x="64372" y="55008"/>
                  </a:cubicBezTo>
                  <a:cubicBezTo>
                    <a:pt x="63170" y="39500"/>
                    <a:pt x="62181" y="23945"/>
                    <a:pt x="60601" y="8485"/>
                  </a:cubicBezTo>
                  <a:cubicBezTo>
                    <a:pt x="60295" y="5538"/>
                    <a:pt x="57655" y="2828"/>
                    <a:pt x="56076" y="0"/>
                  </a:cubicBezTo>
                  <a:cubicBezTo>
                    <a:pt x="53649" y="2498"/>
                    <a:pt x="51103" y="4879"/>
                    <a:pt x="48888" y="7542"/>
                  </a:cubicBezTo>
                  <a:cubicBezTo>
                    <a:pt x="48016" y="8602"/>
                    <a:pt x="47710" y="10276"/>
                    <a:pt x="47521" y="11713"/>
                  </a:cubicBezTo>
                  <a:cubicBezTo>
                    <a:pt x="46461" y="19279"/>
                    <a:pt x="45895" y="26915"/>
                    <a:pt x="44410" y="34386"/>
                  </a:cubicBezTo>
                  <a:cubicBezTo>
                    <a:pt x="42619" y="43318"/>
                    <a:pt x="38377" y="51308"/>
                    <a:pt x="28690" y="53029"/>
                  </a:cubicBezTo>
                  <a:cubicBezTo>
                    <a:pt x="21596" y="54278"/>
                    <a:pt x="17448" y="58143"/>
                    <a:pt x="14738" y="63799"/>
                  </a:cubicBezTo>
                  <a:cubicBezTo>
                    <a:pt x="2529" y="89300"/>
                    <a:pt x="-2726" y="116121"/>
                    <a:pt x="1374" y="144332"/>
                  </a:cubicBezTo>
                  <a:cubicBezTo>
                    <a:pt x="2105" y="149352"/>
                    <a:pt x="3307" y="155951"/>
                    <a:pt x="9529" y="155645"/>
                  </a:cubicBezTo>
                  <a:cubicBezTo>
                    <a:pt x="11933" y="155527"/>
                    <a:pt x="15374" y="148786"/>
                    <a:pt x="15987" y="144709"/>
                  </a:cubicBezTo>
                  <a:cubicBezTo>
                    <a:pt x="17707" y="132996"/>
                    <a:pt x="17377" y="120952"/>
                    <a:pt x="19451" y="109333"/>
                  </a:cubicBezTo>
                  <a:cubicBezTo>
                    <a:pt x="21313" y="98798"/>
                    <a:pt x="24966" y="88522"/>
                    <a:pt x="28549" y="78364"/>
                  </a:cubicBezTo>
                  <a:cubicBezTo>
                    <a:pt x="29397" y="75937"/>
                    <a:pt x="33121" y="74546"/>
                    <a:pt x="35525" y="72661"/>
                  </a:cubicBezTo>
                  <a:cubicBezTo>
                    <a:pt x="36986" y="75371"/>
                    <a:pt x="39319" y="77964"/>
                    <a:pt x="39720" y="80815"/>
                  </a:cubicBezTo>
                  <a:cubicBezTo>
                    <a:pt x="40757" y="88145"/>
                    <a:pt x="41629" y="95616"/>
                    <a:pt x="41370" y="102993"/>
                  </a:cubicBezTo>
                  <a:cubicBezTo>
                    <a:pt x="39956" y="143318"/>
                    <a:pt x="35572" y="183267"/>
                    <a:pt x="25673" y="222508"/>
                  </a:cubicBezTo>
                  <a:cubicBezTo>
                    <a:pt x="23764" y="230073"/>
                    <a:pt x="22515" y="238039"/>
                    <a:pt x="22562" y="245793"/>
                  </a:cubicBezTo>
                  <a:cubicBezTo>
                    <a:pt x="22586" y="249046"/>
                    <a:pt x="26192" y="253853"/>
                    <a:pt x="29279" y="255032"/>
                  </a:cubicBezTo>
                  <a:cubicBezTo>
                    <a:pt x="31613" y="255951"/>
                    <a:pt x="37410" y="253076"/>
                    <a:pt x="38730" y="25041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D185BA-9EB2-4B64-9916-C9315A686953}"/>
                </a:ext>
              </a:extLst>
            </p:cNvPr>
            <p:cNvSpPr/>
            <p:nvPr/>
          </p:nvSpPr>
          <p:spPr>
            <a:xfrm>
              <a:off x="383276" y="2786340"/>
              <a:ext cx="130642" cy="246511"/>
            </a:xfrm>
            <a:custGeom>
              <a:avLst/>
              <a:gdLst>
                <a:gd name="connsiteX0" fmla="*/ 14611 w 130642"/>
                <a:gd name="connsiteY0" fmla="*/ 120233 h 246511"/>
                <a:gd name="connsiteX1" fmla="*/ 29742 w 130642"/>
                <a:gd name="connsiteY1" fmla="*/ 93954 h 246511"/>
                <a:gd name="connsiteX2" fmla="*/ 47630 w 130642"/>
                <a:gd name="connsiteY2" fmla="*/ 70527 h 246511"/>
                <a:gd name="connsiteX3" fmla="*/ 59768 w 130642"/>
                <a:gd name="connsiteY3" fmla="*/ 69349 h 246511"/>
                <a:gd name="connsiteX4" fmla="*/ 62148 w 130642"/>
                <a:gd name="connsiteY4" fmla="*/ 78847 h 246511"/>
                <a:gd name="connsiteX5" fmla="*/ 59131 w 130642"/>
                <a:gd name="connsiteY5" fmla="*/ 88675 h 246511"/>
                <a:gd name="connsiteX6" fmla="*/ 42115 w 130642"/>
                <a:gd name="connsiteY6" fmla="*/ 124027 h 246511"/>
                <a:gd name="connsiteX7" fmla="*/ 20574 w 130642"/>
                <a:gd name="connsiteY7" fmla="*/ 222542 h 246511"/>
                <a:gd name="connsiteX8" fmla="*/ 23897 w 130642"/>
                <a:gd name="connsiteY8" fmla="*/ 246511 h 246511"/>
                <a:gd name="connsiteX9" fmla="*/ 28045 w 130642"/>
                <a:gd name="connsiteY9" fmla="*/ 243612 h 246511"/>
                <a:gd name="connsiteX10" fmla="*/ 38203 w 130642"/>
                <a:gd name="connsiteY10" fmla="*/ 216815 h 246511"/>
                <a:gd name="connsiteX11" fmla="*/ 56610 w 130642"/>
                <a:gd name="connsiteY11" fmla="*/ 140760 h 246511"/>
                <a:gd name="connsiteX12" fmla="*/ 119584 w 130642"/>
                <a:gd name="connsiteY12" fmla="*/ 32347 h 246511"/>
                <a:gd name="connsiteX13" fmla="*/ 130637 w 130642"/>
                <a:gd name="connsiteY13" fmla="*/ 9627 h 246511"/>
                <a:gd name="connsiteX14" fmla="*/ 116779 w 130642"/>
                <a:gd name="connsiteY14" fmla="*/ 1519 h 246511"/>
                <a:gd name="connsiteX15" fmla="*/ 107918 w 130642"/>
                <a:gd name="connsiteY15" fmla="*/ 9273 h 246511"/>
                <a:gd name="connsiteX16" fmla="*/ 88851 w 130642"/>
                <a:gd name="connsiteY16" fmla="*/ 37484 h 246511"/>
                <a:gd name="connsiteX17" fmla="*/ 74309 w 130642"/>
                <a:gd name="connsiteY17" fmla="*/ 54972 h 246511"/>
                <a:gd name="connsiteX18" fmla="*/ 61842 w 130642"/>
                <a:gd name="connsiteY18" fmla="*/ 56103 h 246511"/>
                <a:gd name="connsiteX19" fmla="*/ 40701 w 130642"/>
                <a:gd name="connsiteY19" fmla="*/ 57093 h 246511"/>
                <a:gd name="connsiteX20" fmla="*/ 16096 w 130642"/>
                <a:gd name="connsiteY20" fmla="*/ 81463 h 246511"/>
                <a:gd name="connsiteX21" fmla="*/ 352 w 130642"/>
                <a:gd name="connsiteY21" fmla="*/ 113728 h 246511"/>
                <a:gd name="connsiteX22" fmla="*/ 3275 w 130642"/>
                <a:gd name="connsiteY22" fmla="*/ 127939 h 246511"/>
                <a:gd name="connsiteX23" fmla="*/ 14611 w 130642"/>
                <a:gd name="connsiteY23" fmla="*/ 120233 h 24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642" h="246511">
                  <a:moveTo>
                    <a:pt x="14611" y="120233"/>
                  </a:moveTo>
                  <a:cubicBezTo>
                    <a:pt x="20291" y="111913"/>
                    <a:pt x="24250" y="102438"/>
                    <a:pt x="29742" y="93954"/>
                  </a:cubicBezTo>
                  <a:cubicBezTo>
                    <a:pt x="35068" y="85705"/>
                    <a:pt x="40866" y="77598"/>
                    <a:pt x="47630" y="70527"/>
                  </a:cubicBezTo>
                  <a:cubicBezTo>
                    <a:pt x="49869" y="68194"/>
                    <a:pt x="55997" y="68288"/>
                    <a:pt x="59768" y="69349"/>
                  </a:cubicBezTo>
                  <a:cubicBezTo>
                    <a:pt x="61394" y="69797"/>
                    <a:pt x="62266" y="75547"/>
                    <a:pt x="62148" y="78847"/>
                  </a:cubicBezTo>
                  <a:cubicBezTo>
                    <a:pt x="62030" y="82170"/>
                    <a:pt x="60569" y="85564"/>
                    <a:pt x="59131" y="88675"/>
                  </a:cubicBezTo>
                  <a:cubicBezTo>
                    <a:pt x="53616" y="100529"/>
                    <a:pt x="48219" y="112479"/>
                    <a:pt x="42115" y="124027"/>
                  </a:cubicBezTo>
                  <a:cubicBezTo>
                    <a:pt x="25782" y="154925"/>
                    <a:pt x="17958" y="187614"/>
                    <a:pt x="20574" y="222542"/>
                  </a:cubicBezTo>
                  <a:cubicBezTo>
                    <a:pt x="21139" y="230178"/>
                    <a:pt x="22648" y="237744"/>
                    <a:pt x="23897" y="246511"/>
                  </a:cubicBezTo>
                  <a:cubicBezTo>
                    <a:pt x="26536" y="244720"/>
                    <a:pt x="27762" y="244343"/>
                    <a:pt x="28045" y="243612"/>
                  </a:cubicBezTo>
                  <a:cubicBezTo>
                    <a:pt x="31556" y="234727"/>
                    <a:pt x="35846" y="226030"/>
                    <a:pt x="38203" y="216815"/>
                  </a:cubicBezTo>
                  <a:cubicBezTo>
                    <a:pt x="44637" y="191527"/>
                    <a:pt x="48313" y="165366"/>
                    <a:pt x="56610" y="140760"/>
                  </a:cubicBezTo>
                  <a:cubicBezTo>
                    <a:pt x="70138" y="100624"/>
                    <a:pt x="87036" y="61854"/>
                    <a:pt x="119584" y="32347"/>
                  </a:cubicBezTo>
                  <a:cubicBezTo>
                    <a:pt x="125971" y="26572"/>
                    <a:pt x="130826" y="19078"/>
                    <a:pt x="130637" y="9627"/>
                  </a:cubicBezTo>
                  <a:cubicBezTo>
                    <a:pt x="130496" y="1849"/>
                    <a:pt x="123402" y="-2487"/>
                    <a:pt x="116779" y="1519"/>
                  </a:cubicBezTo>
                  <a:cubicBezTo>
                    <a:pt x="113456" y="3523"/>
                    <a:pt x="110157" y="6162"/>
                    <a:pt x="107918" y="9273"/>
                  </a:cubicBezTo>
                  <a:cubicBezTo>
                    <a:pt x="101295" y="18488"/>
                    <a:pt x="95426" y="28246"/>
                    <a:pt x="88851" y="37484"/>
                  </a:cubicBezTo>
                  <a:cubicBezTo>
                    <a:pt x="84444" y="43683"/>
                    <a:pt x="80013" y="50141"/>
                    <a:pt x="74309" y="54972"/>
                  </a:cubicBezTo>
                  <a:cubicBezTo>
                    <a:pt x="71599" y="57282"/>
                    <a:pt x="64623" y="57989"/>
                    <a:pt x="61842" y="56103"/>
                  </a:cubicBezTo>
                  <a:cubicBezTo>
                    <a:pt x="53993" y="50824"/>
                    <a:pt x="46829" y="52002"/>
                    <a:pt x="40701" y="57093"/>
                  </a:cubicBezTo>
                  <a:cubicBezTo>
                    <a:pt x="31816" y="64447"/>
                    <a:pt x="22695" y="72177"/>
                    <a:pt x="16096" y="81463"/>
                  </a:cubicBezTo>
                  <a:cubicBezTo>
                    <a:pt x="9214" y="91102"/>
                    <a:pt x="4477" y="102533"/>
                    <a:pt x="352" y="113728"/>
                  </a:cubicBezTo>
                  <a:cubicBezTo>
                    <a:pt x="-1062" y="117593"/>
                    <a:pt x="2167" y="123155"/>
                    <a:pt x="3275" y="127939"/>
                  </a:cubicBezTo>
                  <a:cubicBezTo>
                    <a:pt x="7093" y="125441"/>
                    <a:pt x="12207" y="123744"/>
                    <a:pt x="14611" y="12023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A80C520-9A77-4645-9615-862E74D74570}"/>
                </a:ext>
              </a:extLst>
            </p:cNvPr>
            <p:cNvSpPr/>
            <p:nvPr/>
          </p:nvSpPr>
          <p:spPr>
            <a:xfrm>
              <a:off x="395541" y="3043174"/>
              <a:ext cx="61705" cy="337316"/>
            </a:xfrm>
            <a:custGeom>
              <a:avLst/>
              <a:gdLst>
                <a:gd name="connsiteX0" fmla="*/ 11044 w 61705"/>
                <a:gd name="connsiteY0" fmla="*/ 214848 h 337316"/>
                <a:gd name="connsiteX1" fmla="*/ 20047 w 61705"/>
                <a:gd name="connsiteY1" fmla="*/ 239359 h 337316"/>
                <a:gd name="connsiteX2" fmla="*/ 35719 w 61705"/>
                <a:gd name="connsiteY2" fmla="*/ 327481 h 337316"/>
                <a:gd name="connsiteX3" fmla="*/ 58722 w 61705"/>
                <a:gd name="connsiteY3" fmla="*/ 334905 h 337316"/>
                <a:gd name="connsiteX4" fmla="*/ 61668 w 61705"/>
                <a:gd name="connsiteY4" fmla="*/ 329296 h 337316"/>
                <a:gd name="connsiteX5" fmla="*/ 60419 w 61705"/>
                <a:gd name="connsiteY5" fmla="*/ 317676 h 337316"/>
                <a:gd name="connsiteX6" fmla="*/ 31336 w 61705"/>
                <a:gd name="connsiteY6" fmla="*/ 203960 h 337316"/>
                <a:gd name="connsiteX7" fmla="*/ 21767 w 61705"/>
                <a:gd name="connsiteY7" fmla="*/ 119350 h 337316"/>
                <a:gd name="connsiteX8" fmla="*/ 15357 w 61705"/>
                <a:gd name="connsiteY8" fmla="*/ 26868 h 337316"/>
                <a:gd name="connsiteX9" fmla="*/ 9464 w 61705"/>
                <a:gd name="connsiteY9" fmla="*/ 0 h 337316"/>
                <a:gd name="connsiteX10" fmla="*/ 4892 w 61705"/>
                <a:gd name="connsiteY10" fmla="*/ 189 h 337316"/>
                <a:gd name="connsiteX11" fmla="*/ 956 w 61705"/>
                <a:gd name="connsiteY11" fmla="*/ 29602 h 337316"/>
                <a:gd name="connsiteX12" fmla="*/ 8286 w 61705"/>
                <a:gd name="connsiteY12" fmla="*/ 205845 h 337316"/>
                <a:gd name="connsiteX13" fmla="*/ 11044 w 61705"/>
                <a:gd name="connsiteY13" fmla="*/ 214848 h 33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705" h="337316">
                  <a:moveTo>
                    <a:pt x="11044" y="214848"/>
                  </a:moveTo>
                  <a:cubicBezTo>
                    <a:pt x="17784" y="221824"/>
                    <a:pt x="18491" y="230733"/>
                    <a:pt x="20047" y="239359"/>
                  </a:cubicBezTo>
                  <a:cubicBezTo>
                    <a:pt x="25326" y="268725"/>
                    <a:pt x="30275" y="298138"/>
                    <a:pt x="35719" y="327481"/>
                  </a:cubicBezTo>
                  <a:cubicBezTo>
                    <a:pt x="37251" y="335800"/>
                    <a:pt x="52217" y="340443"/>
                    <a:pt x="58722" y="334905"/>
                  </a:cubicBezTo>
                  <a:cubicBezTo>
                    <a:pt x="60254" y="333609"/>
                    <a:pt x="61597" y="331205"/>
                    <a:pt x="61668" y="329296"/>
                  </a:cubicBezTo>
                  <a:cubicBezTo>
                    <a:pt x="61786" y="325430"/>
                    <a:pt x="61692" y="321259"/>
                    <a:pt x="60419" y="317676"/>
                  </a:cubicBezTo>
                  <a:cubicBezTo>
                    <a:pt x="47032" y="280698"/>
                    <a:pt x="36945" y="242847"/>
                    <a:pt x="31336" y="203960"/>
                  </a:cubicBezTo>
                  <a:cubicBezTo>
                    <a:pt x="27282" y="175866"/>
                    <a:pt x="24218" y="147608"/>
                    <a:pt x="21767" y="119350"/>
                  </a:cubicBezTo>
                  <a:cubicBezTo>
                    <a:pt x="19080" y="88569"/>
                    <a:pt x="17902" y="57671"/>
                    <a:pt x="15357" y="26868"/>
                  </a:cubicBezTo>
                  <a:cubicBezTo>
                    <a:pt x="14602" y="17818"/>
                    <a:pt x="11491" y="8956"/>
                    <a:pt x="9464" y="0"/>
                  </a:cubicBezTo>
                  <a:cubicBezTo>
                    <a:pt x="7933" y="71"/>
                    <a:pt x="6424" y="141"/>
                    <a:pt x="4892" y="189"/>
                  </a:cubicBezTo>
                  <a:cubicBezTo>
                    <a:pt x="3549" y="9993"/>
                    <a:pt x="1381" y="19750"/>
                    <a:pt x="956" y="29602"/>
                  </a:cubicBezTo>
                  <a:cubicBezTo>
                    <a:pt x="-1542" y="88546"/>
                    <a:pt x="838" y="147302"/>
                    <a:pt x="8286" y="205845"/>
                  </a:cubicBezTo>
                  <a:cubicBezTo>
                    <a:pt x="8663" y="208956"/>
                    <a:pt x="9087" y="212821"/>
                    <a:pt x="11044" y="21484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207EB7-7FC0-4938-A594-0921EBCC9F85}"/>
                </a:ext>
              </a:extLst>
            </p:cNvPr>
            <p:cNvSpPr/>
            <p:nvPr/>
          </p:nvSpPr>
          <p:spPr>
            <a:xfrm>
              <a:off x="946077" y="3590547"/>
              <a:ext cx="147414" cy="163626"/>
            </a:xfrm>
            <a:custGeom>
              <a:avLst/>
              <a:gdLst>
                <a:gd name="connsiteX0" fmla="*/ 6230 w 147414"/>
                <a:gd name="connsiteY0" fmla="*/ 163516 h 163626"/>
                <a:gd name="connsiteX1" fmla="*/ 16788 w 147414"/>
                <a:gd name="connsiteY1" fmla="*/ 160335 h 163626"/>
                <a:gd name="connsiteX2" fmla="*/ 43255 w 147414"/>
                <a:gd name="connsiteY2" fmla="*/ 147184 h 163626"/>
                <a:gd name="connsiteX3" fmla="*/ 53908 w 147414"/>
                <a:gd name="connsiteY3" fmla="*/ 153005 h 163626"/>
                <a:gd name="connsiteX4" fmla="*/ 66494 w 147414"/>
                <a:gd name="connsiteY4" fmla="*/ 158426 h 163626"/>
                <a:gd name="connsiteX5" fmla="*/ 73211 w 147414"/>
                <a:gd name="connsiteY5" fmla="*/ 153830 h 163626"/>
                <a:gd name="connsiteX6" fmla="*/ 141983 w 147414"/>
                <a:gd name="connsiteY6" fmla="*/ 51473 h 163626"/>
                <a:gd name="connsiteX7" fmla="*/ 145235 w 147414"/>
                <a:gd name="connsiteY7" fmla="*/ 707 h 163626"/>
                <a:gd name="connsiteX8" fmla="*/ 143067 w 147414"/>
                <a:gd name="connsiteY8" fmla="*/ 0 h 163626"/>
                <a:gd name="connsiteX9" fmla="*/ 136963 w 147414"/>
                <a:gd name="connsiteY9" fmla="*/ 14754 h 163626"/>
                <a:gd name="connsiteX10" fmla="*/ 121361 w 147414"/>
                <a:gd name="connsiteY10" fmla="*/ 54608 h 163626"/>
                <a:gd name="connsiteX11" fmla="*/ 94304 w 147414"/>
                <a:gd name="connsiteY11" fmla="*/ 66227 h 163626"/>
                <a:gd name="connsiteX12" fmla="*/ 79739 w 147414"/>
                <a:gd name="connsiteY12" fmla="*/ 64082 h 163626"/>
                <a:gd name="connsiteX13" fmla="*/ 68238 w 147414"/>
                <a:gd name="connsiteY13" fmla="*/ 74098 h 163626"/>
                <a:gd name="connsiteX14" fmla="*/ 59070 w 147414"/>
                <a:gd name="connsiteY14" fmla="*/ 96182 h 163626"/>
                <a:gd name="connsiteX15" fmla="*/ 15822 w 147414"/>
                <a:gd name="connsiteY15" fmla="*/ 139760 h 163626"/>
                <a:gd name="connsiteX16" fmla="*/ 1375 w 147414"/>
                <a:gd name="connsiteY16" fmla="*/ 156493 h 163626"/>
                <a:gd name="connsiteX17" fmla="*/ 6230 w 147414"/>
                <a:gd name="connsiteY17" fmla="*/ 163516 h 163626"/>
                <a:gd name="connsiteX18" fmla="*/ 69935 w 147414"/>
                <a:gd name="connsiteY18" fmla="*/ 124440 h 163626"/>
                <a:gd name="connsiteX19" fmla="*/ 106654 w 147414"/>
                <a:gd name="connsiteY19" fmla="*/ 87250 h 163626"/>
                <a:gd name="connsiteX20" fmla="*/ 108374 w 147414"/>
                <a:gd name="connsiteY20" fmla="*/ 88664 h 163626"/>
                <a:gd name="connsiteX21" fmla="*/ 70972 w 147414"/>
                <a:gd name="connsiteY21" fmla="*/ 140537 h 163626"/>
                <a:gd name="connsiteX22" fmla="*/ 68002 w 147414"/>
                <a:gd name="connsiteY22" fmla="*/ 139571 h 163626"/>
                <a:gd name="connsiteX23" fmla="*/ 69935 w 147414"/>
                <a:gd name="connsiteY23" fmla="*/ 124440 h 16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414" h="163626">
                  <a:moveTo>
                    <a:pt x="6230" y="163516"/>
                  </a:moveTo>
                  <a:cubicBezTo>
                    <a:pt x="9836" y="163022"/>
                    <a:pt x="13489" y="161890"/>
                    <a:pt x="16788" y="160335"/>
                  </a:cubicBezTo>
                  <a:cubicBezTo>
                    <a:pt x="25697" y="156116"/>
                    <a:pt x="34252" y="151190"/>
                    <a:pt x="43255" y="147184"/>
                  </a:cubicBezTo>
                  <a:cubicBezTo>
                    <a:pt x="49265" y="144520"/>
                    <a:pt x="52565" y="146712"/>
                    <a:pt x="53908" y="153005"/>
                  </a:cubicBezTo>
                  <a:cubicBezTo>
                    <a:pt x="55817" y="161937"/>
                    <a:pt x="58386" y="163069"/>
                    <a:pt x="66494" y="158426"/>
                  </a:cubicBezTo>
                  <a:cubicBezTo>
                    <a:pt x="68850" y="157082"/>
                    <a:pt x="71184" y="155621"/>
                    <a:pt x="73211" y="153830"/>
                  </a:cubicBezTo>
                  <a:cubicBezTo>
                    <a:pt x="105334" y="125902"/>
                    <a:pt x="130670" y="93377"/>
                    <a:pt x="141983" y="51473"/>
                  </a:cubicBezTo>
                  <a:cubicBezTo>
                    <a:pt x="146484" y="34763"/>
                    <a:pt x="149784" y="17935"/>
                    <a:pt x="145235" y="707"/>
                  </a:cubicBezTo>
                  <a:cubicBezTo>
                    <a:pt x="144504" y="471"/>
                    <a:pt x="143774" y="236"/>
                    <a:pt x="143067" y="0"/>
                  </a:cubicBezTo>
                  <a:cubicBezTo>
                    <a:pt x="141040" y="4902"/>
                    <a:pt x="138895" y="9781"/>
                    <a:pt x="136963" y="14754"/>
                  </a:cubicBezTo>
                  <a:cubicBezTo>
                    <a:pt x="131801" y="28046"/>
                    <a:pt x="127488" y="41763"/>
                    <a:pt x="121361" y="54608"/>
                  </a:cubicBezTo>
                  <a:cubicBezTo>
                    <a:pt x="115539" y="66816"/>
                    <a:pt x="107549" y="69338"/>
                    <a:pt x="94304" y="66227"/>
                  </a:cubicBezTo>
                  <a:cubicBezTo>
                    <a:pt x="89543" y="65119"/>
                    <a:pt x="84618" y="64294"/>
                    <a:pt x="79739" y="64082"/>
                  </a:cubicBezTo>
                  <a:cubicBezTo>
                    <a:pt x="73046" y="63799"/>
                    <a:pt x="70005" y="67594"/>
                    <a:pt x="68238" y="74098"/>
                  </a:cubicBezTo>
                  <a:cubicBezTo>
                    <a:pt x="66140" y="81805"/>
                    <a:pt x="64113" y="90549"/>
                    <a:pt x="59070" y="96182"/>
                  </a:cubicBezTo>
                  <a:cubicBezTo>
                    <a:pt x="45471" y="111431"/>
                    <a:pt x="30222" y="125194"/>
                    <a:pt x="15822" y="139760"/>
                  </a:cubicBezTo>
                  <a:cubicBezTo>
                    <a:pt x="10637" y="144992"/>
                    <a:pt x="5523" y="150460"/>
                    <a:pt x="1375" y="156493"/>
                  </a:cubicBezTo>
                  <a:cubicBezTo>
                    <a:pt x="-1736" y="161065"/>
                    <a:pt x="667" y="164271"/>
                    <a:pt x="6230" y="163516"/>
                  </a:cubicBezTo>
                  <a:close/>
                  <a:moveTo>
                    <a:pt x="69935" y="124440"/>
                  </a:moveTo>
                  <a:cubicBezTo>
                    <a:pt x="77688" y="107730"/>
                    <a:pt x="92112" y="97337"/>
                    <a:pt x="106654" y="87250"/>
                  </a:cubicBezTo>
                  <a:cubicBezTo>
                    <a:pt x="107220" y="87721"/>
                    <a:pt x="107809" y="88192"/>
                    <a:pt x="108374" y="88664"/>
                  </a:cubicBezTo>
                  <a:cubicBezTo>
                    <a:pt x="95907" y="105963"/>
                    <a:pt x="83439" y="123238"/>
                    <a:pt x="70972" y="140537"/>
                  </a:cubicBezTo>
                  <a:cubicBezTo>
                    <a:pt x="69982" y="140207"/>
                    <a:pt x="68992" y="139901"/>
                    <a:pt x="68002" y="139571"/>
                  </a:cubicBezTo>
                  <a:cubicBezTo>
                    <a:pt x="68568" y="134504"/>
                    <a:pt x="67884" y="128848"/>
                    <a:pt x="69935" y="12444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394A92-4C68-48E2-BAED-4C1FD27E937D}"/>
                </a:ext>
              </a:extLst>
            </p:cNvPr>
            <p:cNvSpPr/>
            <p:nvPr/>
          </p:nvSpPr>
          <p:spPr>
            <a:xfrm>
              <a:off x="910894" y="3764127"/>
              <a:ext cx="266277" cy="168717"/>
            </a:xfrm>
            <a:custGeom>
              <a:avLst/>
              <a:gdLst>
                <a:gd name="connsiteX0" fmla="*/ 181950 w 266277"/>
                <a:gd name="connsiteY0" fmla="*/ 80651 h 168717"/>
                <a:gd name="connsiteX1" fmla="*/ 203774 w 266277"/>
                <a:gd name="connsiteY1" fmla="*/ 70257 h 168717"/>
                <a:gd name="connsiteX2" fmla="*/ 256803 w 266277"/>
                <a:gd name="connsiteY2" fmla="*/ 15484 h 168717"/>
                <a:gd name="connsiteX3" fmla="*/ 266277 w 266277"/>
                <a:gd name="connsiteY3" fmla="*/ 0 h 168717"/>
                <a:gd name="connsiteX4" fmla="*/ 255648 w 266277"/>
                <a:gd name="connsiteY4" fmla="*/ 966 h 168717"/>
                <a:gd name="connsiteX5" fmla="*/ 207050 w 266277"/>
                <a:gd name="connsiteY5" fmla="*/ 24016 h 168717"/>
                <a:gd name="connsiteX6" fmla="*/ 198118 w 266277"/>
                <a:gd name="connsiteY6" fmla="*/ 32760 h 168717"/>
                <a:gd name="connsiteX7" fmla="*/ 188926 w 266277"/>
                <a:gd name="connsiteY7" fmla="*/ 44073 h 168717"/>
                <a:gd name="connsiteX8" fmla="*/ 81455 w 266277"/>
                <a:gd name="connsiteY8" fmla="*/ 116498 h 168717"/>
                <a:gd name="connsiteX9" fmla="*/ 56732 w 266277"/>
                <a:gd name="connsiteY9" fmla="*/ 128023 h 168717"/>
                <a:gd name="connsiteX10" fmla="*/ 6767 w 266277"/>
                <a:gd name="connsiteY10" fmla="*/ 155715 h 168717"/>
                <a:gd name="connsiteX11" fmla="*/ 1511 w 266277"/>
                <a:gd name="connsiteY11" fmla="*/ 161914 h 168717"/>
                <a:gd name="connsiteX12" fmla="*/ 5400 w 266277"/>
                <a:gd name="connsiteY12" fmla="*/ 168702 h 168717"/>
                <a:gd name="connsiteX13" fmla="*/ 28615 w 266277"/>
                <a:gd name="connsiteY13" fmla="*/ 156069 h 168717"/>
                <a:gd name="connsiteX14" fmla="*/ 44641 w 266277"/>
                <a:gd name="connsiteY14" fmla="*/ 147820 h 168717"/>
                <a:gd name="connsiteX15" fmla="*/ 64557 w 266277"/>
                <a:gd name="connsiteY15" fmla="*/ 145204 h 168717"/>
                <a:gd name="connsiteX16" fmla="*/ 99768 w 266277"/>
                <a:gd name="connsiteY16" fmla="*/ 127976 h 168717"/>
                <a:gd name="connsiteX17" fmla="*/ 181950 w 266277"/>
                <a:gd name="connsiteY17" fmla="*/ 80651 h 16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277" h="168717">
                  <a:moveTo>
                    <a:pt x="181950" y="80651"/>
                  </a:moveTo>
                  <a:cubicBezTo>
                    <a:pt x="188950" y="76668"/>
                    <a:pt x="197458" y="74994"/>
                    <a:pt x="203774" y="70257"/>
                  </a:cubicBezTo>
                  <a:cubicBezTo>
                    <a:pt x="224279" y="54867"/>
                    <a:pt x="241295" y="35824"/>
                    <a:pt x="256803" y="15484"/>
                  </a:cubicBezTo>
                  <a:cubicBezTo>
                    <a:pt x="260008" y="11289"/>
                    <a:pt x="262365" y="6458"/>
                    <a:pt x="266277" y="0"/>
                  </a:cubicBezTo>
                  <a:cubicBezTo>
                    <a:pt x="260927" y="448"/>
                    <a:pt x="258146" y="212"/>
                    <a:pt x="255648" y="966"/>
                  </a:cubicBezTo>
                  <a:cubicBezTo>
                    <a:pt x="238325" y="6269"/>
                    <a:pt x="221780" y="13316"/>
                    <a:pt x="207050" y="24016"/>
                  </a:cubicBezTo>
                  <a:cubicBezTo>
                    <a:pt x="203704" y="26444"/>
                    <a:pt x="200875" y="29649"/>
                    <a:pt x="198118" y="32760"/>
                  </a:cubicBezTo>
                  <a:cubicBezTo>
                    <a:pt x="194913" y="36413"/>
                    <a:pt x="192579" y="40985"/>
                    <a:pt x="188926" y="44073"/>
                  </a:cubicBezTo>
                  <a:cubicBezTo>
                    <a:pt x="155695" y="72048"/>
                    <a:pt x="119023" y="94956"/>
                    <a:pt x="81455" y="116498"/>
                  </a:cubicBezTo>
                  <a:cubicBezTo>
                    <a:pt x="73560" y="121023"/>
                    <a:pt x="65405" y="126043"/>
                    <a:pt x="56732" y="128023"/>
                  </a:cubicBezTo>
                  <a:cubicBezTo>
                    <a:pt x="37147" y="132454"/>
                    <a:pt x="21521" y="143083"/>
                    <a:pt x="6767" y="155715"/>
                  </a:cubicBezTo>
                  <a:cubicBezTo>
                    <a:pt x="4740" y="157459"/>
                    <a:pt x="2996" y="159675"/>
                    <a:pt x="1511" y="161914"/>
                  </a:cubicBezTo>
                  <a:cubicBezTo>
                    <a:pt x="-1482" y="166486"/>
                    <a:pt x="50" y="168937"/>
                    <a:pt x="5400" y="168702"/>
                  </a:cubicBezTo>
                  <a:cubicBezTo>
                    <a:pt x="15134" y="168277"/>
                    <a:pt x="22864" y="163870"/>
                    <a:pt x="28615" y="156069"/>
                  </a:cubicBezTo>
                  <a:cubicBezTo>
                    <a:pt x="32645" y="150601"/>
                    <a:pt x="37618" y="145652"/>
                    <a:pt x="44641" y="147820"/>
                  </a:cubicBezTo>
                  <a:cubicBezTo>
                    <a:pt x="52089" y="150130"/>
                    <a:pt x="58405" y="147914"/>
                    <a:pt x="64557" y="145204"/>
                  </a:cubicBezTo>
                  <a:cubicBezTo>
                    <a:pt x="76506" y="139925"/>
                    <a:pt x="88408" y="134386"/>
                    <a:pt x="99768" y="127976"/>
                  </a:cubicBezTo>
                  <a:cubicBezTo>
                    <a:pt x="127319" y="112515"/>
                    <a:pt x="154470" y="96300"/>
                    <a:pt x="181950" y="8065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5AC635-02A1-4022-8C82-28A83154EEB0}"/>
                </a:ext>
              </a:extLst>
            </p:cNvPr>
            <p:cNvSpPr/>
            <p:nvPr/>
          </p:nvSpPr>
          <p:spPr>
            <a:xfrm>
              <a:off x="537211" y="2345150"/>
              <a:ext cx="282335" cy="124380"/>
            </a:xfrm>
            <a:custGeom>
              <a:avLst/>
              <a:gdLst>
                <a:gd name="connsiteX0" fmla="*/ 40950 w 282335"/>
                <a:gd name="connsiteY0" fmla="*/ 87206 h 124380"/>
                <a:gd name="connsiteX1" fmla="*/ 98668 w 282335"/>
                <a:gd name="connsiteY1" fmla="*/ 72122 h 124380"/>
                <a:gd name="connsiteX2" fmla="*/ 124263 w 282335"/>
                <a:gd name="connsiteY2" fmla="*/ 49238 h 124380"/>
                <a:gd name="connsiteX3" fmla="*/ 148327 w 282335"/>
                <a:gd name="connsiteY3" fmla="*/ 24373 h 124380"/>
                <a:gd name="connsiteX4" fmla="*/ 242600 w 282335"/>
                <a:gd name="connsiteY4" fmla="*/ 15299 h 124380"/>
                <a:gd name="connsiteX5" fmla="*/ 273474 w 282335"/>
                <a:gd name="connsiteY5" fmla="*/ 18623 h 124380"/>
                <a:gd name="connsiteX6" fmla="*/ 282336 w 282335"/>
                <a:gd name="connsiteY6" fmla="*/ 14804 h 124380"/>
                <a:gd name="connsiteX7" fmla="*/ 277080 w 282335"/>
                <a:gd name="connsiteY7" fmla="*/ 5754 h 124380"/>
                <a:gd name="connsiteX8" fmla="*/ 264047 w 282335"/>
                <a:gd name="connsiteY8" fmla="*/ 1135 h 124380"/>
                <a:gd name="connsiteX9" fmla="*/ 202699 w 282335"/>
                <a:gd name="connsiteY9" fmla="*/ 428 h 124380"/>
                <a:gd name="connsiteX10" fmla="*/ 134846 w 282335"/>
                <a:gd name="connsiteY10" fmla="*/ 6862 h 124380"/>
                <a:gd name="connsiteX11" fmla="*/ 111678 w 282335"/>
                <a:gd name="connsiteY11" fmla="*/ 25269 h 124380"/>
                <a:gd name="connsiteX12" fmla="*/ 101897 w 282335"/>
                <a:gd name="connsiteY12" fmla="*/ 52302 h 124380"/>
                <a:gd name="connsiteX13" fmla="*/ 86342 w 282335"/>
                <a:gd name="connsiteY13" fmla="*/ 58359 h 124380"/>
                <a:gd name="connsiteX14" fmla="*/ 77669 w 282335"/>
                <a:gd name="connsiteY14" fmla="*/ 57015 h 124380"/>
                <a:gd name="connsiteX15" fmla="*/ 4584 w 282335"/>
                <a:gd name="connsiteY15" fmla="*/ 104222 h 124380"/>
                <a:gd name="connsiteX16" fmla="*/ 82 w 282335"/>
                <a:gd name="connsiteY16" fmla="*/ 116619 h 124380"/>
                <a:gd name="connsiteX17" fmla="*/ 1968 w 282335"/>
                <a:gd name="connsiteY17" fmla="*/ 123690 h 124380"/>
                <a:gd name="connsiteX18" fmla="*/ 21718 w 282335"/>
                <a:gd name="connsiteY18" fmla="*/ 123195 h 124380"/>
                <a:gd name="connsiteX19" fmla="*/ 25890 w 282335"/>
                <a:gd name="connsiteY19" fmla="*/ 109148 h 124380"/>
                <a:gd name="connsiteX20" fmla="*/ 40950 w 282335"/>
                <a:gd name="connsiteY20" fmla="*/ 87206 h 12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2335" h="124380">
                  <a:moveTo>
                    <a:pt x="40950" y="87206"/>
                  </a:moveTo>
                  <a:cubicBezTo>
                    <a:pt x="60794" y="84614"/>
                    <a:pt x="80356" y="80536"/>
                    <a:pt x="98668" y="72122"/>
                  </a:cubicBezTo>
                  <a:cubicBezTo>
                    <a:pt x="109486" y="67150"/>
                    <a:pt x="122072" y="61776"/>
                    <a:pt x="124263" y="49238"/>
                  </a:cubicBezTo>
                  <a:cubicBezTo>
                    <a:pt x="126880" y="34272"/>
                    <a:pt x="136330" y="28498"/>
                    <a:pt x="148327" y="24373"/>
                  </a:cubicBezTo>
                  <a:cubicBezTo>
                    <a:pt x="178965" y="13791"/>
                    <a:pt x="210523" y="11529"/>
                    <a:pt x="242600" y="15299"/>
                  </a:cubicBezTo>
                  <a:cubicBezTo>
                    <a:pt x="252875" y="16501"/>
                    <a:pt x="263151" y="18033"/>
                    <a:pt x="273474" y="18623"/>
                  </a:cubicBezTo>
                  <a:cubicBezTo>
                    <a:pt x="276349" y="18788"/>
                    <a:pt x="279390" y="16148"/>
                    <a:pt x="282336" y="14804"/>
                  </a:cubicBezTo>
                  <a:cubicBezTo>
                    <a:pt x="280639" y="11693"/>
                    <a:pt x="279696" y="7522"/>
                    <a:pt x="277080" y="5754"/>
                  </a:cubicBezTo>
                  <a:cubicBezTo>
                    <a:pt x="273356" y="3232"/>
                    <a:pt x="268501" y="1276"/>
                    <a:pt x="264047" y="1135"/>
                  </a:cubicBezTo>
                  <a:cubicBezTo>
                    <a:pt x="243613" y="428"/>
                    <a:pt x="223085" y="-586"/>
                    <a:pt x="202699" y="428"/>
                  </a:cubicBezTo>
                  <a:cubicBezTo>
                    <a:pt x="180026" y="1536"/>
                    <a:pt x="157495" y="5047"/>
                    <a:pt x="134846" y="6862"/>
                  </a:cubicBezTo>
                  <a:cubicBezTo>
                    <a:pt x="116745" y="8300"/>
                    <a:pt x="116910" y="7923"/>
                    <a:pt x="111678" y="25269"/>
                  </a:cubicBezTo>
                  <a:cubicBezTo>
                    <a:pt x="108921" y="34437"/>
                    <a:pt x="105833" y="43581"/>
                    <a:pt x="101897" y="52302"/>
                  </a:cubicBezTo>
                  <a:cubicBezTo>
                    <a:pt x="99069" y="58547"/>
                    <a:pt x="94143" y="62459"/>
                    <a:pt x="86342" y="58359"/>
                  </a:cubicBezTo>
                  <a:cubicBezTo>
                    <a:pt x="83891" y="57062"/>
                    <a:pt x="80568" y="57416"/>
                    <a:pt x="77669" y="57015"/>
                  </a:cubicBezTo>
                  <a:cubicBezTo>
                    <a:pt x="46748" y="62766"/>
                    <a:pt x="20492" y="75540"/>
                    <a:pt x="4584" y="104222"/>
                  </a:cubicBezTo>
                  <a:cubicBezTo>
                    <a:pt x="2463" y="108040"/>
                    <a:pt x="931" y="112353"/>
                    <a:pt x="82" y="116619"/>
                  </a:cubicBezTo>
                  <a:cubicBezTo>
                    <a:pt x="-365" y="118882"/>
                    <a:pt x="1119" y="123619"/>
                    <a:pt x="1968" y="123690"/>
                  </a:cubicBezTo>
                  <a:cubicBezTo>
                    <a:pt x="8567" y="124161"/>
                    <a:pt x="15708" y="125198"/>
                    <a:pt x="21718" y="123195"/>
                  </a:cubicBezTo>
                  <a:cubicBezTo>
                    <a:pt x="27233" y="121357"/>
                    <a:pt x="27657" y="115158"/>
                    <a:pt x="25890" y="109148"/>
                  </a:cubicBezTo>
                  <a:cubicBezTo>
                    <a:pt x="21742" y="94960"/>
                    <a:pt x="26172" y="89139"/>
                    <a:pt x="40950" y="8720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AA5EC1-5904-40CC-899B-1B33FEBBF7B8}"/>
                </a:ext>
              </a:extLst>
            </p:cNvPr>
            <p:cNvSpPr/>
            <p:nvPr/>
          </p:nvSpPr>
          <p:spPr>
            <a:xfrm>
              <a:off x="313772" y="2934986"/>
              <a:ext cx="76125" cy="241349"/>
            </a:xfrm>
            <a:custGeom>
              <a:avLst/>
              <a:gdLst>
                <a:gd name="connsiteX0" fmla="*/ 73745 w 76125"/>
                <a:gd name="connsiteY0" fmla="*/ 94778 h 241349"/>
                <a:gd name="connsiteX1" fmla="*/ 50577 w 76125"/>
                <a:gd name="connsiteY1" fmla="*/ 101919 h 241349"/>
                <a:gd name="connsiteX2" fmla="*/ 40962 w 76125"/>
                <a:gd name="connsiteY2" fmla="*/ 94755 h 241349"/>
                <a:gd name="connsiteX3" fmla="*/ 41763 w 76125"/>
                <a:gd name="connsiteY3" fmla="*/ 87425 h 241349"/>
                <a:gd name="connsiteX4" fmla="*/ 59203 w 76125"/>
                <a:gd name="connsiteY4" fmla="*/ 25535 h 241349"/>
                <a:gd name="connsiteX5" fmla="*/ 62715 w 76125"/>
                <a:gd name="connsiteY5" fmla="*/ 11960 h 241349"/>
                <a:gd name="connsiteX6" fmla="*/ 53641 w 76125"/>
                <a:gd name="connsiteY6" fmla="*/ 10 h 241349"/>
                <a:gd name="connsiteX7" fmla="*/ 40938 w 76125"/>
                <a:gd name="connsiteY7" fmla="*/ 11724 h 241349"/>
                <a:gd name="connsiteX8" fmla="*/ 41857 w 76125"/>
                <a:gd name="connsiteY8" fmla="*/ 25747 h 241349"/>
                <a:gd name="connsiteX9" fmla="*/ 15531 w 76125"/>
                <a:gd name="connsiteY9" fmla="*/ 53935 h 241349"/>
                <a:gd name="connsiteX10" fmla="*/ 589 w 76125"/>
                <a:gd name="connsiteY10" fmla="*/ 55655 h 241349"/>
                <a:gd name="connsiteX11" fmla="*/ 0 w 76125"/>
                <a:gd name="connsiteY11" fmla="*/ 57635 h 241349"/>
                <a:gd name="connsiteX12" fmla="*/ 7495 w 76125"/>
                <a:gd name="connsiteY12" fmla="*/ 63975 h 241349"/>
                <a:gd name="connsiteX13" fmla="*/ 22437 w 76125"/>
                <a:gd name="connsiteY13" fmla="*/ 82664 h 241349"/>
                <a:gd name="connsiteX14" fmla="*/ 30332 w 76125"/>
                <a:gd name="connsiteY14" fmla="*/ 114057 h 241349"/>
                <a:gd name="connsiteX15" fmla="*/ 36554 w 76125"/>
                <a:gd name="connsiteY15" fmla="*/ 183466 h 241349"/>
                <a:gd name="connsiteX16" fmla="*/ 53029 w 76125"/>
                <a:gd name="connsiteY16" fmla="*/ 235174 h 241349"/>
                <a:gd name="connsiteX17" fmla="*/ 58402 w 76125"/>
                <a:gd name="connsiteY17" fmla="*/ 241349 h 241349"/>
                <a:gd name="connsiteX18" fmla="*/ 60500 w 76125"/>
                <a:gd name="connsiteY18" fmla="*/ 240619 h 241349"/>
                <a:gd name="connsiteX19" fmla="*/ 60429 w 76125"/>
                <a:gd name="connsiteY19" fmla="*/ 227680 h 241349"/>
                <a:gd name="connsiteX20" fmla="*/ 55904 w 76125"/>
                <a:gd name="connsiteY20" fmla="*/ 187189 h 241349"/>
                <a:gd name="connsiteX21" fmla="*/ 72284 w 76125"/>
                <a:gd name="connsiteY21" fmla="*/ 108519 h 241349"/>
                <a:gd name="connsiteX22" fmla="*/ 76125 w 76125"/>
                <a:gd name="connsiteY22" fmla="*/ 96499 h 241349"/>
                <a:gd name="connsiteX23" fmla="*/ 73745 w 76125"/>
                <a:gd name="connsiteY23" fmla="*/ 94778 h 24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125" h="241349">
                  <a:moveTo>
                    <a:pt x="73745" y="94778"/>
                  </a:moveTo>
                  <a:cubicBezTo>
                    <a:pt x="66038" y="97182"/>
                    <a:pt x="58379" y="99775"/>
                    <a:pt x="50577" y="101919"/>
                  </a:cubicBezTo>
                  <a:cubicBezTo>
                    <a:pt x="44073" y="103711"/>
                    <a:pt x="41150" y="101425"/>
                    <a:pt x="40962" y="94755"/>
                  </a:cubicBezTo>
                  <a:cubicBezTo>
                    <a:pt x="40891" y="92327"/>
                    <a:pt x="41103" y="89758"/>
                    <a:pt x="41763" y="87425"/>
                  </a:cubicBezTo>
                  <a:cubicBezTo>
                    <a:pt x="47514" y="66779"/>
                    <a:pt x="53382" y="46181"/>
                    <a:pt x="59203" y="25535"/>
                  </a:cubicBezTo>
                  <a:cubicBezTo>
                    <a:pt x="60476" y="21033"/>
                    <a:pt x="62173" y="16555"/>
                    <a:pt x="62715" y="11960"/>
                  </a:cubicBezTo>
                  <a:cubicBezTo>
                    <a:pt x="63540" y="4983"/>
                    <a:pt x="59533" y="199"/>
                    <a:pt x="53641" y="10"/>
                  </a:cubicBezTo>
                  <a:cubicBezTo>
                    <a:pt x="45722" y="-249"/>
                    <a:pt x="40655" y="4347"/>
                    <a:pt x="40938" y="11724"/>
                  </a:cubicBezTo>
                  <a:cubicBezTo>
                    <a:pt x="41127" y="16414"/>
                    <a:pt x="42022" y="21104"/>
                    <a:pt x="41857" y="25747"/>
                  </a:cubicBezTo>
                  <a:cubicBezTo>
                    <a:pt x="41197" y="44177"/>
                    <a:pt x="33726" y="52026"/>
                    <a:pt x="15531" y="53935"/>
                  </a:cubicBezTo>
                  <a:cubicBezTo>
                    <a:pt x="10535" y="54453"/>
                    <a:pt x="5562" y="55089"/>
                    <a:pt x="589" y="55655"/>
                  </a:cubicBezTo>
                  <a:cubicBezTo>
                    <a:pt x="401" y="56315"/>
                    <a:pt x="189" y="56975"/>
                    <a:pt x="0" y="57635"/>
                  </a:cubicBezTo>
                  <a:cubicBezTo>
                    <a:pt x="2522" y="59732"/>
                    <a:pt x="5350" y="61547"/>
                    <a:pt x="7495" y="63975"/>
                  </a:cubicBezTo>
                  <a:cubicBezTo>
                    <a:pt x="12774" y="69985"/>
                    <a:pt x="19420" y="75570"/>
                    <a:pt x="22437" y="82664"/>
                  </a:cubicBezTo>
                  <a:cubicBezTo>
                    <a:pt x="26609" y="92492"/>
                    <a:pt x="29083" y="103381"/>
                    <a:pt x="30332" y="114057"/>
                  </a:cubicBezTo>
                  <a:cubicBezTo>
                    <a:pt x="33019" y="137130"/>
                    <a:pt x="34127" y="160369"/>
                    <a:pt x="36554" y="183466"/>
                  </a:cubicBezTo>
                  <a:cubicBezTo>
                    <a:pt x="38487" y="201731"/>
                    <a:pt x="42564" y="219549"/>
                    <a:pt x="53029" y="235174"/>
                  </a:cubicBezTo>
                  <a:cubicBezTo>
                    <a:pt x="54537" y="237413"/>
                    <a:pt x="56587" y="239299"/>
                    <a:pt x="58402" y="241349"/>
                  </a:cubicBezTo>
                  <a:cubicBezTo>
                    <a:pt x="59109" y="241114"/>
                    <a:pt x="59793" y="240878"/>
                    <a:pt x="60500" y="240619"/>
                  </a:cubicBezTo>
                  <a:cubicBezTo>
                    <a:pt x="60500" y="236306"/>
                    <a:pt x="60877" y="231946"/>
                    <a:pt x="60429" y="227680"/>
                  </a:cubicBezTo>
                  <a:cubicBezTo>
                    <a:pt x="59038" y="214175"/>
                    <a:pt x="56799" y="200718"/>
                    <a:pt x="55904" y="187189"/>
                  </a:cubicBezTo>
                  <a:cubicBezTo>
                    <a:pt x="54042" y="159544"/>
                    <a:pt x="58143" y="132982"/>
                    <a:pt x="72284" y="108519"/>
                  </a:cubicBezTo>
                  <a:cubicBezTo>
                    <a:pt x="74334" y="104960"/>
                    <a:pt x="74876" y="100529"/>
                    <a:pt x="76125" y="96499"/>
                  </a:cubicBezTo>
                  <a:cubicBezTo>
                    <a:pt x="75301" y="95957"/>
                    <a:pt x="74523" y="95368"/>
                    <a:pt x="73745" y="9477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8D4BD5-4EB5-4F81-803B-506ABFA9A572}"/>
                </a:ext>
              </a:extLst>
            </p:cNvPr>
            <p:cNvSpPr/>
            <p:nvPr/>
          </p:nvSpPr>
          <p:spPr>
            <a:xfrm>
              <a:off x="609188" y="3002390"/>
              <a:ext cx="50132" cy="228685"/>
            </a:xfrm>
            <a:custGeom>
              <a:avLst/>
              <a:gdLst>
                <a:gd name="connsiteX0" fmla="*/ 23251 w 50132"/>
                <a:gd name="connsiteY0" fmla="*/ 28104 h 228685"/>
                <a:gd name="connsiteX1" fmla="*/ 19409 w 50132"/>
                <a:gd name="connsiteY1" fmla="*/ 6351 h 228685"/>
                <a:gd name="connsiteX2" fmla="*/ 7437 w 50132"/>
                <a:gd name="connsiteY2" fmla="*/ 4631 h 228685"/>
                <a:gd name="connsiteX3" fmla="*/ 1356 w 50132"/>
                <a:gd name="connsiteY3" fmla="*/ 23980 h 228685"/>
                <a:gd name="connsiteX4" fmla="*/ 272 w 50132"/>
                <a:gd name="connsiteY4" fmla="*/ 137650 h 228685"/>
                <a:gd name="connsiteX5" fmla="*/ 7272 w 50132"/>
                <a:gd name="connsiteY5" fmla="*/ 190372 h 228685"/>
                <a:gd name="connsiteX6" fmla="*/ 14083 w 50132"/>
                <a:gd name="connsiteY6" fmla="*/ 200200 h 228685"/>
                <a:gd name="connsiteX7" fmla="*/ 19621 w 50132"/>
                <a:gd name="connsiteY7" fmla="*/ 216768 h 228685"/>
                <a:gd name="connsiteX8" fmla="*/ 25419 w 50132"/>
                <a:gd name="connsiteY8" fmla="*/ 227963 h 228685"/>
                <a:gd name="connsiteX9" fmla="*/ 45240 w 50132"/>
                <a:gd name="connsiteY9" fmla="*/ 228293 h 228685"/>
                <a:gd name="connsiteX10" fmla="*/ 49435 w 50132"/>
                <a:gd name="connsiteY10" fmla="*/ 220775 h 228685"/>
                <a:gd name="connsiteX11" fmla="*/ 43425 w 50132"/>
                <a:gd name="connsiteY11" fmla="*/ 208920 h 228685"/>
                <a:gd name="connsiteX12" fmla="*/ 26338 w 50132"/>
                <a:gd name="connsiteY12" fmla="*/ 167487 h 228685"/>
                <a:gd name="connsiteX13" fmla="*/ 23439 w 50132"/>
                <a:gd name="connsiteY13" fmla="*/ 85917 h 228685"/>
                <a:gd name="connsiteX14" fmla="*/ 23251 w 50132"/>
                <a:gd name="connsiteY14" fmla="*/ 28104 h 22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32" h="228685">
                  <a:moveTo>
                    <a:pt x="23251" y="28104"/>
                  </a:moveTo>
                  <a:cubicBezTo>
                    <a:pt x="23062" y="20798"/>
                    <a:pt x="21483" y="13374"/>
                    <a:pt x="19409" y="6351"/>
                  </a:cubicBezTo>
                  <a:cubicBezTo>
                    <a:pt x="17170" y="-1285"/>
                    <a:pt x="11349" y="-2251"/>
                    <a:pt x="7437" y="4631"/>
                  </a:cubicBezTo>
                  <a:cubicBezTo>
                    <a:pt x="4137" y="10405"/>
                    <a:pt x="1497" y="17452"/>
                    <a:pt x="1356" y="23980"/>
                  </a:cubicBezTo>
                  <a:cubicBezTo>
                    <a:pt x="413" y="61854"/>
                    <a:pt x="-459" y="99776"/>
                    <a:pt x="272" y="137650"/>
                  </a:cubicBezTo>
                  <a:cubicBezTo>
                    <a:pt x="625" y="155279"/>
                    <a:pt x="4349" y="172884"/>
                    <a:pt x="7272" y="190372"/>
                  </a:cubicBezTo>
                  <a:cubicBezTo>
                    <a:pt x="7884" y="193978"/>
                    <a:pt x="11019" y="197937"/>
                    <a:pt x="14083" y="200200"/>
                  </a:cubicBezTo>
                  <a:cubicBezTo>
                    <a:pt x="21365" y="205550"/>
                    <a:pt x="22732" y="207977"/>
                    <a:pt x="19621" y="216768"/>
                  </a:cubicBezTo>
                  <a:cubicBezTo>
                    <a:pt x="17500" y="222802"/>
                    <a:pt x="19621" y="227044"/>
                    <a:pt x="25419" y="227963"/>
                  </a:cubicBezTo>
                  <a:cubicBezTo>
                    <a:pt x="31900" y="228977"/>
                    <a:pt x="38664" y="228765"/>
                    <a:pt x="45240" y="228293"/>
                  </a:cubicBezTo>
                  <a:cubicBezTo>
                    <a:pt x="49341" y="227987"/>
                    <a:pt x="51273" y="224923"/>
                    <a:pt x="49435" y="220775"/>
                  </a:cubicBezTo>
                  <a:cubicBezTo>
                    <a:pt x="47620" y="216721"/>
                    <a:pt x="45735" y="212667"/>
                    <a:pt x="43425" y="208920"/>
                  </a:cubicBezTo>
                  <a:cubicBezTo>
                    <a:pt x="35483" y="196028"/>
                    <a:pt x="28954" y="182641"/>
                    <a:pt x="26338" y="167487"/>
                  </a:cubicBezTo>
                  <a:cubicBezTo>
                    <a:pt x="21742" y="140973"/>
                    <a:pt x="21248" y="114317"/>
                    <a:pt x="23439" y="85917"/>
                  </a:cubicBezTo>
                  <a:cubicBezTo>
                    <a:pt x="23439" y="67723"/>
                    <a:pt x="23769" y="47902"/>
                    <a:pt x="23251" y="2810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7D0E2F-84CE-419E-B47E-CE23C508BA02}"/>
                </a:ext>
              </a:extLst>
            </p:cNvPr>
            <p:cNvSpPr/>
            <p:nvPr/>
          </p:nvSpPr>
          <p:spPr>
            <a:xfrm>
              <a:off x="357150" y="3447786"/>
              <a:ext cx="154218" cy="225815"/>
            </a:xfrm>
            <a:custGeom>
              <a:avLst/>
              <a:gdLst>
                <a:gd name="connsiteX0" fmla="*/ 139111 w 154218"/>
                <a:gd name="connsiteY0" fmla="*/ 216223 h 225815"/>
                <a:gd name="connsiteX1" fmla="*/ 151579 w 154218"/>
                <a:gd name="connsiteY1" fmla="*/ 225815 h 225815"/>
                <a:gd name="connsiteX2" fmla="*/ 154218 w 154218"/>
                <a:gd name="connsiteY2" fmla="*/ 223694 h 225815"/>
                <a:gd name="connsiteX3" fmla="*/ 150824 w 154218"/>
                <a:gd name="connsiteY3" fmla="*/ 214456 h 225815"/>
                <a:gd name="connsiteX4" fmla="*/ 84857 w 154218"/>
                <a:gd name="connsiteY4" fmla="*/ 117873 h 225815"/>
                <a:gd name="connsiteX5" fmla="*/ 58602 w 154218"/>
                <a:gd name="connsiteY5" fmla="*/ 78585 h 225815"/>
                <a:gd name="connsiteX6" fmla="*/ 44791 w 154218"/>
                <a:gd name="connsiteY6" fmla="*/ 50703 h 225815"/>
                <a:gd name="connsiteX7" fmla="*/ 16745 w 154218"/>
                <a:gd name="connsiteY7" fmla="*/ 5452 h 225815"/>
                <a:gd name="connsiteX8" fmla="*/ 3947 w 154218"/>
                <a:gd name="connsiteY8" fmla="*/ 1234 h 225815"/>
                <a:gd name="connsiteX9" fmla="*/ 1449 w 154218"/>
                <a:gd name="connsiteY9" fmla="*/ 13772 h 225815"/>
                <a:gd name="connsiteX10" fmla="*/ 16438 w 154218"/>
                <a:gd name="connsiteY10" fmla="*/ 45023 h 225815"/>
                <a:gd name="connsiteX11" fmla="*/ 101402 w 154218"/>
                <a:gd name="connsiteY11" fmla="*/ 168450 h 225815"/>
                <a:gd name="connsiteX12" fmla="*/ 139111 w 154218"/>
                <a:gd name="connsiteY12" fmla="*/ 216223 h 22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218" h="225815">
                  <a:moveTo>
                    <a:pt x="139111" y="216223"/>
                  </a:moveTo>
                  <a:cubicBezTo>
                    <a:pt x="142363" y="220159"/>
                    <a:pt x="147384" y="222657"/>
                    <a:pt x="151579" y="225815"/>
                  </a:cubicBezTo>
                  <a:cubicBezTo>
                    <a:pt x="152451" y="225108"/>
                    <a:pt x="153346" y="224401"/>
                    <a:pt x="154218" y="223694"/>
                  </a:cubicBezTo>
                  <a:cubicBezTo>
                    <a:pt x="153111" y="220607"/>
                    <a:pt x="152333" y="217354"/>
                    <a:pt x="150824" y="214456"/>
                  </a:cubicBezTo>
                  <a:cubicBezTo>
                    <a:pt x="132724" y="179622"/>
                    <a:pt x="110570" y="147427"/>
                    <a:pt x="84857" y="117873"/>
                  </a:cubicBezTo>
                  <a:cubicBezTo>
                    <a:pt x="74298" y="105759"/>
                    <a:pt x="65767" y="92749"/>
                    <a:pt x="58602" y="78585"/>
                  </a:cubicBezTo>
                  <a:cubicBezTo>
                    <a:pt x="53935" y="69322"/>
                    <a:pt x="49976" y="59659"/>
                    <a:pt x="44791" y="50703"/>
                  </a:cubicBezTo>
                  <a:cubicBezTo>
                    <a:pt x="35882" y="35360"/>
                    <a:pt x="26431" y="20324"/>
                    <a:pt x="16745" y="5452"/>
                  </a:cubicBezTo>
                  <a:cubicBezTo>
                    <a:pt x="14011" y="1281"/>
                    <a:pt x="9415" y="-1830"/>
                    <a:pt x="3947" y="1234"/>
                  </a:cubicBezTo>
                  <a:cubicBezTo>
                    <a:pt x="-1379" y="4227"/>
                    <a:pt x="-342" y="9553"/>
                    <a:pt x="1449" y="13772"/>
                  </a:cubicBezTo>
                  <a:cubicBezTo>
                    <a:pt x="5998" y="24401"/>
                    <a:pt x="10051" y="35525"/>
                    <a:pt x="16438" y="45023"/>
                  </a:cubicBezTo>
                  <a:cubicBezTo>
                    <a:pt x="44296" y="86480"/>
                    <a:pt x="72601" y="127630"/>
                    <a:pt x="101402" y="168450"/>
                  </a:cubicBezTo>
                  <a:cubicBezTo>
                    <a:pt x="113092" y="185042"/>
                    <a:pt x="126196" y="200597"/>
                    <a:pt x="139111" y="216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030F087-AAAA-458C-82A5-636F810E34B8}"/>
                </a:ext>
              </a:extLst>
            </p:cNvPr>
            <p:cNvSpPr/>
            <p:nvPr/>
          </p:nvSpPr>
          <p:spPr>
            <a:xfrm>
              <a:off x="478628" y="3355901"/>
              <a:ext cx="122887" cy="213703"/>
            </a:xfrm>
            <a:custGeom>
              <a:avLst/>
              <a:gdLst>
                <a:gd name="connsiteX0" fmla="*/ 115489 w 122887"/>
                <a:gd name="connsiteY0" fmla="*/ 197950 h 213703"/>
                <a:gd name="connsiteX1" fmla="*/ 91709 w 122887"/>
                <a:gd name="connsiteY1" fmla="*/ 169644 h 213703"/>
                <a:gd name="connsiteX2" fmla="*/ 51218 w 122887"/>
                <a:gd name="connsiteY2" fmla="*/ 95711 h 213703"/>
                <a:gd name="connsiteX3" fmla="*/ 11577 w 122887"/>
                <a:gd name="connsiteY3" fmla="*/ 13811 h 213703"/>
                <a:gd name="connsiteX4" fmla="*/ 1819 w 122887"/>
                <a:gd name="connsiteY4" fmla="*/ 0 h 213703"/>
                <a:gd name="connsiteX5" fmla="*/ 5 w 122887"/>
                <a:gd name="connsiteY5" fmla="*/ 5916 h 213703"/>
                <a:gd name="connsiteX6" fmla="*/ 11765 w 122887"/>
                <a:gd name="connsiteY6" fmla="*/ 44285 h 213703"/>
                <a:gd name="connsiteX7" fmla="*/ 22135 w 122887"/>
                <a:gd name="connsiteY7" fmla="*/ 71553 h 213703"/>
                <a:gd name="connsiteX8" fmla="*/ 27155 w 122887"/>
                <a:gd name="connsiteY8" fmla="*/ 94579 h 213703"/>
                <a:gd name="connsiteX9" fmla="*/ 72171 w 122887"/>
                <a:gd name="connsiteY9" fmla="*/ 174264 h 213703"/>
                <a:gd name="connsiteX10" fmla="*/ 105308 w 122887"/>
                <a:gd name="connsiteY10" fmla="*/ 209050 h 213703"/>
                <a:gd name="connsiteX11" fmla="*/ 121381 w 122887"/>
                <a:gd name="connsiteY11" fmla="*/ 211124 h 213703"/>
                <a:gd name="connsiteX12" fmla="*/ 115489 w 122887"/>
                <a:gd name="connsiteY12" fmla="*/ 197950 h 2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87" h="213703">
                  <a:moveTo>
                    <a:pt x="115489" y="197950"/>
                  </a:moveTo>
                  <a:cubicBezTo>
                    <a:pt x="107664" y="188405"/>
                    <a:pt x="97931" y="180085"/>
                    <a:pt x="91709" y="169644"/>
                  </a:cubicBezTo>
                  <a:cubicBezTo>
                    <a:pt x="77308" y="145534"/>
                    <a:pt x="63969" y="120740"/>
                    <a:pt x="51218" y="95711"/>
                  </a:cubicBezTo>
                  <a:cubicBezTo>
                    <a:pt x="37455" y="68701"/>
                    <a:pt x="24916" y="41056"/>
                    <a:pt x="11577" y="13811"/>
                  </a:cubicBezTo>
                  <a:cubicBezTo>
                    <a:pt x="9385" y="9333"/>
                    <a:pt x="5802" y="5539"/>
                    <a:pt x="1819" y="0"/>
                  </a:cubicBezTo>
                  <a:cubicBezTo>
                    <a:pt x="688" y="3606"/>
                    <a:pt x="-66" y="4808"/>
                    <a:pt x="5" y="5916"/>
                  </a:cubicBezTo>
                  <a:cubicBezTo>
                    <a:pt x="971" y="19609"/>
                    <a:pt x="3304" y="33019"/>
                    <a:pt x="11765" y="44285"/>
                  </a:cubicBezTo>
                  <a:cubicBezTo>
                    <a:pt x="17940" y="52487"/>
                    <a:pt x="20815" y="61537"/>
                    <a:pt x="22135" y="71553"/>
                  </a:cubicBezTo>
                  <a:cubicBezTo>
                    <a:pt x="23149" y="79331"/>
                    <a:pt x="24351" y="87320"/>
                    <a:pt x="27155" y="94579"/>
                  </a:cubicBezTo>
                  <a:cubicBezTo>
                    <a:pt x="38209" y="123333"/>
                    <a:pt x="53198" y="150083"/>
                    <a:pt x="72171" y="174264"/>
                  </a:cubicBezTo>
                  <a:cubicBezTo>
                    <a:pt x="82022" y="186826"/>
                    <a:pt x="93830" y="197879"/>
                    <a:pt x="105308" y="209050"/>
                  </a:cubicBezTo>
                  <a:cubicBezTo>
                    <a:pt x="109644" y="213269"/>
                    <a:pt x="117139" y="215956"/>
                    <a:pt x="121381" y="211124"/>
                  </a:cubicBezTo>
                  <a:cubicBezTo>
                    <a:pt x="126048" y="205798"/>
                    <a:pt x="118671" y="201815"/>
                    <a:pt x="115489" y="1979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1F5FD1-9075-4174-B1F2-5B9213DFDE9C}"/>
                </a:ext>
              </a:extLst>
            </p:cNvPr>
            <p:cNvSpPr/>
            <p:nvPr/>
          </p:nvSpPr>
          <p:spPr>
            <a:xfrm>
              <a:off x="460579" y="3776288"/>
              <a:ext cx="175526" cy="116078"/>
            </a:xfrm>
            <a:custGeom>
              <a:avLst/>
              <a:gdLst>
                <a:gd name="connsiteX0" fmla="*/ 169833 w 175526"/>
                <a:gd name="connsiteY0" fmla="*/ 99199 h 116078"/>
                <a:gd name="connsiteX1" fmla="*/ 142046 w 175526"/>
                <a:gd name="connsiteY1" fmla="*/ 82300 h 116078"/>
                <a:gd name="connsiteX2" fmla="*/ 74735 w 175526"/>
                <a:gd name="connsiteY2" fmla="*/ 43530 h 116078"/>
                <a:gd name="connsiteX3" fmla="*/ 20434 w 175526"/>
                <a:gd name="connsiteY3" fmla="*/ 7660 h 116078"/>
                <a:gd name="connsiteX4" fmla="*/ 1815 w 175526"/>
                <a:gd name="connsiteY4" fmla="*/ 0 h 116078"/>
                <a:gd name="connsiteX5" fmla="*/ 0 w 175526"/>
                <a:gd name="connsiteY5" fmla="*/ 2003 h 116078"/>
                <a:gd name="connsiteX6" fmla="*/ 4926 w 175526"/>
                <a:gd name="connsiteY6" fmla="*/ 11878 h 116078"/>
                <a:gd name="connsiteX7" fmla="*/ 60311 w 175526"/>
                <a:gd name="connsiteY7" fmla="*/ 59463 h 116078"/>
                <a:gd name="connsiteX8" fmla="*/ 89654 w 175526"/>
                <a:gd name="connsiteY8" fmla="*/ 73462 h 116078"/>
                <a:gd name="connsiteX9" fmla="*/ 98727 w 175526"/>
                <a:gd name="connsiteY9" fmla="*/ 97643 h 116078"/>
                <a:gd name="connsiteX10" fmla="*/ 112444 w 175526"/>
                <a:gd name="connsiteY10" fmla="*/ 95522 h 116078"/>
                <a:gd name="connsiteX11" fmla="*/ 143790 w 175526"/>
                <a:gd name="connsiteY11" fmla="*/ 105374 h 116078"/>
                <a:gd name="connsiteX12" fmla="*/ 163163 w 175526"/>
                <a:gd name="connsiteY12" fmla="*/ 116074 h 116078"/>
                <a:gd name="connsiteX13" fmla="*/ 174311 w 175526"/>
                <a:gd name="connsiteY13" fmla="*/ 111030 h 116078"/>
                <a:gd name="connsiteX14" fmla="*/ 169833 w 175526"/>
                <a:gd name="connsiteY14" fmla="*/ 99199 h 11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526" h="116078">
                  <a:moveTo>
                    <a:pt x="169833" y="99199"/>
                  </a:moveTo>
                  <a:cubicBezTo>
                    <a:pt x="160735" y="93307"/>
                    <a:pt x="151685" y="87203"/>
                    <a:pt x="142046" y="82300"/>
                  </a:cubicBezTo>
                  <a:cubicBezTo>
                    <a:pt x="118925" y="70563"/>
                    <a:pt x="95711" y="59227"/>
                    <a:pt x="74735" y="43530"/>
                  </a:cubicBezTo>
                  <a:cubicBezTo>
                    <a:pt x="57389" y="30544"/>
                    <a:pt x="38817" y="19184"/>
                    <a:pt x="20434" y="7660"/>
                  </a:cubicBezTo>
                  <a:cubicBezTo>
                    <a:pt x="14824" y="4148"/>
                    <a:pt x="8060" y="2498"/>
                    <a:pt x="1815" y="0"/>
                  </a:cubicBezTo>
                  <a:cubicBezTo>
                    <a:pt x="1202" y="660"/>
                    <a:pt x="589" y="1343"/>
                    <a:pt x="0" y="2003"/>
                  </a:cubicBezTo>
                  <a:cubicBezTo>
                    <a:pt x="1626" y="5303"/>
                    <a:pt x="2757" y="8979"/>
                    <a:pt x="4926" y="11878"/>
                  </a:cubicBezTo>
                  <a:cubicBezTo>
                    <a:pt x="19844" y="31817"/>
                    <a:pt x="39218" y="46783"/>
                    <a:pt x="60311" y="59463"/>
                  </a:cubicBezTo>
                  <a:cubicBezTo>
                    <a:pt x="69550" y="65025"/>
                    <a:pt x="79991" y="68536"/>
                    <a:pt x="89654" y="73462"/>
                  </a:cubicBezTo>
                  <a:cubicBezTo>
                    <a:pt x="100943" y="79213"/>
                    <a:pt x="102993" y="84162"/>
                    <a:pt x="98727" y="97643"/>
                  </a:cubicBezTo>
                  <a:cubicBezTo>
                    <a:pt x="104266" y="96818"/>
                    <a:pt x="108485" y="96653"/>
                    <a:pt x="112444" y="95522"/>
                  </a:cubicBezTo>
                  <a:cubicBezTo>
                    <a:pt x="125171" y="91845"/>
                    <a:pt x="135706" y="93967"/>
                    <a:pt x="143790" y="105374"/>
                  </a:cubicBezTo>
                  <a:cubicBezTo>
                    <a:pt x="148409" y="111878"/>
                    <a:pt x="155079" y="116238"/>
                    <a:pt x="163163" y="116074"/>
                  </a:cubicBezTo>
                  <a:cubicBezTo>
                    <a:pt x="167028" y="116003"/>
                    <a:pt x="172237" y="113976"/>
                    <a:pt x="174311" y="111030"/>
                  </a:cubicBezTo>
                  <a:cubicBezTo>
                    <a:pt x="177445" y="106505"/>
                    <a:pt x="174004" y="101909"/>
                    <a:pt x="169833" y="9919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6E76BF-6947-447F-8669-BDC01EE54884}"/>
                </a:ext>
              </a:extLst>
            </p:cNvPr>
            <p:cNvSpPr/>
            <p:nvPr/>
          </p:nvSpPr>
          <p:spPr>
            <a:xfrm>
              <a:off x="986991" y="3827031"/>
              <a:ext cx="170354" cy="118103"/>
            </a:xfrm>
            <a:custGeom>
              <a:avLst/>
              <a:gdLst>
                <a:gd name="connsiteX0" fmla="*/ 170313 w 170354"/>
                <a:gd name="connsiteY0" fmla="*/ 12350 h 118103"/>
                <a:gd name="connsiteX1" fmla="*/ 152495 w 170354"/>
                <a:gd name="connsiteY1" fmla="*/ 3464 h 118103"/>
                <a:gd name="connsiteX2" fmla="*/ 138778 w 170354"/>
                <a:gd name="connsiteY2" fmla="*/ 14730 h 118103"/>
                <a:gd name="connsiteX3" fmla="*/ 59070 w 170354"/>
                <a:gd name="connsiteY3" fmla="*/ 70540 h 118103"/>
                <a:gd name="connsiteX4" fmla="*/ 18557 w 170354"/>
                <a:gd name="connsiteY4" fmla="*/ 92105 h 118103"/>
                <a:gd name="connsiteX5" fmla="*/ 3214 w 170354"/>
                <a:gd name="connsiteY5" fmla="*/ 103676 h 118103"/>
                <a:gd name="connsiteX6" fmla="*/ 2082 w 170354"/>
                <a:gd name="connsiteY6" fmla="*/ 116356 h 118103"/>
                <a:gd name="connsiteX7" fmla="*/ 11816 w 170354"/>
                <a:gd name="connsiteY7" fmla="*/ 117652 h 118103"/>
                <a:gd name="connsiteX8" fmla="*/ 26640 w 170354"/>
                <a:gd name="connsiteY8" fmla="*/ 111101 h 118103"/>
                <a:gd name="connsiteX9" fmla="*/ 97510 w 170354"/>
                <a:gd name="connsiteY9" fmla="*/ 66439 h 118103"/>
                <a:gd name="connsiteX10" fmla="*/ 152495 w 170354"/>
                <a:gd name="connsiteY10" fmla="*/ 39594 h 118103"/>
                <a:gd name="connsiteX11" fmla="*/ 170313 w 170354"/>
                <a:gd name="connsiteY11" fmla="*/ 16804 h 118103"/>
                <a:gd name="connsiteX12" fmla="*/ 170313 w 170354"/>
                <a:gd name="connsiteY12" fmla="*/ 12350 h 1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354" h="118103">
                  <a:moveTo>
                    <a:pt x="170313" y="12350"/>
                  </a:moveTo>
                  <a:cubicBezTo>
                    <a:pt x="169393" y="71"/>
                    <a:pt x="162771" y="-3370"/>
                    <a:pt x="152495" y="3464"/>
                  </a:cubicBezTo>
                  <a:cubicBezTo>
                    <a:pt x="147593" y="6740"/>
                    <a:pt x="142691" y="10370"/>
                    <a:pt x="138778" y="14730"/>
                  </a:cubicBezTo>
                  <a:cubicBezTo>
                    <a:pt x="116506" y="39547"/>
                    <a:pt x="88271" y="55668"/>
                    <a:pt x="59070" y="70540"/>
                  </a:cubicBezTo>
                  <a:cubicBezTo>
                    <a:pt x="45448" y="77492"/>
                    <a:pt x="31849" y="84563"/>
                    <a:pt x="18557" y="92105"/>
                  </a:cubicBezTo>
                  <a:cubicBezTo>
                    <a:pt x="13018" y="95239"/>
                    <a:pt x="8116" y="99552"/>
                    <a:pt x="3214" y="103676"/>
                  </a:cubicBezTo>
                  <a:cubicBezTo>
                    <a:pt x="-1123" y="107330"/>
                    <a:pt x="-628" y="112680"/>
                    <a:pt x="2082" y="116356"/>
                  </a:cubicBezTo>
                  <a:cubicBezTo>
                    <a:pt x="3473" y="118242"/>
                    <a:pt x="8776" y="118477"/>
                    <a:pt x="11816" y="117652"/>
                  </a:cubicBezTo>
                  <a:cubicBezTo>
                    <a:pt x="16977" y="116262"/>
                    <a:pt x="22092" y="113952"/>
                    <a:pt x="26640" y="111101"/>
                  </a:cubicBezTo>
                  <a:cubicBezTo>
                    <a:pt x="50327" y="96300"/>
                    <a:pt x="73400" y="80485"/>
                    <a:pt x="97510" y="66439"/>
                  </a:cubicBezTo>
                  <a:cubicBezTo>
                    <a:pt x="115116" y="56210"/>
                    <a:pt x="133546" y="46971"/>
                    <a:pt x="152495" y="39594"/>
                  </a:cubicBezTo>
                  <a:cubicBezTo>
                    <a:pt x="165293" y="34622"/>
                    <a:pt x="170643" y="30639"/>
                    <a:pt x="170313" y="16804"/>
                  </a:cubicBezTo>
                  <a:cubicBezTo>
                    <a:pt x="170313" y="15319"/>
                    <a:pt x="170407" y="13811"/>
                    <a:pt x="170313" y="123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CB3FA5-5CDE-47B2-B653-EC53E5097BDA}"/>
                </a:ext>
              </a:extLst>
            </p:cNvPr>
            <p:cNvSpPr/>
            <p:nvPr/>
          </p:nvSpPr>
          <p:spPr>
            <a:xfrm>
              <a:off x="1126948" y="3562437"/>
              <a:ext cx="48156" cy="187816"/>
            </a:xfrm>
            <a:custGeom>
              <a:avLst/>
              <a:gdLst>
                <a:gd name="connsiteX0" fmla="*/ 38416 w 48156"/>
                <a:gd name="connsiteY0" fmla="*/ 3175 h 187816"/>
                <a:gd name="connsiteX1" fmla="*/ 30356 w 48156"/>
                <a:gd name="connsiteY1" fmla="*/ 18023 h 187816"/>
                <a:gd name="connsiteX2" fmla="*/ 21424 w 48156"/>
                <a:gd name="connsiteY2" fmla="*/ 69614 h 187816"/>
                <a:gd name="connsiteX3" fmla="*/ 9639 w 48156"/>
                <a:gd name="connsiteY3" fmla="*/ 107229 h 187816"/>
                <a:gd name="connsiteX4" fmla="*/ 0 w 48156"/>
                <a:gd name="connsiteY4" fmla="*/ 136972 h 187816"/>
                <a:gd name="connsiteX5" fmla="*/ 754 w 48156"/>
                <a:gd name="connsiteY5" fmla="*/ 150123 h 187816"/>
                <a:gd name="connsiteX6" fmla="*/ 9828 w 48156"/>
                <a:gd name="connsiteY6" fmla="*/ 181209 h 187816"/>
                <a:gd name="connsiteX7" fmla="*/ 25171 w 48156"/>
                <a:gd name="connsiteY7" fmla="*/ 184132 h 187816"/>
                <a:gd name="connsiteX8" fmla="*/ 24228 w 48156"/>
                <a:gd name="connsiteY8" fmla="*/ 156769 h 187816"/>
                <a:gd name="connsiteX9" fmla="*/ 16568 w 48156"/>
                <a:gd name="connsiteY9" fmla="*/ 133625 h 187816"/>
                <a:gd name="connsiteX10" fmla="*/ 20669 w 48156"/>
                <a:gd name="connsiteY10" fmla="*/ 122548 h 187816"/>
                <a:gd name="connsiteX11" fmla="*/ 47396 w 48156"/>
                <a:gd name="connsiteY11" fmla="*/ 37655 h 187816"/>
                <a:gd name="connsiteX12" fmla="*/ 47985 w 48156"/>
                <a:gd name="connsiteY12" fmla="*/ 5838 h 187816"/>
                <a:gd name="connsiteX13" fmla="*/ 44355 w 48156"/>
                <a:gd name="connsiteY13" fmla="*/ 87 h 187816"/>
                <a:gd name="connsiteX14" fmla="*/ 38416 w 48156"/>
                <a:gd name="connsiteY14" fmla="*/ 3175 h 18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156" h="187816">
                  <a:moveTo>
                    <a:pt x="38416" y="3175"/>
                  </a:moveTo>
                  <a:cubicBezTo>
                    <a:pt x="35305" y="7865"/>
                    <a:pt x="32430" y="12814"/>
                    <a:pt x="30356" y="18023"/>
                  </a:cubicBezTo>
                  <a:cubicBezTo>
                    <a:pt x="23757" y="34544"/>
                    <a:pt x="22767" y="52103"/>
                    <a:pt x="21424" y="69614"/>
                  </a:cubicBezTo>
                  <a:cubicBezTo>
                    <a:pt x="20410" y="83001"/>
                    <a:pt x="18124" y="96529"/>
                    <a:pt x="9639" y="107229"/>
                  </a:cubicBezTo>
                  <a:cubicBezTo>
                    <a:pt x="1956" y="116915"/>
                    <a:pt x="306" y="127615"/>
                    <a:pt x="0" y="136972"/>
                  </a:cubicBezTo>
                  <a:cubicBezTo>
                    <a:pt x="283" y="142746"/>
                    <a:pt x="-141" y="146611"/>
                    <a:pt x="754" y="150123"/>
                  </a:cubicBezTo>
                  <a:cubicBezTo>
                    <a:pt x="3417" y="160587"/>
                    <a:pt x="5892" y="171193"/>
                    <a:pt x="9828" y="181209"/>
                  </a:cubicBezTo>
                  <a:cubicBezTo>
                    <a:pt x="12963" y="189175"/>
                    <a:pt x="18525" y="189670"/>
                    <a:pt x="25171" y="184132"/>
                  </a:cubicBezTo>
                  <a:cubicBezTo>
                    <a:pt x="37780" y="173597"/>
                    <a:pt x="37521" y="166503"/>
                    <a:pt x="24228" y="156769"/>
                  </a:cubicBezTo>
                  <a:cubicBezTo>
                    <a:pt x="15225" y="150170"/>
                    <a:pt x="13269" y="144490"/>
                    <a:pt x="16568" y="133625"/>
                  </a:cubicBezTo>
                  <a:cubicBezTo>
                    <a:pt x="17723" y="129854"/>
                    <a:pt x="18855" y="125989"/>
                    <a:pt x="20669" y="122548"/>
                  </a:cubicBezTo>
                  <a:cubicBezTo>
                    <a:pt x="34716" y="95845"/>
                    <a:pt x="44379" y="67752"/>
                    <a:pt x="47396" y="37655"/>
                  </a:cubicBezTo>
                  <a:cubicBezTo>
                    <a:pt x="48456" y="27120"/>
                    <a:pt x="48150" y="16444"/>
                    <a:pt x="47985" y="5838"/>
                  </a:cubicBezTo>
                  <a:cubicBezTo>
                    <a:pt x="47961" y="3788"/>
                    <a:pt x="46052" y="606"/>
                    <a:pt x="44355" y="87"/>
                  </a:cubicBezTo>
                  <a:cubicBezTo>
                    <a:pt x="42776" y="-431"/>
                    <a:pt x="39548" y="1454"/>
                    <a:pt x="38416" y="317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126143-ED25-47DF-969D-15AC04358816}"/>
                </a:ext>
              </a:extLst>
            </p:cNvPr>
            <p:cNvSpPr/>
            <p:nvPr/>
          </p:nvSpPr>
          <p:spPr>
            <a:xfrm>
              <a:off x="772286" y="3765846"/>
              <a:ext cx="146553" cy="39818"/>
            </a:xfrm>
            <a:custGeom>
              <a:avLst/>
              <a:gdLst>
                <a:gd name="connsiteX0" fmla="*/ 146554 w 146553"/>
                <a:gd name="connsiteY0" fmla="*/ 2688 h 39818"/>
                <a:gd name="connsiteX1" fmla="*/ 138800 w 146553"/>
                <a:gd name="connsiteY1" fmla="*/ 449 h 39818"/>
                <a:gd name="connsiteX2" fmla="*/ 121029 w 146553"/>
                <a:gd name="connsiteY2" fmla="*/ 190 h 39818"/>
                <a:gd name="connsiteX3" fmla="*/ 40615 w 146553"/>
                <a:gd name="connsiteY3" fmla="*/ 6624 h 39818"/>
                <a:gd name="connsiteX4" fmla="*/ 7925 w 146553"/>
                <a:gd name="connsiteY4" fmla="*/ 12398 h 39818"/>
                <a:gd name="connsiteX5" fmla="*/ 1986 w 146553"/>
                <a:gd name="connsiteY5" fmla="*/ 26845 h 39818"/>
                <a:gd name="connsiteX6" fmla="*/ 28618 w 146553"/>
                <a:gd name="connsiteY6" fmla="*/ 39643 h 39818"/>
                <a:gd name="connsiteX7" fmla="*/ 138164 w 146553"/>
                <a:gd name="connsiteY7" fmla="*/ 8556 h 39818"/>
                <a:gd name="connsiteX8" fmla="*/ 146554 w 146553"/>
                <a:gd name="connsiteY8" fmla="*/ 2688 h 3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53" h="39818">
                  <a:moveTo>
                    <a:pt x="146554" y="2688"/>
                  </a:moveTo>
                  <a:cubicBezTo>
                    <a:pt x="142689" y="1533"/>
                    <a:pt x="140756" y="543"/>
                    <a:pt x="138800" y="449"/>
                  </a:cubicBezTo>
                  <a:cubicBezTo>
                    <a:pt x="132884" y="142"/>
                    <a:pt x="126921" y="-235"/>
                    <a:pt x="121029" y="190"/>
                  </a:cubicBezTo>
                  <a:cubicBezTo>
                    <a:pt x="94209" y="2146"/>
                    <a:pt x="67364" y="4055"/>
                    <a:pt x="40615" y="6624"/>
                  </a:cubicBezTo>
                  <a:cubicBezTo>
                    <a:pt x="29632" y="7684"/>
                    <a:pt x="18672" y="9829"/>
                    <a:pt x="7925" y="12398"/>
                  </a:cubicBezTo>
                  <a:cubicBezTo>
                    <a:pt x="-653" y="14472"/>
                    <a:pt x="-1643" y="18667"/>
                    <a:pt x="1986" y="26845"/>
                  </a:cubicBezTo>
                  <a:cubicBezTo>
                    <a:pt x="7313" y="38889"/>
                    <a:pt x="17824" y="40444"/>
                    <a:pt x="28618" y="39643"/>
                  </a:cubicBezTo>
                  <a:cubicBezTo>
                    <a:pt x="67200" y="36815"/>
                    <a:pt x="103047" y="23829"/>
                    <a:pt x="138164" y="8556"/>
                  </a:cubicBezTo>
                  <a:cubicBezTo>
                    <a:pt x="140615" y="7472"/>
                    <a:pt x="142689" y="5422"/>
                    <a:pt x="146554" y="268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C948466-5ED5-49FE-82F1-BB2B5B062ABA}"/>
                </a:ext>
              </a:extLst>
            </p:cNvPr>
            <p:cNvSpPr/>
            <p:nvPr/>
          </p:nvSpPr>
          <p:spPr>
            <a:xfrm>
              <a:off x="339584" y="3336599"/>
              <a:ext cx="79558" cy="92570"/>
            </a:xfrm>
            <a:custGeom>
              <a:avLst/>
              <a:gdLst>
                <a:gd name="connsiteX0" fmla="*/ 24011 w 79558"/>
                <a:gd name="connsiteY0" fmla="*/ 91539 h 92570"/>
                <a:gd name="connsiteX1" fmla="*/ 35324 w 79558"/>
                <a:gd name="connsiteY1" fmla="*/ 77445 h 92570"/>
                <a:gd name="connsiteX2" fmla="*/ 32166 w 79558"/>
                <a:gd name="connsiteY2" fmla="*/ 67712 h 92570"/>
                <a:gd name="connsiteX3" fmla="*/ 37681 w 79558"/>
                <a:gd name="connsiteY3" fmla="*/ 52675 h 92570"/>
                <a:gd name="connsiteX4" fmla="*/ 47273 w 79558"/>
                <a:gd name="connsiteY4" fmla="*/ 49823 h 92570"/>
                <a:gd name="connsiteX5" fmla="*/ 53637 w 79558"/>
                <a:gd name="connsiteY5" fmla="*/ 62267 h 92570"/>
                <a:gd name="connsiteX6" fmla="*/ 57101 w 79558"/>
                <a:gd name="connsiteY6" fmla="*/ 76479 h 92570"/>
                <a:gd name="connsiteX7" fmla="*/ 74471 w 79558"/>
                <a:gd name="connsiteY7" fmla="*/ 82819 h 92570"/>
                <a:gd name="connsiteX8" fmla="*/ 78360 w 79558"/>
                <a:gd name="connsiteY8" fmla="*/ 68560 h 92570"/>
                <a:gd name="connsiteX9" fmla="*/ 44445 w 79558"/>
                <a:gd name="connsiteY9" fmla="*/ 0 h 92570"/>
                <a:gd name="connsiteX10" fmla="*/ 32402 w 79558"/>
                <a:gd name="connsiteY10" fmla="*/ 41904 h 92570"/>
                <a:gd name="connsiteX11" fmla="*/ 25001 w 79558"/>
                <a:gd name="connsiteY11" fmla="*/ 54254 h 92570"/>
                <a:gd name="connsiteX12" fmla="*/ 14372 w 79558"/>
                <a:gd name="connsiteY12" fmla="*/ 44850 h 92570"/>
                <a:gd name="connsiteX13" fmla="*/ 4426 w 79558"/>
                <a:gd name="connsiteY13" fmla="*/ 32218 h 92570"/>
                <a:gd name="connsiteX14" fmla="*/ 1669 w 79558"/>
                <a:gd name="connsiteY14" fmla="*/ 33184 h 92570"/>
                <a:gd name="connsiteX15" fmla="*/ 7537 w 79558"/>
                <a:gd name="connsiteY15" fmla="*/ 86731 h 92570"/>
                <a:gd name="connsiteX16" fmla="*/ 24011 w 79558"/>
                <a:gd name="connsiteY16" fmla="*/ 91539 h 9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58" h="92570">
                  <a:moveTo>
                    <a:pt x="24011" y="91539"/>
                  </a:moveTo>
                  <a:cubicBezTo>
                    <a:pt x="30611" y="89489"/>
                    <a:pt x="35159" y="84633"/>
                    <a:pt x="35324" y="77445"/>
                  </a:cubicBezTo>
                  <a:cubicBezTo>
                    <a:pt x="35395" y="74216"/>
                    <a:pt x="33109" y="71011"/>
                    <a:pt x="32166" y="67712"/>
                  </a:cubicBezTo>
                  <a:cubicBezTo>
                    <a:pt x="30351" y="61419"/>
                    <a:pt x="33038" y="56281"/>
                    <a:pt x="37681" y="52675"/>
                  </a:cubicBezTo>
                  <a:cubicBezTo>
                    <a:pt x="40274" y="50672"/>
                    <a:pt x="46189" y="48692"/>
                    <a:pt x="47273" y="49823"/>
                  </a:cubicBezTo>
                  <a:cubicBezTo>
                    <a:pt x="50361" y="53099"/>
                    <a:pt x="52128" y="57836"/>
                    <a:pt x="53637" y="62267"/>
                  </a:cubicBezTo>
                  <a:cubicBezTo>
                    <a:pt x="55216" y="66863"/>
                    <a:pt x="55169" y="72095"/>
                    <a:pt x="57101" y="76479"/>
                  </a:cubicBezTo>
                  <a:cubicBezTo>
                    <a:pt x="60354" y="83832"/>
                    <a:pt x="67330" y="86142"/>
                    <a:pt x="74471" y="82819"/>
                  </a:cubicBezTo>
                  <a:cubicBezTo>
                    <a:pt x="81117" y="79731"/>
                    <a:pt x="79868" y="73580"/>
                    <a:pt x="78360" y="68560"/>
                  </a:cubicBezTo>
                  <a:cubicBezTo>
                    <a:pt x="71148" y="44237"/>
                    <a:pt x="56512" y="23615"/>
                    <a:pt x="44445" y="0"/>
                  </a:cubicBezTo>
                  <a:cubicBezTo>
                    <a:pt x="40156" y="15131"/>
                    <a:pt x="36668" y="28635"/>
                    <a:pt x="32402" y="41904"/>
                  </a:cubicBezTo>
                  <a:cubicBezTo>
                    <a:pt x="30964" y="46359"/>
                    <a:pt x="27523" y="50153"/>
                    <a:pt x="25001" y="54254"/>
                  </a:cubicBezTo>
                  <a:cubicBezTo>
                    <a:pt x="21443" y="51143"/>
                    <a:pt x="17577" y="48315"/>
                    <a:pt x="14372" y="44850"/>
                  </a:cubicBezTo>
                  <a:cubicBezTo>
                    <a:pt x="10743" y="40938"/>
                    <a:pt x="7726" y="36460"/>
                    <a:pt x="4426" y="32218"/>
                  </a:cubicBezTo>
                  <a:cubicBezTo>
                    <a:pt x="3507" y="32548"/>
                    <a:pt x="2588" y="32854"/>
                    <a:pt x="1669" y="33184"/>
                  </a:cubicBezTo>
                  <a:cubicBezTo>
                    <a:pt x="-924" y="51426"/>
                    <a:pt x="-1513" y="69644"/>
                    <a:pt x="7537" y="86731"/>
                  </a:cubicBezTo>
                  <a:cubicBezTo>
                    <a:pt x="10931" y="93165"/>
                    <a:pt x="17837" y="93448"/>
                    <a:pt x="24011" y="9153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926CFE-7DE2-4429-9283-2A8E163B391E}"/>
                </a:ext>
              </a:extLst>
            </p:cNvPr>
            <p:cNvSpPr/>
            <p:nvPr/>
          </p:nvSpPr>
          <p:spPr>
            <a:xfrm>
              <a:off x="1072081" y="2529929"/>
              <a:ext cx="157417" cy="93493"/>
            </a:xfrm>
            <a:custGeom>
              <a:avLst/>
              <a:gdLst>
                <a:gd name="connsiteX0" fmla="*/ 1391 w 157417"/>
                <a:gd name="connsiteY0" fmla="*/ 0 h 93493"/>
                <a:gd name="connsiteX1" fmla="*/ 0 w 157417"/>
                <a:gd name="connsiteY1" fmla="*/ 2404 h 93493"/>
                <a:gd name="connsiteX2" fmla="*/ 15084 w 157417"/>
                <a:gd name="connsiteY2" fmla="*/ 14824 h 93493"/>
                <a:gd name="connsiteX3" fmla="*/ 110394 w 157417"/>
                <a:gd name="connsiteY3" fmla="*/ 76290 h 93493"/>
                <a:gd name="connsiteX4" fmla="*/ 140137 w 157417"/>
                <a:gd name="connsiteY4" fmla="*/ 91068 h 93493"/>
                <a:gd name="connsiteX5" fmla="*/ 156116 w 157417"/>
                <a:gd name="connsiteY5" fmla="*/ 89206 h 93493"/>
                <a:gd name="connsiteX6" fmla="*/ 148456 w 157417"/>
                <a:gd name="connsiteY6" fmla="*/ 74735 h 93493"/>
                <a:gd name="connsiteX7" fmla="*/ 13293 w 157417"/>
                <a:gd name="connsiteY7" fmla="*/ 3064 h 93493"/>
                <a:gd name="connsiteX8" fmla="*/ 1391 w 157417"/>
                <a:gd name="connsiteY8" fmla="*/ 0 h 9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7" h="93493">
                  <a:moveTo>
                    <a:pt x="1391" y="0"/>
                  </a:moveTo>
                  <a:cubicBezTo>
                    <a:pt x="919" y="801"/>
                    <a:pt x="471" y="1603"/>
                    <a:pt x="0" y="2404"/>
                  </a:cubicBezTo>
                  <a:cubicBezTo>
                    <a:pt x="5020" y="6576"/>
                    <a:pt x="9663" y="11289"/>
                    <a:pt x="15084" y="14824"/>
                  </a:cubicBezTo>
                  <a:cubicBezTo>
                    <a:pt x="46712" y="35517"/>
                    <a:pt x="78388" y="56163"/>
                    <a:pt x="110394" y="76290"/>
                  </a:cubicBezTo>
                  <a:cubicBezTo>
                    <a:pt x="119727" y="82159"/>
                    <a:pt x="129955" y="86755"/>
                    <a:pt x="140137" y="91068"/>
                  </a:cubicBezTo>
                  <a:cubicBezTo>
                    <a:pt x="145345" y="93260"/>
                    <a:pt x="152369" y="95946"/>
                    <a:pt x="156116" y="89206"/>
                  </a:cubicBezTo>
                  <a:cubicBezTo>
                    <a:pt x="160311" y="81688"/>
                    <a:pt x="153453" y="78129"/>
                    <a:pt x="148456" y="74735"/>
                  </a:cubicBezTo>
                  <a:cubicBezTo>
                    <a:pt x="106034" y="45864"/>
                    <a:pt x="60853" y="22178"/>
                    <a:pt x="13293" y="3064"/>
                  </a:cubicBezTo>
                  <a:cubicBezTo>
                    <a:pt x="9545" y="1556"/>
                    <a:pt x="5374" y="990"/>
                    <a:pt x="1391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F765E-A63E-4F0F-8350-6EABB89D4C19}"/>
                </a:ext>
              </a:extLst>
            </p:cNvPr>
            <p:cNvSpPr/>
            <p:nvPr/>
          </p:nvSpPr>
          <p:spPr>
            <a:xfrm>
              <a:off x="965293" y="3326492"/>
              <a:ext cx="40370" cy="117107"/>
            </a:xfrm>
            <a:custGeom>
              <a:avLst/>
              <a:gdLst>
                <a:gd name="connsiteX0" fmla="*/ 36931 w 40370"/>
                <a:gd name="connsiteY0" fmla="*/ 34193 h 117107"/>
                <a:gd name="connsiteX1" fmla="*/ 40302 w 40370"/>
                <a:gd name="connsiteY1" fmla="*/ 11591 h 117107"/>
                <a:gd name="connsiteX2" fmla="*/ 33443 w 40370"/>
                <a:gd name="connsiteY2" fmla="*/ 679 h 117107"/>
                <a:gd name="connsiteX3" fmla="*/ 20976 w 40370"/>
                <a:gd name="connsiteY3" fmla="*/ 5817 h 117107"/>
                <a:gd name="connsiteX4" fmla="*/ 15060 w 40370"/>
                <a:gd name="connsiteY4" fmla="*/ 16871 h 117107"/>
                <a:gd name="connsiteX5" fmla="*/ 0 w 40370"/>
                <a:gd name="connsiteY5" fmla="*/ 91983 h 117107"/>
                <a:gd name="connsiteX6" fmla="*/ 3818 w 40370"/>
                <a:gd name="connsiteY6" fmla="*/ 109965 h 117107"/>
                <a:gd name="connsiteX7" fmla="*/ 19562 w 40370"/>
                <a:gd name="connsiteY7" fmla="*/ 115315 h 117107"/>
                <a:gd name="connsiteX8" fmla="*/ 31228 w 40370"/>
                <a:gd name="connsiteY8" fmla="*/ 89626 h 117107"/>
                <a:gd name="connsiteX9" fmla="*/ 30120 w 40370"/>
                <a:gd name="connsiteY9" fmla="*/ 79421 h 117107"/>
                <a:gd name="connsiteX10" fmla="*/ 36931 w 40370"/>
                <a:gd name="connsiteY10" fmla="*/ 34193 h 11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70" h="117107">
                  <a:moveTo>
                    <a:pt x="36931" y="34193"/>
                  </a:moveTo>
                  <a:cubicBezTo>
                    <a:pt x="38086" y="26651"/>
                    <a:pt x="39571" y="19157"/>
                    <a:pt x="40302" y="11591"/>
                  </a:cubicBezTo>
                  <a:cubicBezTo>
                    <a:pt x="40773" y="6618"/>
                    <a:pt x="38841" y="2518"/>
                    <a:pt x="33443" y="679"/>
                  </a:cubicBezTo>
                  <a:cubicBezTo>
                    <a:pt x="27622" y="-1324"/>
                    <a:pt x="23828" y="1316"/>
                    <a:pt x="20976" y="5817"/>
                  </a:cubicBezTo>
                  <a:cubicBezTo>
                    <a:pt x="18737" y="9329"/>
                    <a:pt x="16663" y="13029"/>
                    <a:pt x="15060" y="16871"/>
                  </a:cubicBezTo>
                  <a:cubicBezTo>
                    <a:pt x="5421" y="39920"/>
                    <a:pt x="1673" y="64172"/>
                    <a:pt x="0" y="91983"/>
                  </a:cubicBezTo>
                  <a:cubicBezTo>
                    <a:pt x="825" y="96107"/>
                    <a:pt x="1532" y="103295"/>
                    <a:pt x="3818" y="109965"/>
                  </a:cubicBezTo>
                  <a:cubicBezTo>
                    <a:pt x="6293" y="117154"/>
                    <a:pt x="12750" y="118874"/>
                    <a:pt x="19562" y="115315"/>
                  </a:cubicBezTo>
                  <a:cubicBezTo>
                    <a:pt x="28895" y="110484"/>
                    <a:pt x="33349" y="100491"/>
                    <a:pt x="31228" y="89626"/>
                  </a:cubicBezTo>
                  <a:cubicBezTo>
                    <a:pt x="30568" y="86256"/>
                    <a:pt x="29672" y="82720"/>
                    <a:pt x="30120" y="79421"/>
                  </a:cubicBezTo>
                  <a:cubicBezTo>
                    <a:pt x="32147" y="64314"/>
                    <a:pt x="34622" y="49277"/>
                    <a:pt x="36931" y="3419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A658C3B-B820-4777-BDC1-3CC9BCA42337}"/>
                </a:ext>
              </a:extLst>
            </p:cNvPr>
            <p:cNvSpPr/>
            <p:nvPr/>
          </p:nvSpPr>
          <p:spPr>
            <a:xfrm>
              <a:off x="1259118" y="3717485"/>
              <a:ext cx="134786" cy="117228"/>
            </a:xfrm>
            <a:custGeom>
              <a:avLst/>
              <a:gdLst>
                <a:gd name="connsiteX0" fmla="*/ 121801 w 134786"/>
                <a:gd name="connsiteY0" fmla="*/ 4596 h 117228"/>
                <a:gd name="connsiteX1" fmla="*/ 67122 w 134786"/>
                <a:gd name="connsiteY1" fmla="*/ 56140 h 117228"/>
                <a:gd name="connsiteX2" fmla="*/ 61914 w 134786"/>
                <a:gd name="connsiteY2" fmla="*/ 68112 h 117228"/>
                <a:gd name="connsiteX3" fmla="*/ 49258 w 134786"/>
                <a:gd name="connsiteY3" fmla="*/ 81193 h 117228"/>
                <a:gd name="connsiteX4" fmla="*/ 7990 w 134786"/>
                <a:gd name="connsiteY4" fmla="*/ 105633 h 117228"/>
                <a:gd name="connsiteX5" fmla="*/ 0 w 134786"/>
                <a:gd name="connsiteY5" fmla="*/ 117228 h 117228"/>
                <a:gd name="connsiteX6" fmla="*/ 32501 w 134786"/>
                <a:gd name="connsiteY6" fmla="*/ 105185 h 117228"/>
                <a:gd name="connsiteX7" fmla="*/ 125595 w 134786"/>
                <a:gd name="connsiteY7" fmla="*/ 16215 h 117228"/>
                <a:gd name="connsiteX8" fmla="*/ 134787 w 134786"/>
                <a:gd name="connsiteY8" fmla="*/ 1980 h 117228"/>
                <a:gd name="connsiteX9" fmla="*/ 132925 w 134786"/>
                <a:gd name="connsiteY9" fmla="*/ 0 h 117228"/>
                <a:gd name="connsiteX10" fmla="*/ 121801 w 134786"/>
                <a:gd name="connsiteY10" fmla="*/ 4596 h 1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786" h="117228">
                  <a:moveTo>
                    <a:pt x="121801" y="4596"/>
                  </a:moveTo>
                  <a:cubicBezTo>
                    <a:pt x="100141" y="18077"/>
                    <a:pt x="82253" y="35706"/>
                    <a:pt x="67122" y="56140"/>
                  </a:cubicBezTo>
                  <a:cubicBezTo>
                    <a:pt x="64577" y="59580"/>
                    <a:pt x="62574" y="63941"/>
                    <a:pt x="61914" y="68112"/>
                  </a:cubicBezTo>
                  <a:cubicBezTo>
                    <a:pt x="60547" y="76950"/>
                    <a:pt x="58143" y="80627"/>
                    <a:pt x="49258" y="81193"/>
                  </a:cubicBezTo>
                  <a:cubicBezTo>
                    <a:pt x="31204" y="82347"/>
                    <a:pt x="18642" y="92317"/>
                    <a:pt x="7990" y="105633"/>
                  </a:cubicBezTo>
                  <a:cubicBezTo>
                    <a:pt x="5491" y="108767"/>
                    <a:pt x="3394" y="112256"/>
                    <a:pt x="0" y="117228"/>
                  </a:cubicBezTo>
                  <a:cubicBezTo>
                    <a:pt x="13717" y="116427"/>
                    <a:pt x="23639" y="111902"/>
                    <a:pt x="32501" y="105185"/>
                  </a:cubicBezTo>
                  <a:cubicBezTo>
                    <a:pt x="66934" y="79095"/>
                    <a:pt x="97738" y="49187"/>
                    <a:pt x="125595" y="16215"/>
                  </a:cubicBezTo>
                  <a:cubicBezTo>
                    <a:pt x="129225" y="11926"/>
                    <a:pt x="131747" y="6740"/>
                    <a:pt x="134787" y="1980"/>
                  </a:cubicBezTo>
                  <a:cubicBezTo>
                    <a:pt x="134174" y="1320"/>
                    <a:pt x="133538" y="660"/>
                    <a:pt x="132925" y="0"/>
                  </a:cubicBezTo>
                  <a:cubicBezTo>
                    <a:pt x="129225" y="1508"/>
                    <a:pt x="125171" y="2498"/>
                    <a:pt x="121801" y="459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A4753F-719D-43FC-8E2F-F853B44D7596}"/>
                </a:ext>
              </a:extLst>
            </p:cNvPr>
            <p:cNvSpPr/>
            <p:nvPr/>
          </p:nvSpPr>
          <p:spPr>
            <a:xfrm>
              <a:off x="362760" y="3205159"/>
              <a:ext cx="26916" cy="122436"/>
            </a:xfrm>
            <a:custGeom>
              <a:avLst/>
              <a:gdLst>
                <a:gd name="connsiteX0" fmla="*/ 13940 w 26916"/>
                <a:gd name="connsiteY0" fmla="*/ 0 h 122436"/>
                <a:gd name="connsiteX1" fmla="*/ 11512 w 26916"/>
                <a:gd name="connsiteY1" fmla="*/ 1980 h 122436"/>
                <a:gd name="connsiteX2" fmla="*/ 9627 w 26916"/>
                <a:gd name="connsiteY2" fmla="*/ 6788 h 122436"/>
                <a:gd name="connsiteX3" fmla="*/ 317 w 26916"/>
                <a:gd name="connsiteY3" fmla="*/ 85859 h 122436"/>
                <a:gd name="connsiteX4" fmla="*/ 9297 w 26916"/>
                <a:gd name="connsiteY4" fmla="*/ 116616 h 122436"/>
                <a:gd name="connsiteX5" fmla="*/ 24074 w 26916"/>
                <a:gd name="connsiteY5" fmla="*/ 115037 h 122436"/>
                <a:gd name="connsiteX6" fmla="*/ 26620 w 26916"/>
                <a:gd name="connsiteY6" fmla="*/ 89654 h 122436"/>
                <a:gd name="connsiteX7" fmla="*/ 18489 w 26916"/>
                <a:gd name="connsiteY7" fmla="*/ 35564 h 122436"/>
                <a:gd name="connsiteX8" fmla="*/ 13940 w 26916"/>
                <a:gd name="connsiteY8" fmla="*/ 0 h 12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16" h="122436">
                  <a:moveTo>
                    <a:pt x="13940" y="0"/>
                  </a:moveTo>
                  <a:cubicBezTo>
                    <a:pt x="12502" y="1131"/>
                    <a:pt x="11748" y="1438"/>
                    <a:pt x="11512" y="1980"/>
                  </a:cubicBezTo>
                  <a:cubicBezTo>
                    <a:pt x="10782" y="3535"/>
                    <a:pt x="10098" y="5138"/>
                    <a:pt x="9627" y="6788"/>
                  </a:cubicBezTo>
                  <a:cubicBezTo>
                    <a:pt x="2250" y="32642"/>
                    <a:pt x="-1097" y="59133"/>
                    <a:pt x="317" y="85859"/>
                  </a:cubicBezTo>
                  <a:cubicBezTo>
                    <a:pt x="883" y="96300"/>
                    <a:pt x="4795" y="107023"/>
                    <a:pt x="9297" y="116616"/>
                  </a:cubicBezTo>
                  <a:cubicBezTo>
                    <a:pt x="13256" y="125077"/>
                    <a:pt x="21482" y="124110"/>
                    <a:pt x="24074" y="115037"/>
                  </a:cubicBezTo>
                  <a:cubicBezTo>
                    <a:pt x="26384" y="106953"/>
                    <a:pt x="27492" y="97973"/>
                    <a:pt x="26620" y="89654"/>
                  </a:cubicBezTo>
                  <a:cubicBezTo>
                    <a:pt x="24734" y="71530"/>
                    <a:pt x="21152" y="53594"/>
                    <a:pt x="18489" y="35564"/>
                  </a:cubicBezTo>
                  <a:cubicBezTo>
                    <a:pt x="16768" y="23992"/>
                    <a:pt x="15495" y="12373"/>
                    <a:pt x="13940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0D0EAA-6C40-4ABC-91ED-1CF26708FF8C}"/>
                </a:ext>
              </a:extLst>
            </p:cNvPr>
            <p:cNvSpPr/>
            <p:nvPr/>
          </p:nvSpPr>
          <p:spPr>
            <a:xfrm>
              <a:off x="286268" y="3354335"/>
              <a:ext cx="34646" cy="106563"/>
            </a:xfrm>
            <a:custGeom>
              <a:avLst/>
              <a:gdLst>
                <a:gd name="connsiteX0" fmla="*/ 34386 w 34646"/>
                <a:gd name="connsiteY0" fmla="*/ 100129 h 106563"/>
                <a:gd name="connsiteX1" fmla="*/ 34080 w 34646"/>
                <a:gd name="connsiteY1" fmla="*/ 72978 h 106563"/>
                <a:gd name="connsiteX2" fmla="*/ 17724 w 34646"/>
                <a:gd name="connsiteY2" fmla="*/ 7364 h 106563"/>
                <a:gd name="connsiteX3" fmla="*/ 9475 w 34646"/>
                <a:gd name="connsiteY3" fmla="*/ 58 h 106563"/>
                <a:gd name="connsiteX4" fmla="*/ 613 w 34646"/>
                <a:gd name="connsiteY4" fmla="*/ 9368 h 106563"/>
                <a:gd name="connsiteX5" fmla="*/ 71 w 34646"/>
                <a:gd name="connsiteY5" fmla="*/ 14435 h 106563"/>
                <a:gd name="connsiteX6" fmla="*/ 25690 w 34646"/>
                <a:gd name="connsiteY6" fmla="*/ 99752 h 106563"/>
                <a:gd name="connsiteX7" fmla="*/ 30003 w 34646"/>
                <a:gd name="connsiteY7" fmla="*/ 106563 h 106563"/>
                <a:gd name="connsiteX8" fmla="*/ 32760 w 34646"/>
                <a:gd name="connsiteY8" fmla="*/ 104819 h 106563"/>
                <a:gd name="connsiteX9" fmla="*/ 34386 w 34646"/>
                <a:gd name="connsiteY9" fmla="*/ 100129 h 10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46" h="106563">
                  <a:moveTo>
                    <a:pt x="34386" y="100129"/>
                  </a:moveTo>
                  <a:cubicBezTo>
                    <a:pt x="34481" y="91079"/>
                    <a:pt x="35070" y="81934"/>
                    <a:pt x="34080" y="72978"/>
                  </a:cubicBezTo>
                  <a:cubicBezTo>
                    <a:pt x="31558" y="50424"/>
                    <a:pt x="27080" y="28222"/>
                    <a:pt x="17724" y="7364"/>
                  </a:cubicBezTo>
                  <a:cubicBezTo>
                    <a:pt x="16286" y="4136"/>
                    <a:pt x="10889" y="-578"/>
                    <a:pt x="9475" y="58"/>
                  </a:cubicBezTo>
                  <a:cubicBezTo>
                    <a:pt x="5845" y="1732"/>
                    <a:pt x="3206" y="5880"/>
                    <a:pt x="613" y="9368"/>
                  </a:cubicBezTo>
                  <a:cubicBezTo>
                    <a:pt x="-259" y="10546"/>
                    <a:pt x="48" y="12714"/>
                    <a:pt x="71" y="14435"/>
                  </a:cubicBezTo>
                  <a:cubicBezTo>
                    <a:pt x="495" y="45309"/>
                    <a:pt x="10795" y="73214"/>
                    <a:pt x="25690" y="99752"/>
                  </a:cubicBezTo>
                  <a:cubicBezTo>
                    <a:pt x="27010" y="102085"/>
                    <a:pt x="28565" y="104301"/>
                    <a:pt x="30003" y="106563"/>
                  </a:cubicBezTo>
                  <a:cubicBezTo>
                    <a:pt x="30922" y="105974"/>
                    <a:pt x="31841" y="105408"/>
                    <a:pt x="32760" y="104819"/>
                  </a:cubicBezTo>
                  <a:cubicBezTo>
                    <a:pt x="33326" y="103264"/>
                    <a:pt x="34363" y="101708"/>
                    <a:pt x="34386" y="10012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BB93750-12F8-4175-BEC9-357797802774}"/>
                </a:ext>
              </a:extLst>
            </p:cNvPr>
            <p:cNvSpPr/>
            <p:nvPr/>
          </p:nvSpPr>
          <p:spPr>
            <a:xfrm>
              <a:off x="513513" y="2105197"/>
              <a:ext cx="137143" cy="31235"/>
            </a:xfrm>
            <a:custGeom>
              <a:avLst/>
              <a:gdLst>
                <a:gd name="connsiteX0" fmla="*/ 109545 w 137143"/>
                <a:gd name="connsiteY0" fmla="*/ 21455 h 31235"/>
                <a:gd name="connsiteX1" fmla="*/ 132194 w 137143"/>
                <a:gd name="connsiteY1" fmla="*/ 15186 h 31235"/>
                <a:gd name="connsiteX2" fmla="*/ 137144 w 137143"/>
                <a:gd name="connsiteY2" fmla="*/ 7244 h 31235"/>
                <a:gd name="connsiteX3" fmla="*/ 130804 w 137143"/>
                <a:gd name="connsiteY3" fmla="*/ 1587 h 31235"/>
                <a:gd name="connsiteX4" fmla="*/ 105845 w 137143"/>
                <a:gd name="connsiteY4" fmla="*/ 809 h 31235"/>
                <a:gd name="connsiteX5" fmla="*/ 0 w 137143"/>
                <a:gd name="connsiteY5" fmla="*/ 26640 h 31235"/>
                <a:gd name="connsiteX6" fmla="*/ 542 w 137143"/>
                <a:gd name="connsiteY6" fmla="*/ 31236 h 31235"/>
                <a:gd name="connsiteX7" fmla="*/ 109545 w 137143"/>
                <a:gd name="connsiteY7" fmla="*/ 21455 h 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43" h="31235">
                  <a:moveTo>
                    <a:pt x="109545" y="21455"/>
                  </a:moveTo>
                  <a:cubicBezTo>
                    <a:pt x="117252" y="20677"/>
                    <a:pt x="124912" y="18038"/>
                    <a:pt x="132194" y="15186"/>
                  </a:cubicBezTo>
                  <a:cubicBezTo>
                    <a:pt x="134645" y="14220"/>
                    <a:pt x="137120" y="10001"/>
                    <a:pt x="137144" y="7244"/>
                  </a:cubicBezTo>
                  <a:cubicBezTo>
                    <a:pt x="137167" y="5287"/>
                    <a:pt x="133255" y="1870"/>
                    <a:pt x="130804" y="1587"/>
                  </a:cubicBezTo>
                  <a:cubicBezTo>
                    <a:pt x="122531" y="621"/>
                    <a:pt x="113740" y="-982"/>
                    <a:pt x="105845" y="809"/>
                  </a:cubicBezTo>
                  <a:cubicBezTo>
                    <a:pt x="70422" y="8823"/>
                    <a:pt x="35258" y="17920"/>
                    <a:pt x="0" y="26640"/>
                  </a:cubicBezTo>
                  <a:cubicBezTo>
                    <a:pt x="189" y="28172"/>
                    <a:pt x="354" y="29704"/>
                    <a:pt x="542" y="31236"/>
                  </a:cubicBezTo>
                  <a:cubicBezTo>
                    <a:pt x="36884" y="28031"/>
                    <a:pt x="73250" y="25061"/>
                    <a:pt x="109545" y="2145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907C0A-87A0-4499-A044-C637EFCFE250}"/>
                </a:ext>
              </a:extLst>
            </p:cNvPr>
            <p:cNvSpPr/>
            <p:nvPr/>
          </p:nvSpPr>
          <p:spPr>
            <a:xfrm>
              <a:off x="228856" y="2983641"/>
              <a:ext cx="20797" cy="133891"/>
            </a:xfrm>
            <a:custGeom>
              <a:avLst/>
              <a:gdLst>
                <a:gd name="connsiteX0" fmla="*/ 7259 w 20797"/>
                <a:gd name="connsiteY0" fmla="*/ 133891 h 133891"/>
                <a:gd name="connsiteX1" fmla="*/ 17488 w 20797"/>
                <a:gd name="connsiteY1" fmla="*/ 0 h 133891"/>
                <a:gd name="connsiteX2" fmla="*/ 7259 w 20797"/>
                <a:gd name="connsiteY2" fmla="*/ 133891 h 13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97" h="133891">
                  <a:moveTo>
                    <a:pt x="7259" y="133891"/>
                  </a:moveTo>
                  <a:cubicBezTo>
                    <a:pt x="17441" y="116309"/>
                    <a:pt x="25619" y="12680"/>
                    <a:pt x="17488" y="0"/>
                  </a:cubicBezTo>
                  <a:cubicBezTo>
                    <a:pt x="519" y="15791"/>
                    <a:pt x="-6434" y="110606"/>
                    <a:pt x="7259" y="13389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16F4FAA-02EB-402D-8E0E-81E39C7BEA06}"/>
                </a:ext>
              </a:extLst>
            </p:cNvPr>
            <p:cNvSpPr/>
            <p:nvPr/>
          </p:nvSpPr>
          <p:spPr>
            <a:xfrm>
              <a:off x="664239" y="3758117"/>
              <a:ext cx="86818" cy="39365"/>
            </a:xfrm>
            <a:custGeom>
              <a:avLst/>
              <a:gdLst>
                <a:gd name="connsiteX0" fmla="*/ 80314 w 86818"/>
                <a:gd name="connsiteY0" fmla="*/ 25642 h 39365"/>
                <a:gd name="connsiteX1" fmla="*/ 17292 w 86818"/>
                <a:gd name="connsiteY1" fmla="*/ 0 h 39365"/>
                <a:gd name="connsiteX2" fmla="*/ 7512 w 86818"/>
                <a:gd name="connsiteY2" fmla="*/ 707 h 39365"/>
                <a:gd name="connsiteX3" fmla="*/ 111 w 86818"/>
                <a:gd name="connsiteY3" fmla="*/ 5421 h 39365"/>
                <a:gd name="connsiteX4" fmla="*/ 4047 w 86818"/>
                <a:gd name="connsiteY4" fmla="*/ 12892 h 39365"/>
                <a:gd name="connsiteX5" fmla="*/ 77509 w 86818"/>
                <a:gd name="connsiteY5" fmla="*/ 39335 h 39365"/>
                <a:gd name="connsiteX6" fmla="*/ 86819 w 86818"/>
                <a:gd name="connsiteY6" fmla="*/ 36531 h 39365"/>
                <a:gd name="connsiteX7" fmla="*/ 82482 w 86818"/>
                <a:gd name="connsiteY7" fmla="*/ 27669 h 39365"/>
                <a:gd name="connsiteX8" fmla="*/ 80314 w 86818"/>
                <a:gd name="connsiteY8" fmla="*/ 25642 h 3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8" h="39365">
                  <a:moveTo>
                    <a:pt x="80314" y="25642"/>
                  </a:moveTo>
                  <a:cubicBezTo>
                    <a:pt x="62284" y="9545"/>
                    <a:pt x="40719" y="2286"/>
                    <a:pt x="17292" y="0"/>
                  </a:cubicBezTo>
                  <a:cubicBezTo>
                    <a:pt x="13851" y="189"/>
                    <a:pt x="10481" y="-165"/>
                    <a:pt x="7512" y="707"/>
                  </a:cubicBezTo>
                  <a:cubicBezTo>
                    <a:pt x="4707" y="1532"/>
                    <a:pt x="912" y="3205"/>
                    <a:pt x="111" y="5421"/>
                  </a:cubicBezTo>
                  <a:cubicBezTo>
                    <a:pt x="-549" y="7259"/>
                    <a:pt x="1855" y="11431"/>
                    <a:pt x="4047" y="12892"/>
                  </a:cubicBezTo>
                  <a:cubicBezTo>
                    <a:pt x="26319" y="27740"/>
                    <a:pt x="50877" y="36625"/>
                    <a:pt x="77509" y="39335"/>
                  </a:cubicBezTo>
                  <a:cubicBezTo>
                    <a:pt x="80479" y="39642"/>
                    <a:pt x="83708" y="37521"/>
                    <a:pt x="86819" y="36531"/>
                  </a:cubicBezTo>
                  <a:cubicBezTo>
                    <a:pt x="85381" y="33561"/>
                    <a:pt x="84038" y="30568"/>
                    <a:pt x="82482" y="27669"/>
                  </a:cubicBezTo>
                  <a:cubicBezTo>
                    <a:pt x="82034" y="26821"/>
                    <a:pt x="81044" y="26302"/>
                    <a:pt x="80314" y="2564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DAB8357-B972-4F1B-B0FC-71F62E9B5AE2}"/>
                </a:ext>
              </a:extLst>
            </p:cNvPr>
            <p:cNvSpPr/>
            <p:nvPr/>
          </p:nvSpPr>
          <p:spPr>
            <a:xfrm>
              <a:off x="920278" y="3664283"/>
              <a:ext cx="75865" cy="61617"/>
            </a:xfrm>
            <a:custGeom>
              <a:avLst/>
              <a:gdLst>
                <a:gd name="connsiteX0" fmla="*/ 75866 w 75865"/>
                <a:gd name="connsiteY0" fmla="*/ 8635 h 61617"/>
                <a:gd name="connsiteX1" fmla="*/ 74051 w 75865"/>
                <a:gd name="connsiteY1" fmla="*/ 7621 h 61617"/>
                <a:gd name="connsiteX2" fmla="*/ 63492 w 75865"/>
                <a:gd name="connsiteY2" fmla="*/ 2342 h 61617"/>
                <a:gd name="connsiteX3" fmla="*/ 23450 w 75865"/>
                <a:gd name="connsiteY3" fmla="*/ 31543 h 61617"/>
                <a:gd name="connsiteX4" fmla="*/ 1296 w 75865"/>
                <a:gd name="connsiteY4" fmla="*/ 54404 h 61617"/>
                <a:gd name="connsiteX5" fmla="*/ 259 w 75865"/>
                <a:gd name="connsiteY5" fmla="*/ 60249 h 61617"/>
                <a:gd name="connsiteX6" fmla="*/ 5467 w 75865"/>
                <a:gd name="connsiteY6" fmla="*/ 61616 h 61617"/>
                <a:gd name="connsiteX7" fmla="*/ 11171 w 75865"/>
                <a:gd name="connsiteY7" fmla="*/ 60273 h 61617"/>
                <a:gd name="connsiteX8" fmla="*/ 65495 w 75865"/>
                <a:gd name="connsiteY8" fmla="*/ 26547 h 61617"/>
                <a:gd name="connsiteX9" fmla="*/ 75866 w 75865"/>
                <a:gd name="connsiteY9" fmla="*/ 8635 h 6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65" h="61617">
                  <a:moveTo>
                    <a:pt x="75866" y="8635"/>
                  </a:moveTo>
                  <a:cubicBezTo>
                    <a:pt x="75253" y="8305"/>
                    <a:pt x="74664" y="7951"/>
                    <a:pt x="74051" y="7621"/>
                  </a:cubicBezTo>
                  <a:cubicBezTo>
                    <a:pt x="74051" y="127"/>
                    <a:pt x="70445" y="-2254"/>
                    <a:pt x="63492" y="2342"/>
                  </a:cubicBezTo>
                  <a:cubicBezTo>
                    <a:pt x="49728" y="11487"/>
                    <a:pt x="36224" y="21126"/>
                    <a:pt x="23450" y="31543"/>
                  </a:cubicBezTo>
                  <a:cubicBezTo>
                    <a:pt x="15272" y="38213"/>
                    <a:pt x="8437" y="46556"/>
                    <a:pt x="1296" y="54404"/>
                  </a:cubicBezTo>
                  <a:cubicBezTo>
                    <a:pt x="117" y="55701"/>
                    <a:pt x="-331" y="58576"/>
                    <a:pt x="259" y="60249"/>
                  </a:cubicBezTo>
                  <a:cubicBezTo>
                    <a:pt x="612" y="61239"/>
                    <a:pt x="3652" y="61640"/>
                    <a:pt x="5467" y="61616"/>
                  </a:cubicBezTo>
                  <a:cubicBezTo>
                    <a:pt x="7376" y="61593"/>
                    <a:pt x="9332" y="60933"/>
                    <a:pt x="11171" y="60273"/>
                  </a:cubicBezTo>
                  <a:cubicBezTo>
                    <a:pt x="31769" y="53037"/>
                    <a:pt x="50105" y="41913"/>
                    <a:pt x="65495" y="26547"/>
                  </a:cubicBezTo>
                  <a:cubicBezTo>
                    <a:pt x="70233" y="21857"/>
                    <a:pt x="72495" y="14668"/>
                    <a:pt x="75866" y="863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D83C61D-09B1-40CE-B8C2-E45CE7EE16A9}"/>
                </a:ext>
              </a:extLst>
            </p:cNvPr>
            <p:cNvSpPr/>
            <p:nvPr/>
          </p:nvSpPr>
          <p:spPr>
            <a:xfrm>
              <a:off x="623675" y="3585848"/>
              <a:ext cx="74872" cy="64444"/>
            </a:xfrm>
            <a:custGeom>
              <a:avLst/>
              <a:gdLst>
                <a:gd name="connsiteX0" fmla="*/ 10862 w 74872"/>
                <a:gd name="connsiteY0" fmla="*/ 31944 h 64444"/>
                <a:gd name="connsiteX1" fmla="*/ 24154 w 74872"/>
                <a:gd name="connsiteY1" fmla="*/ 32628 h 64444"/>
                <a:gd name="connsiteX2" fmla="*/ 38389 w 74872"/>
                <a:gd name="connsiteY2" fmla="*/ 42998 h 64444"/>
                <a:gd name="connsiteX3" fmla="*/ 63513 w 74872"/>
                <a:gd name="connsiteY3" fmla="*/ 62182 h 64444"/>
                <a:gd name="connsiteX4" fmla="*/ 73412 w 74872"/>
                <a:gd name="connsiteY4" fmla="*/ 64445 h 64444"/>
                <a:gd name="connsiteX5" fmla="*/ 74873 w 74872"/>
                <a:gd name="connsiteY5" fmla="*/ 61758 h 64444"/>
                <a:gd name="connsiteX6" fmla="*/ 67543 w 74872"/>
                <a:gd name="connsiteY6" fmla="*/ 50940 h 64444"/>
                <a:gd name="connsiteX7" fmla="*/ 17225 w 74872"/>
                <a:gd name="connsiteY7" fmla="*/ 6090 h 64444"/>
                <a:gd name="connsiteX8" fmla="*/ 7138 w 74872"/>
                <a:gd name="connsiteY8" fmla="*/ 103 h 64444"/>
                <a:gd name="connsiteX9" fmla="*/ 539 w 74872"/>
                <a:gd name="connsiteY9" fmla="*/ 2672 h 64444"/>
                <a:gd name="connsiteX10" fmla="*/ 657 w 74872"/>
                <a:gd name="connsiteY10" fmla="*/ 26900 h 64444"/>
                <a:gd name="connsiteX11" fmla="*/ 10862 w 74872"/>
                <a:gd name="connsiteY11" fmla="*/ 31944 h 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72" h="64444">
                  <a:moveTo>
                    <a:pt x="10862" y="31944"/>
                  </a:moveTo>
                  <a:cubicBezTo>
                    <a:pt x="14939" y="30719"/>
                    <a:pt x="20336" y="30907"/>
                    <a:pt x="24154" y="32628"/>
                  </a:cubicBezTo>
                  <a:cubicBezTo>
                    <a:pt x="29386" y="35008"/>
                    <a:pt x="33723" y="39392"/>
                    <a:pt x="38389" y="42998"/>
                  </a:cubicBezTo>
                  <a:cubicBezTo>
                    <a:pt x="46756" y="49432"/>
                    <a:pt x="54887" y="56172"/>
                    <a:pt x="63513" y="62182"/>
                  </a:cubicBezTo>
                  <a:cubicBezTo>
                    <a:pt x="66082" y="63973"/>
                    <a:pt x="70065" y="63738"/>
                    <a:pt x="73412" y="64445"/>
                  </a:cubicBezTo>
                  <a:cubicBezTo>
                    <a:pt x="73907" y="63549"/>
                    <a:pt x="74402" y="62653"/>
                    <a:pt x="74873" y="61758"/>
                  </a:cubicBezTo>
                  <a:cubicBezTo>
                    <a:pt x="72469" y="58105"/>
                    <a:pt x="70678" y="53792"/>
                    <a:pt x="67543" y="50940"/>
                  </a:cubicBezTo>
                  <a:cubicBezTo>
                    <a:pt x="50975" y="35762"/>
                    <a:pt x="34147" y="20867"/>
                    <a:pt x="17225" y="6090"/>
                  </a:cubicBezTo>
                  <a:cubicBezTo>
                    <a:pt x="14303" y="3521"/>
                    <a:pt x="10767" y="1258"/>
                    <a:pt x="7138" y="103"/>
                  </a:cubicBezTo>
                  <a:cubicBezTo>
                    <a:pt x="5299" y="-486"/>
                    <a:pt x="609" y="1588"/>
                    <a:pt x="539" y="2672"/>
                  </a:cubicBezTo>
                  <a:cubicBezTo>
                    <a:pt x="20" y="10733"/>
                    <a:pt x="-404" y="18934"/>
                    <a:pt x="657" y="26900"/>
                  </a:cubicBezTo>
                  <a:cubicBezTo>
                    <a:pt x="1293" y="31543"/>
                    <a:pt x="5064" y="33665"/>
                    <a:pt x="10862" y="3194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B932354-A4E5-4E14-AD3F-8199CB2F61BE}"/>
                </a:ext>
              </a:extLst>
            </p:cNvPr>
            <p:cNvSpPr/>
            <p:nvPr/>
          </p:nvSpPr>
          <p:spPr>
            <a:xfrm>
              <a:off x="470006" y="2948303"/>
              <a:ext cx="44197" cy="79717"/>
            </a:xfrm>
            <a:custGeom>
              <a:avLst/>
              <a:gdLst>
                <a:gd name="connsiteX0" fmla="*/ 14683 w 44197"/>
                <a:gd name="connsiteY0" fmla="*/ 71728 h 79717"/>
                <a:gd name="connsiteX1" fmla="*/ 42611 w 44197"/>
                <a:gd name="connsiteY1" fmla="*/ 12477 h 79717"/>
                <a:gd name="connsiteX2" fmla="*/ 40726 w 44197"/>
                <a:gd name="connsiteY2" fmla="*/ 1400 h 79717"/>
                <a:gd name="connsiteX3" fmla="*/ 27763 w 44197"/>
                <a:gd name="connsiteY3" fmla="*/ 4747 h 79717"/>
                <a:gd name="connsiteX4" fmla="*/ 0 w 44197"/>
                <a:gd name="connsiteY4" fmla="*/ 71916 h 79717"/>
                <a:gd name="connsiteX5" fmla="*/ 3323 w 44197"/>
                <a:gd name="connsiteY5" fmla="*/ 79717 h 79717"/>
                <a:gd name="connsiteX6" fmla="*/ 11431 w 44197"/>
                <a:gd name="connsiteY6" fmla="*/ 75687 h 79717"/>
                <a:gd name="connsiteX7" fmla="*/ 14683 w 44197"/>
                <a:gd name="connsiteY7" fmla="*/ 71728 h 7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97" h="79717">
                  <a:moveTo>
                    <a:pt x="14683" y="71728"/>
                  </a:moveTo>
                  <a:cubicBezTo>
                    <a:pt x="24087" y="52025"/>
                    <a:pt x="33538" y="32345"/>
                    <a:pt x="42611" y="12477"/>
                  </a:cubicBezTo>
                  <a:cubicBezTo>
                    <a:pt x="44261" y="8895"/>
                    <a:pt x="45817" y="4205"/>
                    <a:pt x="40726" y="1400"/>
                  </a:cubicBezTo>
                  <a:cubicBezTo>
                    <a:pt x="35470" y="-1499"/>
                    <a:pt x="31087" y="340"/>
                    <a:pt x="27763" y="4747"/>
                  </a:cubicBezTo>
                  <a:cubicBezTo>
                    <a:pt x="12868" y="24403"/>
                    <a:pt x="4855" y="46910"/>
                    <a:pt x="0" y="71916"/>
                  </a:cubicBezTo>
                  <a:cubicBezTo>
                    <a:pt x="943" y="74132"/>
                    <a:pt x="2145" y="76936"/>
                    <a:pt x="3323" y="79717"/>
                  </a:cubicBezTo>
                  <a:cubicBezTo>
                    <a:pt x="6033" y="78398"/>
                    <a:pt x="8885" y="77290"/>
                    <a:pt x="11431" y="75687"/>
                  </a:cubicBezTo>
                  <a:cubicBezTo>
                    <a:pt x="12798" y="74815"/>
                    <a:pt x="13952" y="73236"/>
                    <a:pt x="14683" y="7172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D4B8AD-7D79-4BB2-9CC4-14EE5DAB2D9B}"/>
                </a:ext>
              </a:extLst>
            </p:cNvPr>
            <p:cNvSpPr/>
            <p:nvPr/>
          </p:nvSpPr>
          <p:spPr>
            <a:xfrm>
              <a:off x="316044" y="3208741"/>
              <a:ext cx="20637" cy="104784"/>
            </a:xfrm>
            <a:custGeom>
              <a:avLst/>
              <a:gdLst>
                <a:gd name="connsiteX0" fmla="*/ 18680 w 20637"/>
                <a:gd name="connsiteY0" fmla="*/ 72567 h 104784"/>
                <a:gd name="connsiteX1" fmla="*/ 16276 w 20637"/>
                <a:gd name="connsiteY1" fmla="*/ 17535 h 104784"/>
                <a:gd name="connsiteX2" fmla="*/ 2064 w 20637"/>
                <a:gd name="connsiteY2" fmla="*/ 0 h 104784"/>
                <a:gd name="connsiteX3" fmla="*/ 13047 w 20637"/>
                <a:gd name="connsiteY3" fmla="*/ 104784 h 104784"/>
                <a:gd name="connsiteX4" fmla="*/ 18680 w 20637"/>
                <a:gd name="connsiteY4" fmla="*/ 72567 h 10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" h="104784">
                  <a:moveTo>
                    <a:pt x="18680" y="72567"/>
                  </a:moveTo>
                  <a:cubicBezTo>
                    <a:pt x="21532" y="54089"/>
                    <a:pt x="21697" y="35659"/>
                    <a:pt x="16276" y="17535"/>
                  </a:cubicBezTo>
                  <a:cubicBezTo>
                    <a:pt x="13966" y="9828"/>
                    <a:pt x="10525" y="2805"/>
                    <a:pt x="2064" y="0"/>
                  </a:cubicBezTo>
                  <a:cubicBezTo>
                    <a:pt x="-3875" y="7683"/>
                    <a:pt x="3997" y="86001"/>
                    <a:pt x="13047" y="104784"/>
                  </a:cubicBezTo>
                  <a:cubicBezTo>
                    <a:pt x="15098" y="93118"/>
                    <a:pt x="17077" y="82866"/>
                    <a:pt x="18680" y="725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EEF43BD-4F35-4CE9-8484-9A2CD9269931}"/>
                </a:ext>
              </a:extLst>
            </p:cNvPr>
            <p:cNvSpPr/>
            <p:nvPr/>
          </p:nvSpPr>
          <p:spPr>
            <a:xfrm>
              <a:off x="797812" y="3933889"/>
              <a:ext cx="62342" cy="39731"/>
            </a:xfrm>
            <a:custGeom>
              <a:avLst/>
              <a:gdLst>
                <a:gd name="connsiteX0" fmla="*/ 58973 w 62342"/>
                <a:gd name="connsiteY0" fmla="*/ 10299 h 39731"/>
                <a:gd name="connsiteX1" fmla="*/ 62343 w 62342"/>
                <a:gd name="connsiteY1" fmla="*/ 2522 h 39731"/>
                <a:gd name="connsiteX2" fmla="*/ 55697 w 62342"/>
                <a:gd name="connsiteY2" fmla="*/ 0 h 39731"/>
                <a:gd name="connsiteX3" fmla="*/ 6580 w 62342"/>
                <a:gd name="connsiteY3" fmla="*/ 17983 h 39731"/>
                <a:gd name="connsiteX4" fmla="*/ 2102 w 62342"/>
                <a:gd name="connsiteY4" fmla="*/ 35564 h 39731"/>
                <a:gd name="connsiteX5" fmla="*/ 18270 w 62342"/>
                <a:gd name="connsiteY5" fmla="*/ 37780 h 39731"/>
                <a:gd name="connsiteX6" fmla="*/ 58973 w 62342"/>
                <a:gd name="connsiteY6" fmla="*/ 10299 h 3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42" h="39731">
                  <a:moveTo>
                    <a:pt x="58973" y="10299"/>
                  </a:moveTo>
                  <a:cubicBezTo>
                    <a:pt x="60811" y="8367"/>
                    <a:pt x="61259" y="5138"/>
                    <a:pt x="62343" y="2522"/>
                  </a:cubicBezTo>
                  <a:cubicBezTo>
                    <a:pt x="59774" y="1532"/>
                    <a:pt x="57181" y="566"/>
                    <a:pt x="55697" y="0"/>
                  </a:cubicBezTo>
                  <a:cubicBezTo>
                    <a:pt x="36913" y="2215"/>
                    <a:pt x="20226" y="6222"/>
                    <a:pt x="6580" y="17983"/>
                  </a:cubicBezTo>
                  <a:cubicBezTo>
                    <a:pt x="-231" y="23851"/>
                    <a:pt x="-1810" y="30002"/>
                    <a:pt x="2102" y="35564"/>
                  </a:cubicBezTo>
                  <a:cubicBezTo>
                    <a:pt x="6439" y="41716"/>
                    <a:pt x="12779" y="39783"/>
                    <a:pt x="18270" y="37780"/>
                  </a:cubicBezTo>
                  <a:cubicBezTo>
                    <a:pt x="34037" y="32006"/>
                    <a:pt x="47471" y="22437"/>
                    <a:pt x="58973" y="1029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6035DAC-9BB9-4C98-B1DC-BAD793044797}"/>
                </a:ext>
              </a:extLst>
            </p:cNvPr>
            <p:cNvSpPr/>
            <p:nvPr/>
          </p:nvSpPr>
          <p:spPr>
            <a:xfrm>
              <a:off x="652354" y="3096920"/>
              <a:ext cx="30903" cy="53823"/>
            </a:xfrm>
            <a:custGeom>
              <a:avLst/>
              <a:gdLst>
                <a:gd name="connsiteX0" fmla="*/ 17464 w 30903"/>
                <a:gd name="connsiteY0" fmla="*/ 956 h 53823"/>
                <a:gd name="connsiteX1" fmla="*/ 4101 w 30903"/>
                <a:gd name="connsiteY1" fmla="*/ 6283 h 53823"/>
                <a:gd name="connsiteX2" fmla="*/ 0 w 30903"/>
                <a:gd name="connsiteY2" fmla="*/ 22827 h 53823"/>
                <a:gd name="connsiteX3" fmla="*/ 5939 w 30903"/>
                <a:gd name="connsiteY3" fmla="*/ 47221 h 53823"/>
                <a:gd name="connsiteX4" fmla="*/ 19915 w 30903"/>
                <a:gd name="connsiteY4" fmla="*/ 49672 h 53823"/>
                <a:gd name="connsiteX5" fmla="*/ 30898 w 30903"/>
                <a:gd name="connsiteY5" fmla="*/ 20588 h 53823"/>
                <a:gd name="connsiteX6" fmla="*/ 17464 w 30903"/>
                <a:gd name="connsiteY6" fmla="*/ 956 h 5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03" h="53823">
                  <a:moveTo>
                    <a:pt x="17464" y="956"/>
                  </a:moveTo>
                  <a:cubicBezTo>
                    <a:pt x="11501" y="-1212"/>
                    <a:pt x="6434" y="202"/>
                    <a:pt x="4101" y="6283"/>
                  </a:cubicBezTo>
                  <a:cubicBezTo>
                    <a:pt x="2192" y="11232"/>
                    <a:pt x="1485" y="16653"/>
                    <a:pt x="0" y="22827"/>
                  </a:cubicBezTo>
                  <a:cubicBezTo>
                    <a:pt x="1862" y="30676"/>
                    <a:pt x="3205" y="39184"/>
                    <a:pt x="5939" y="47221"/>
                  </a:cubicBezTo>
                  <a:cubicBezTo>
                    <a:pt x="8626" y="55069"/>
                    <a:pt x="14471" y="55964"/>
                    <a:pt x="19915" y="49672"/>
                  </a:cubicBezTo>
                  <a:cubicBezTo>
                    <a:pt x="27056" y="41423"/>
                    <a:pt x="30686" y="31571"/>
                    <a:pt x="30898" y="20588"/>
                  </a:cubicBezTo>
                  <a:cubicBezTo>
                    <a:pt x="31087" y="10548"/>
                    <a:pt x="26844" y="4350"/>
                    <a:pt x="17464" y="95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D94A2A2-FDAD-4C8B-9E31-82A9AAD2FA45}"/>
                </a:ext>
              </a:extLst>
            </p:cNvPr>
            <p:cNvSpPr/>
            <p:nvPr/>
          </p:nvSpPr>
          <p:spPr>
            <a:xfrm>
              <a:off x="756478" y="2572234"/>
              <a:ext cx="108823" cy="22766"/>
            </a:xfrm>
            <a:custGeom>
              <a:avLst/>
              <a:gdLst>
                <a:gd name="connsiteX0" fmla="*/ 0 w 108823"/>
                <a:gd name="connsiteY0" fmla="*/ 2687 h 22766"/>
                <a:gd name="connsiteX1" fmla="*/ 106646 w 108823"/>
                <a:gd name="connsiteY1" fmla="*/ 22767 h 22766"/>
                <a:gd name="connsiteX2" fmla="*/ 97832 w 108823"/>
                <a:gd name="connsiteY2" fmla="*/ 4337 h 22766"/>
                <a:gd name="connsiteX3" fmla="*/ 92128 w 108823"/>
                <a:gd name="connsiteY3" fmla="*/ 2946 h 22766"/>
                <a:gd name="connsiteX4" fmla="*/ 189 w 108823"/>
                <a:gd name="connsiteY4" fmla="*/ 0 h 22766"/>
                <a:gd name="connsiteX5" fmla="*/ 0 w 108823"/>
                <a:gd name="connsiteY5" fmla="*/ 2687 h 2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23" h="22766">
                  <a:moveTo>
                    <a:pt x="0" y="2687"/>
                  </a:moveTo>
                  <a:cubicBezTo>
                    <a:pt x="35376" y="9357"/>
                    <a:pt x="70775" y="16003"/>
                    <a:pt x="106646" y="22767"/>
                  </a:cubicBezTo>
                  <a:cubicBezTo>
                    <a:pt x="110794" y="10134"/>
                    <a:pt x="109616" y="7683"/>
                    <a:pt x="97832" y="4337"/>
                  </a:cubicBezTo>
                  <a:cubicBezTo>
                    <a:pt x="95946" y="3794"/>
                    <a:pt x="94037" y="3017"/>
                    <a:pt x="92128" y="2946"/>
                  </a:cubicBezTo>
                  <a:cubicBezTo>
                    <a:pt x="61490" y="1909"/>
                    <a:pt x="30827" y="966"/>
                    <a:pt x="189" y="0"/>
                  </a:cubicBezTo>
                  <a:cubicBezTo>
                    <a:pt x="118" y="896"/>
                    <a:pt x="71" y="1791"/>
                    <a:pt x="0" y="268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2A3F6FC-A169-4136-8819-ECB58C8511E8}"/>
                </a:ext>
              </a:extLst>
            </p:cNvPr>
            <p:cNvSpPr/>
            <p:nvPr/>
          </p:nvSpPr>
          <p:spPr>
            <a:xfrm>
              <a:off x="1138920" y="2923280"/>
              <a:ext cx="36297" cy="52054"/>
            </a:xfrm>
            <a:custGeom>
              <a:avLst/>
              <a:gdLst>
                <a:gd name="connsiteX0" fmla="*/ 6010 w 36297"/>
                <a:gd name="connsiteY0" fmla="*/ 215 h 52054"/>
                <a:gd name="connsiteX1" fmla="*/ 0 w 36297"/>
                <a:gd name="connsiteY1" fmla="*/ 9643 h 52054"/>
                <a:gd name="connsiteX2" fmla="*/ 16946 w 36297"/>
                <a:gd name="connsiteY2" fmla="*/ 48342 h 52054"/>
                <a:gd name="connsiteX3" fmla="*/ 31204 w 36297"/>
                <a:gd name="connsiteY3" fmla="*/ 50416 h 52054"/>
                <a:gd name="connsiteX4" fmla="*/ 35187 w 36297"/>
                <a:gd name="connsiteY4" fmla="*/ 37571 h 52054"/>
                <a:gd name="connsiteX5" fmla="*/ 18148 w 36297"/>
                <a:gd name="connsiteY5" fmla="*/ 5259 h 52054"/>
                <a:gd name="connsiteX6" fmla="*/ 6010 w 36297"/>
                <a:gd name="connsiteY6" fmla="*/ 215 h 5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97" h="52054">
                  <a:moveTo>
                    <a:pt x="6010" y="215"/>
                  </a:moveTo>
                  <a:cubicBezTo>
                    <a:pt x="2828" y="1205"/>
                    <a:pt x="1249" y="7474"/>
                    <a:pt x="0" y="9643"/>
                  </a:cubicBezTo>
                  <a:cubicBezTo>
                    <a:pt x="1862" y="26235"/>
                    <a:pt x="6293" y="38749"/>
                    <a:pt x="16946" y="48342"/>
                  </a:cubicBezTo>
                  <a:cubicBezTo>
                    <a:pt x="21141" y="52136"/>
                    <a:pt x="26043" y="53362"/>
                    <a:pt x="31204" y="50416"/>
                  </a:cubicBezTo>
                  <a:cubicBezTo>
                    <a:pt x="36366" y="47470"/>
                    <a:pt x="37426" y="42355"/>
                    <a:pt x="35187" y="37571"/>
                  </a:cubicBezTo>
                  <a:cubicBezTo>
                    <a:pt x="30026" y="26541"/>
                    <a:pt x="24676" y="15488"/>
                    <a:pt x="18148" y="5259"/>
                  </a:cubicBezTo>
                  <a:cubicBezTo>
                    <a:pt x="16097" y="2054"/>
                    <a:pt x="9357" y="-822"/>
                    <a:pt x="6010" y="21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69686F2-E1BA-458B-9AB9-110BABBF0794}"/>
                </a:ext>
              </a:extLst>
            </p:cNvPr>
            <p:cNvSpPr/>
            <p:nvPr/>
          </p:nvSpPr>
          <p:spPr>
            <a:xfrm>
              <a:off x="206183" y="3138543"/>
              <a:ext cx="41622" cy="60471"/>
            </a:xfrm>
            <a:custGeom>
              <a:avLst/>
              <a:gdLst>
                <a:gd name="connsiteX0" fmla="*/ 22461 w 41622"/>
                <a:gd name="connsiteY0" fmla="*/ 1450 h 60471"/>
                <a:gd name="connsiteX1" fmla="*/ 0 w 41622"/>
                <a:gd name="connsiteY1" fmla="*/ 24122 h 60471"/>
                <a:gd name="connsiteX2" fmla="*/ 16286 w 41622"/>
                <a:gd name="connsiteY2" fmla="*/ 16156 h 60471"/>
                <a:gd name="connsiteX3" fmla="*/ 23333 w 41622"/>
                <a:gd name="connsiteY3" fmla="*/ 15449 h 60471"/>
                <a:gd name="connsiteX4" fmla="*/ 23686 w 41622"/>
                <a:gd name="connsiteY4" fmla="*/ 22331 h 60471"/>
                <a:gd name="connsiteX5" fmla="*/ 20057 w 41622"/>
                <a:gd name="connsiteY5" fmla="*/ 35859 h 60471"/>
                <a:gd name="connsiteX6" fmla="*/ 20552 w 41622"/>
                <a:gd name="connsiteY6" fmla="*/ 54808 h 60471"/>
                <a:gd name="connsiteX7" fmla="*/ 31016 w 41622"/>
                <a:gd name="connsiteY7" fmla="*/ 56670 h 60471"/>
                <a:gd name="connsiteX8" fmla="*/ 40113 w 41622"/>
                <a:gd name="connsiteY8" fmla="*/ 10052 h 60471"/>
                <a:gd name="connsiteX9" fmla="*/ 22461 w 41622"/>
                <a:gd name="connsiteY9" fmla="*/ 1450 h 6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22" h="60471">
                  <a:moveTo>
                    <a:pt x="22461" y="1450"/>
                  </a:moveTo>
                  <a:cubicBezTo>
                    <a:pt x="12043" y="5739"/>
                    <a:pt x="5656" y="14389"/>
                    <a:pt x="0" y="24122"/>
                  </a:cubicBezTo>
                  <a:cubicBezTo>
                    <a:pt x="5421" y="21436"/>
                    <a:pt x="10724" y="18513"/>
                    <a:pt x="16286" y="16156"/>
                  </a:cubicBezTo>
                  <a:cubicBezTo>
                    <a:pt x="18360" y="15261"/>
                    <a:pt x="20976" y="15638"/>
                    <a:pt x="23333" y="15449"/>
                  </a:cubicBezTo>
                  <a:cubicBezTo>
                    <a:pt x="23498" y="17735"/>
                    <a:pt x="24157" y="20139"/>
                    <a:pt x="23686" y="22331"/>
                  </a:cubicBezTo>
                  <a:cubicBezTo>
                    <a:pt x="22720" y="26903"/>
                    <a:pt x="20457" y="31287"/>
                    <a:pt x="20057" y="35859"/>
                  </a:cubicBezTo>
                  <a:cubicBezTo>
                    <a:pt x="19491" y="42129"/>
                    <a:pt x="19185" y="48751"/>
                    <a:pt x="20552" y="54808"/>
                  </a:cubicBezTo>
                  <a:cubicBezTo>
                    <a:pt x="22060" y="61525"/>
                    <a:pt x="27481" y="62421"/>
                    <a:pt x="31016" y="56670"/>
                  </a:cubicBezTo>
                  <a:cubicBezTo>
                    <a:pt x="39830" y="42388"/>
                    <a:pt x="44120" y="26809"/>
                    <a:pt x="40113" y="10052"/>
                  </a:cubicBezTo>
                  <a:cubicBezTo>
                    <a:pt x="37945" y="931"/>
                    <a:pt x="31087" y="-2109"/>
                    <a:pt x="22461" y="14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BB15812-4C92-4FF6-BFAF-D6EC4DC32413}"/>
                </a:ext>
              </a:extLst>
            </p:cNvPr>
            <p:cNvSpPr/>
            <p:nvPr/>
          </p:nvSpPr>
          <p:spPr>
            <a:xfrm>
              <a:off x="273948" y="3156773"/>
              <a:ext cx="20357" cy="72849"/>
            </a:xfrm>
            <a:custGeom>
              <a:avLst/>
              <a:gdLst>
                <a:gd name="connsiteX0" fmla="*/ 3576 w 20357"/>
                <a:gd name="connsiteY0" fmla="*/ 71223 h 72849"/>
                <a:gd name="connsiteX1" fmla="*/ 7064 w 20357"/>
                <a:gd name="connsiteY1" fmla="*/ 72849 h 72849"/>
                <a:gd name="connsiteX2" fmla="*/ 10057 w 20357"/>
                <a:gd name="connsiteY2" fmla="*/ 66863 h 72849"/>
                <a:gd name="connsiteX3" fmla="*/ 16869 w 20357"/>
                <a:gd name="connsiteY3" fmla="*/ 8626 h 72849"/>
                <a:gd name="connsiteX4" fmla="*/ 8596 w 20357"/>
                <a:gd name="connsiteY4" fmla="*/ 0 h 72849"/>
                <a:gd name="connsiteX5" fmla="*/ 1196 w 20357"/>
                <a:gd name="connsiteY5" fmla="*/ 9899 h 72849"/>
                <a:gd name="connsiteX6" fmla="*/ 41 w 20357"/>
                <a:gd name="connsiteY6" fmla="*/ 58402 h 72849"/>
                <a:gd name="connsiteX7" fmla="*/ 3576 w 20357"/>
                <a:gd name="connsiteY7" fmla="*/ 71223 h 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57" h="72849">
                  <a:moveTo>
                    <a:pt x="3576" y="71223"/>
                  </a:moveTo>
                  <a:cubicBezTo>
                    <a:pt x="4731" y="71765"/>
                    <a:pt x="5909" y="72307"/>
                    <a:pt x="7064" y="72849"/>
                  </a:cubicBezTo>
                  <a:cubicBezTo>
                    <a:pt x="8054" y="70846"/>
                    <a:pt x="8926" y="68772"/>
                    <a:pt x="10057" y="66863"/>
                  </a:cubicBezTo>
                  <a:cubicBezTo>
                    <a:pt x="20852" y="48433"/>
                    <a:pt x="23232" y="28918"/>
                    <a:pt x="16869" y="8626"/>
                  </a:cubicBezTo>
                  <a:cubicBezTo>
                    <a:pt x="15808" y="5209"/>
                    <a:pt x="11424" y="2852"/>
                    <a:pt x="8596" y="0"/>
                  </a:cubicBezTo>
                  <a:cubicBezTo>
                    <a:pt x="6004" y="3300"/>
                    <a:pt x="1431" y="6458"/>
                    <a:pt x="1196" y="9899"/>
                  </a:cubicBezTo>
                  <a:cubicBezTo>
                    <a:pt x="88" y="26019"/>
                    <a:pt x="-101" y="42234"/>
                    <a:pt x="41" y="58402"/>
                  </a:cubicBezTo>
                  <a:cubicBezTo>
                    <a:pt x="64" y="62668"/>
                    <a:pt x="2327" y="66934"/>
                    <a:pt x="3576" y="71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AA45EA9-D954-4F83-8098-AAC963FC9EF5}"/>
                </a:ext>
              </a:extLst>
            </p:cNvPr>
            <p:cNvSpPr/>
            <p:nvPr/>
          </p:nvSpPr>
          <p:spPr>
            <a:xfrm>
              <a:off x="245628" y="2882038"/>
              <a:ext cx="39110" cy="60416"/>
            </a:xfrm>
            <a:custGeom>
              <a:avLst/>
              <a:gdLst>
                <a:gd name="connsiteX0" fmla="*/ 37789 w 39110"/>
                <a:gd name="connsiteY0" fmla="*/ 0 h 60416"/>
                <a:gd name="connsiteX1" fmla="*/ 32156 w 39110"/>
                <a:gd name="connsiteY1" fmla="*/ 3064 h 60416"/>
                <a:gd name="connsiteX2" fmla="*/ 457 w 39110"/>
                <a:gd name="connsiteY2" fmla="*/ 52581 h 60416"/>
                <a:gd name="connsiteX3" fmla="*/ 1117 w 39110"/>
                <a:gd name="connsiteY3" fmla="*/ 59722 h 60416"/>
                <a:gd name="connsiteX4" fmla="*/ 8682 w 39110"/>
                <a:gd name="connsiteY4" fmla="*/ 59557 h 60416"/>
                <a:gd name="connsiteX5" fmla="*/ 39109 w 39110"/>
                <a:gd name="connsiteY5" fmla="*/ 15154 h 60416"/>
                <a:gd name="connsiteX6" fmla="*/ 37789 w 39110"/>
                <a:gd name="connsiteY6" fmla="*/ 0 h 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10" h="60416">
                  <a:moveTo>
                    <a:pt x="37789" y="0"/>
                  </a:moveTo>
                  <a:cubicBezTo>
                    <a:pt x="34631" y="1673"/>
                    <a:pt x="33075" y="2074"/>
                    <a:pt x="32156" y="3064"/>
                  </a:cubicBezTo>
                  <a:cubicBezTo>
                    <a:pt x="18604" y="17653"/>
                    <a:pt x="6797" y="33420"/>
                    <a:pt x="457" y="52581"/>
                  </a:cubicBezTo>
                  <a:cubicBezTo>
                    <a:pt x="-274" y="54773"/>
                    <a:pt x="-180" y="58873"/>
                    <a:pt x="1117" y="59722"/>
                  </a:cubicBezTo>
                  <a:cubicBezTo>
                    <a:pt x="2861" y="60877"/>
                    <a:pt x="6372" y="60429"/>
                    <a:pt x="8682" y="59557"/>
                  </a:cubicBezTo>
                  <a:cubicBezTo>
                    <a:pt x="23789" y="53853"/>
                    <a:pt x="38944" y="31699"/>
                    <a:pt x="39109" y="15154"/>
                  </a:cubicBezTo>
                  <a:cubicBezTo>
                    <a:pt x="39156" y="10606"/>
                    <a:pt x="38354" y="6033"/>
                    <a:pt x="37789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F60BC3E-4158-4B0A-BA12-B9DAD810923F}"/>
                </a:ext>
              </a:extLst>
            </p:cNvPr>
            <p:cNvSpPr/>
            <p:nvPr/>
          </p:nvSpPr>
          <p:spPr>
            <a:xfrm>
              <a:off x="183763" y="2948213"/>
              <a:ext cx="43408" cy="40419"/>
            </a:xfrm>
            <a:custGeom>
              <a:avLst/>
              <a:gdLst>
                <a:gd name="connsiteX0" fmla="*/ 7 w 43408"/>
                <a:gd name="connsiteY0" fmla="*/ 30973 h 40419"/>
                <a:gd name="connsiteX1" fmla="*/ 12239 w 43408"/>
                <a:gd name="connsiteY1" fmla="*/ 38562 h 40419"/>
                <a:gd name="connsiteX2" fmla="*/ 41558 w 43408"/>
                <a:gd name="connsiteY2" fmla="*/ 10045 h 40419"/>
                <a:gd name="connsiteX3" fmla="*/ 37009 w 43408"/>
                <a:gd name="connsiteY3" fmla="*/ 405 h 40419"/>
                <a:gd name="connsiteX4" fmla="*/ 7 w 43408"/>
                <a:gd name="connsiteY4" fmla="*/ 30973 h 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08" h="40419">
                  <a:moveTo>
                    <a:pt x="7" y="30973"/>
                  </a:moveTo>
                  <a:cubicBezTo>
                    <a:pt x="-205" y="39741"/>
                    <a:pt x="4367" y="42734"/>
                    <a:pt x="12239" y="38562"/>
                  </a:cubicBezTo>
                  <a:cubicBezTo>
                    <a:pt x="24754" y="31940"/>
                    <a:pt x="34040" y="21805"/>
                    <a:pt x="41558" y="10045"/>
                  </a:cubicBezTo>
                  <a:cubicBezTo>
                    <a:pt x="45117" y="4483"/>
                    <a:pt x="43514" y="1560"/>
                    <a:pt x="37009" y="405"/>
                  </a:cubicBezTo>
                  <a:cubicBezTo>
                    <a:pt x="19215" y="-2729"/>
                    <a:pt x="455" y="12779"/>
                    <a:pt x="7" y="3097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DC73FC6-ADFA-45B5-8217-B7EB5327642D}"/>
                </a:ext>
              </a:extLst>
            </p:cNvPr>
            <p:cNvSpPr/>
            <p:nvPr/>
          </p:nvSpPr>
          <p:spPr>
            <a:xfrm>
              <a:off x="725180" y="3917369"/>
              <a:ext cx="85599" cy="16684"/>
            </a:xfrm>
            <a:custGeom>
              <a:avLst/>
              <a:gdLst>
                <a:gd name="connsiteX0" fmla="*/ 0 w 85599"/>
                <a:gd name="connsiteY0" fmla="*/ 4194 h 16684"/>
                <a:gd name="connsiteX1" fmla="*/ 85600 w 85599"/>
                <a:gd name="connsiteY1" fmla="*/ 11382 h 16684"/>
                <a:gd name="connsiteX2" fmla="*/ 0 w 85599"/>
                <a:gd name="connsiteY2" fmla="*/ 4194 h 1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99" h="16684">
                  <a:moveTo>
                    <a:pt x="0" y="4194"/>
                  </a:moveTo>
                  <a:cubicBezTo>
                    <a:pt x="10818" y="16308"/>
                    <a:pt x="74099" y="21352"/>
                    <a:pt x="85600" y="11382"/>
                  </a:cubicBezTo>
                  <a:cubicBezTo>
                    <a:pt x="72897" y="1154"/>
                    <a:pt x="10464" y="-4314"/>
                    <a:pt x="0" y="41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9E0A764-2CDD-4EB5-B352-DA52DFB6B858}"/>
                </a:ext>
              </a:extLst>
            </p:cNvPr>
            <p:cNvSpPr/>
            <p:nvPr/>
          </p:nvSpPr>
          <p:spPr>
            <a:xfrm>
              <a:off x="302847" y="3044918"/>
              <a:ext cx="21216" cy="73438"/>
            </a:xfrm>
            <a:custGeom>
              <a:avLst/>
              <a:gdLst>
                <a:gd name="connsiteX0" fmla="*/ 15238 w 21216"/>
                <a:gd name="connsiteY0" fmla="*/ 73439 h 73438"/>
                <a:gd name="connsiteX1" fmla="*/ 18773 w 21216"/>
                <a:gd name="connsiteY1" fmla="*/ 66274 h 73438"/>
                <a:gd name="connsiteX2" fmla="*/ 12669 w 21216"/>
                <a:gd name="connsiteY2" fmla="*/ 6340 h 73438"/>
                <a:gd name="connsiteX3" fmla="*/ 4585 w 21216"/>
                <a:gd name="connsiteY3" fmla="*/ 0 h 73438"/>
                <a:gd name="connsiteX4" fmla="*/ 37 w 21216"/>
                <a:gd name="connsiteY4" fmla="*/ 9781 h 73438"/>
                <a:gd name="connsiteX5" fmla="*/ 11019 w 21216"/>
                <a:gd name="connsiteY5" fmla="*/ 66038 h 73438"/>
                <a:gd name="connsiteX6" fmla="*/ 15238 w 21216"/>
                <a:gd name="connsiteY6" fmla="*/ 73439 h 7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16" h="73438">
                  <a:moveTo>
                    <a:pt x="15238" y="73439"/>
                  </a:moveTo>
                  <a:cubicBezTo>
                    <a:pt x="16959" y="70021"/>
                    <a:pt x="18349" y="68254"/>
                    <a:pt x="18773" y="66274"/>
                  </a:cubicBezTo>
                  <a:cubicBezTo>
                    <a:pt x="23204" y="45652"/>
                    <a:pt x="21861" y="25477"/>
                    <a:pt x="12669" y="6340"/>
                  </a:cubicBezTo>
                  <a:cubicBezTo>
                    <a:pt x="11349" y="3582"/>
                    <a:pt x="7343" y="2098"/>
                    <a:pt x="4585" y="0"/>
                  </a:cubicBezTo>
                  <a:cubicBezTo>
                    <a:pt x="3006" y="3252"/>
                    <a:pt x="131" y="6481"/>
                    <a:pt x="37" y="9781"/>
                  </a:cubicBezTo>
                  <a:cubicBezTo>
                    <a:pt x="-482" y="29295"/>
                    <a:pt x="4585" y="47844"/>
                    <a:pt x="11019" y="66038"/>
                  </a:cubicBezTo>
                  <a:cubicBezTo>
                    <a:pt x="11774" y="68183"/>
                    <a:pt x="13282" y="70045"/>
                    <a:pt x="15238" y="7343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1E7840-623C-4C08-8207-404311D5CAF3}"/>
                </a:ext>
              </a:extLst>
            </p:cNvPr>
            <p:cNvSpPr/>
            <p:nvPr/>
          </p:nvSpPr>
          <p:spPr>
            <a:xfrm>
              <a:off x="650280" y="3887752"/>
              <a:ext cx="53236" cy="30841"/>
            </a:xfrm>
            <a:custGeom>
              <a:avLst/>
              <a:gdLst>
                <a:gd name="connsiteX0" fmla="*/ 47961 w 53236"/>
                <a:gd name="connsiteY0" fmla="*/ 12223 h 30841"/>
                <a:gd name="connsiteX1" fmla="*/ 9404 w 53236"/>
                <a:gd name="connsiteY1" fmla="*/ 85 h 30841"/>
                <a:gd name="connsiteX2" fmla="*/ 0 w 53236"/>
                <a:gd name="connsiteY2" fmla="*/ 4398 h 30841"/>
                <a:gd name="connsiteX3" fmla="*/ 5114 w 53236"/>
                <a:gd name="connsiteY3" fmla="*/ 14202 h 30841"/>
                <a:gd name="connsiteX4" fmla="*/ 50813 w 53236"/>
                <a:gd name="connsiteY4" fmla="*/ 30841 h 30841"/>
                <a:gd name="connsiteX5" fmla="*/ 47961 w 53236"/>
                <a:gd name="connsiteY5" fmla="*/ 12223 h 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36" h="30841">
                  <a:moveTo>
                    <a:pt x="47961" y="12223"/>
                  </a:moveTo>
                  <a:cubicBezTo>
                    <a:pt x="36601" y="3620"/>
                    <a:pt x="23663" y="-669"/>
                    <a:pt x="9404" y="85"/>
                  </a:cubicBezTo>
                  <a:cubicBezTo>
                    <a:pt x="6198" y="250"/>
                    <a:pt x="3135" y="2890"/>
                    <a:pt x="0" y="4398"/>
                  </a:cubicBezTo>
                  <a:cubicBezTo>
                    <a:pt x="1650" y="7721"/>
                    <a:pt x="2451" y="12223"/>
                    <a:pt x="5114" y="14202"/>
                  </a:cubicBezTo>
                  <a:cubicBezTo>
                    <a:pt x="18666" y="24313"/>
                    <a:pt x="35258" y="26199"/>
                    <a:pt x="50813" y="30841"/>
                  </a:cubicBezTo>
                  <a:cubicBezTo>
                    <a:pt x="54537" y="23182"/>
                    <a:pt x="54254" y="16983"/>
                    <a:pt x="47961" y="12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5CBCFE0-A5FF-4FFA-8748-B267DDCFBC6E}"/>
                </a:ext>
              </a:extLst>
            </p:cNvPr>
            <p:cNvSpPr/>
            <p:nvPr/>
          </p:nvSpPr>
          <p:spPr>
            <a:xfrm>
              <a:off x="273793" y="2995072"/>
              <a:ext cx="15487" cy="74664"/>
            </a:xfrm>
            <a:custGeom>
              <a:avLst/>
              <a:gdLst>
                <a:gd name="connsiteX0" fmla="*/ 5122 w 15487"/>
                <a:gd name="connsiteY0" fmla="*/ 74664 h 74664"/>
                <a:gd name="connsiteX1" fmla="*/ 10142 w 15487"/>
                <a:gd name="connsiteY1" fmla="*/ 64836 h 74664"/>
                <a:gd name="connsiteX2" fmla="*/ 14337 w 15487"/>
                <a:gd name="connsiteY2" fmla="*/ 12114 h 74664"/>
                <a:gd name="connsiteX3" fmla="*/ 7856 w 15487"/>
                <a:gd name="connsiteY3" fmla="*/ 0 h 74664"/>
                <a:gd name="connsiteX4" fmla="*/ 668 w 15487"/>
                <a:gd name="connsiteY4" fmla="*/ 11713 h 74664"/>
                <a:gd name="connsiteX5" fmla="*/ 126 w 15487"/>
                <a:gd name="connsiteY5" fmla="*/ 64129 h 74664"/>
                <a:gd name="connsiteX6" fmla="*/ 2294 w 15487"/>
                <a:gd name="connsiteY6" fmla="*/ 73957 h 74664"/>
                <a:gd name="connsiteX7" fmla="*/ 5122 w 15487"/>
                <a:gd name="connsiteY7" fmla="*/ 74664 h 7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7" h="74664">
                  <a:moveTo>
                    <a:pt x="5122" y="74664"/>
                  </a:moveTo>
                  <a:cubicBezTo>
                    <a:pt x="6843" y="71412"/>
                    <a:pt x="9199" y="68324"/>
                    <a:pt x="10142" y="64836"/>
                  </a:cubicBezTo>
                  <a:cubicBezTo>
                    <a:pt x="14809" y="47561"/>
                    <a:pt x="17000" y="29979"/>
                    <a:pt x="14337" y="12114"/>
                  </a:cubicBezTo>
                  <a:cubicBezTo>
                    <a:pt x="13607" y="7212"/>
                    <a:pt x="14361" y="71"/>
                    <a:pt x="7856" y="0"/>
                  </a:cubicBezTo>
                  <a:cubicBezTo>
                    <a:pt x="5381" y="-24"/>
                    <a:pt x="880" y="7471"/>
                    <a:pt x="668" y="11713"/>
                  </a:cubicBezTo>
                  <a:cubicBezTo>
                    <a:pt x="-252" y="29154"/>
                    <a:pt x="8" y="46665"/>
                    <a:pt x="126" y="64129"/>
                  </a:cubicBezTo>
                  <a:cubicBezTo>
                    <a:pt x="149" y="67405"/>
                    <a:pt x="1540" y="70681"/>
                    <a:pt x="2294" y="73957"/>
                  </a:cubicBezTo>
                  <a:cubicBezTo>
                    <a:pt x="3213" y="74216"/>
                    <a:pt x="4179" y="74429"/>
                    <a:pt x="5122" y="7466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B455D2-7B66-47EB-8ECA-52D8F5854A8F}"/>
                </a:ext>
              </a:extLst>
            </p:cNvPr>
            <p:cNvSpPr/>
            <p:nvPr/>
          </p:nvSpPr>
          <p:spPr>
            <a:xfrm>
              <a:off x="844279" y="3812063"/>
              <a:ext cx="47590" cy="27176"/>
            </a:xfrm>
            <a:custGeom>
              <a:avLst/>
              <a:gdLst>
                <a:gd name="connsiteX0" fmla="*/ 8004 w 47590"/>
                <a:gd name="connsiteY0" fmla="*/ 2029 h 27176"/>
                <a:gd name="connsiteX1" fmla="*/ 4587 w 47590"/>
                <a:gd name="connsiteY1" fmla="*/ 17726 h 27176"/>
                <a:gd name="connsiteX2" fmla="*/ 30983 w 47590"/>
                <a:gd name="connsiteY2" fmla="*/ 27176 h 27176"/>
                <a:gd name="connsiteX3" fmla="*/ 40010 w 47590"/>
                <a:gd name="connsiteY3" fmla="*/ 24160 h 27176"/>
                <a:gd name="connsiteX4" fmla="*/ 47575 w 47590"/>
                <a:gd name="connsiteY4" fmla="*/ 13625 h 27176"/>
                <a:gd name="connsiteX5" fmla="*/ 40269 w 47590"/>
                <a:gd name="connsiteY5" fmla="*/ 4740 h 27176"/>
                <a:gd name="connsiteX6" fmla="*/ 8004 w 47590"/>
                <a:gd name="connsiteY6" fmla="*/ 2029 h 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90" h="27176">
                  <a:moveTo>
                    <a:pt x="8004" y="2029"/>
                  </a:moveTo>
                  <a:cubicBezTo>
                    <a:pt x="-1187" y="4857"/>
                    <a:pt x="-2649" y="11527"/>
                    <a:pt x="4587" y="17726"/>
                  </a:cubicBezTo>
                  <a:cubicBezTo>
                    <a:pt x="11492" y="23641"/>
                    <a:pt x="19623" y="26870"/>
                    <a:pt x="30983" y="27176"/>
                  </a:cubicBezTo>
                  <a:cubicBezTo>
                    <a:pt x="32774" y="26634"/>
                    <a:pt x="37158" y="26352"/>
                    <a:pt x="40010" y="24160"/>
                  </a:cubicBezTo>
                  <a:cubicBezTo>
                    <a:pt x="43404" y="21544"/>
                    <a:pt x="47151" y="17443"/>
                    <a:pt x="47575" y="13625"/>
                  </a:cubicBezTo>
                  <a:cubicBezTo>
                    <a:pt x="47882" y="10891"/>
                    <a:pt x="43545" y="6436"/>
                    <a:pt x="40269" y="4740"/>
                  </a:cubicBezTo>
                  <a:cubicBezTo>
                    <a:pt x="30064" y="-563"/>
                    <a:pt x="19034" y="-1341"/>
                    <a:pt x="8004" y="202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55B0851-2E49-4A35-8727-73CFBA2391DD}"/>
                </a:ext>
              </a:extLst>
            </p:cNvPr>
            <p:cNvSpPr/>
            <p:nvPr/>
          </p:nvSpPr>
          <p:spPr>
            <a:xfrm>
              <a:off x="272219" y="3249109"/>
              <a:ext cx="24684" cy="63238"/>
            </a:xfrm>
            <a:custGeom>
              <a:avLst/>
              <a:gdLst>
                <a:gd name="connsiteX0" fmla="*/ 19753 w 24684"/>
                <a:gd name="connsiteY0" fmla="*/ 63026 h 63238"/>
                <a:gd name="connsiteX1" fmla="*/ 23901 w 24684"/>
                <a:gd name="connsiteY1" fmla="*/ 46151 h 63238"/>
                <a:gd name="connsiteX2" fmla="*/ 9925 w 24684"/>
                <a:gd name="connsiteY2" fmla="*/ 2102 h 63238"/>
                <a:gd name="connsiteX3" fmla="*/ 2713 w 24684"/>
                <a:gd name="connsiteY3" fmla="*/ 146 h 63238"/>
                <a:gd name="connsiteX4" fmla="*/ 3 w 24684"/>
                <a:gd name="connsiteY4" fmla="*/ 6203 h 63238"/>
                <a:gd name="connsiteX5" fmla="*/ 17255 w 24684"/>
                <a:gd name="connsiteY5" fmla="*/ 63238 h 63238"/>
                <a:gd name="connsiteX6" fmla="*/ 19753 w 24684"/>
                <a:gd name="connsiteY6" fmla="*/ 63026 h 6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84" h="63238">
                  <a:moveTo>
                    <a:pt x="19753" y="63026"/>
                  </a:moveTo>
                  <a:cubicBezTo>
                    <a:pt x="21167" y="57417"/>
                    <a:pt x="23170" y="51855"/>
                    <a:pt x="23901" y="46151"/>
                  </a:cubicBezTo>
                  <a:cubicBezTo>
                    <a:pt x="26022" y="29418"/>
                    <a:pt x="24608" y="13509"/>
                    <a:pt x="9925" y="2102"/>
                  </a:cubicBezTo>
                  <a:cubicBezTo>
                    <a:pt x="8039" y="641"/>
                    <a:pt x="4858" y="-396"/>
                    <a:pt x="2713" y="146"/>
                  </a:cubicBezTo>
                  <a:cubicBezTo>
                    <a:pt x="1346" y="476"/>
                    <a:pt x="-68" y="4105"/>
                    <a:pt x="3" y="6203"/>
                  </a:cubicBezTo>
                  <a:cubicBezTo>
                    <a:pt x="497" y="26849"/>
                    <a:pt x="8958" y="45044"/>
                    <a:pt x="17255" y="63238"/>
                  </a:cubicBezTo>
                  <a:cubicBezTo>
                    <a:pt x="18056" y="63191"/>
                    <a:pt x="18904" y="63120"/>
                    <a:pt x="19753" y="6302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77400FF-A7AF-4F09-9925-E81A838F5F14}"/>
                </a:ext>
              </a:extLst>
            </p:cNvPr>
            <p:cNvSpPr/>
            <p:nvPr/>
          </p:nvSpPr>
          <p:spPr>
            <a:xfrm>
              <a:off x="353673" y="2233375"/>
              <a:ext cx="66415" cy="25761"/>
            </a:xfrm>
            <a:custGeom>
              <a:avLst/>
              <a:gdLst>
                <a:gd name="connsiteX0" fmla="*/ 66415 w 66415"/>
                <a:gd name="connsiteY0" fmla="*/ 2140 h 25761"/>
                <a:gd name="connsiteX1" fmla="*/ 0 w 66415"/>
                <a:gd name="connsiteY1" fmla="*/ 24600 h 25761"/>
                <a:gd name="connsiteX2" fmla="*/ 66415 w 66415"/>
                <a:gd name="connsiteY2" fmla="*/ 2140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15" h="25761">
                  <a:moveTo>
                    <a:pt x="66415" y="2140"/>
                  </a:moveTo>
                  <a:cubicBezTo>
                    <a:pt x="52816" y="-5685"/>
                    <a:pt x="7966" y="9352"/>
                    <a:pt x="0" y="24600"/>
                  </a:cubicBezTo>
                  <a:cubicBezTo>
                    <a:pt x="19208" y="29502"/>
                    <a:pt x="52887" y="18284"/>
                    <a:pt x="66415" y="214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E0F922-7FDC-499A-9DE8-CB81417546DE}"/>
                </a:ext>
              </a:extLst>
            </p:cNvPr>
            <p:cNvSpPr/>
            <p:nvPr/>
          </p:nvSpPr>
          <p:spPr>
            <a:xfrm>
              <a:off x="744105" y="2539634"/>
              <a:ext cx="66910" cy="16852"/>
            </a:xfrm>
            <a:custGeom>
              <a:avLst/>
              <a:gdLst>
                <a:gd name="connsiteX0" fmla="*/ 19090 w 66910"/>
                <a:gd name="connsiteY0" fmla="*/ 4224 h 16852"/>
                <a:gd name="connsiteX1" fmla="*/ 0 w 66910"/>
                <a:gd name="connsiteY1" fmla="*/ 10540 h 16852"/>
                <a:gd name="connsiteX2" fmla="*/ 330 w 66910"/>
                <a:gd name="connsiteY2" fmla="*/ 14688 h 16852"/>
                <a:gd name="connsiteX3" fmla="*/ 36719 w 66910"/>
                <a:gd name="connsiteY3" fmla="*/ 16833 h 16852"/>
                <a:gd name="connsiteX4" fmla="*/ 60429 w 66910"/>
                <a:gd name="connsiteY4" fmla="*/ 12285 h 16852"/>
                <a:gd name="connsiteX5" fmla="*/ 66910 w 66910"/>
                <a:gd name="connsiteY5" fmla="*/ 5308 h 16852"/>
                <a:gd name="connsiteX6" fmla="*/ 58402 w 66910"/>
                <a:gd name="connsiteY6" fmla="*/ 5 h 16852"/>
                <a:gd name="connsiteX7" fmla="*/ 19090 w 66910"/>
                <a:gd name="connsiteY7" fmla="*/ 4224 h 1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10" h="16852">
                  <a:moveTo>
                    <a:pt x="19090" y="4224"/>
                  </a:moveTo>
                  <a:cubicBezTo>
                    <a:pt x="12562" y="5285"/>
                    <a:pt x="6340" y="8372"/>
                    <a:pt x="0" y="10540"/>
                  </a:cubicBezTo>
                  <a:cubicBezTo>
                    <a:pt x="118" y="11931"/>
                    <a:pt x="212" y="13298"/>
                    <a:pt x="330" y="14688"/>
                  </a:cubicBezTo>
                  <a:cubicBezTo>
                    <a:pt x="12468" y="15490"/>
                    <a:pt x="24605" y="17045"/>
                    <a:pt x="36719" y="16833"/>
                  </a:cubicBezTo>
                  <a:cubicBezTo>
                    <a:pt x="44662" y="16715"/>
                    <a:pt x="52722" y="14547"/>
                    <a:pt x="60429" y="12285"/>
                  </a:cubicBezTo>
                  <a:cubicBezTo>
                    <a:pt x="63045" y="11530"/>
                    <a:pt x="64789" y="7736"/>
                    <a:pt x="66910" y="5308"/>
                  </a:cubicBezTo>
                  <a:cubicBezTo>
                    <a:pt x="64059" y="3446"/>
                    <a:pt x="61112" y="-160"/>
                    <a:pt x="58402" y="5"/>
                  </a:cubicBezTo>
                  <a:cubicBezTo>
                    <a:pt x="45251" y="807"/>
                    <a:pt x="32100" y="2127"/>
                    <a:pt x="19090" y="422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728C021-2260-4119-808D-6496D7049A3F}"/>
                </a:ext>
              </a:extLst>
            </p:cNvPr>
            <p:cNvSpPr/>
            <p:nvPr/>
          </p:nvSpPr>
          <p:spPr>
            <a:xfrm>
              <a:off x="1155324" y="3913500"/>
              <a:ext cx="33592" cy="33118"/>
            </a:xfrm>
            <a:custGeom>
              <a:avLst/>
              <a:gdLst>
                <a:gd name="connsiteX0" fmla="*/ 22248 w 33592"/>
                <a:gd name="connsiteY0" fmla="*/ 3 h 33118"/>
                <a:gd name="connsiteX1" fmla="*/ 0 w 33592"/>
                <a:gd name="connsiteY1" fmla="*/ 16925 h 33118"/>
                <a:gd name="connsiteX2" fmla="*/ 18525 w 33592"/>
                <a:gd name="connsiteY2" fmla="*/ 33116 h 33118"/>
                <a:gd name="connsiteX3" fmla="*/ 33585 w 33592"/>
                <a:gd name="connsiteY3" fmla="*/ 14992 h 33118"/>
                <a:gd name="connsiteX4" fmla="*/ 22248 w 33592"/>
                <a:gd name="connsiteY4" fmla="*/ 3 h 3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2" h="33118">
                  <a:moveTo>
                    <a:pt x="22248" y="3"/>
                  </a:moveTo>
                  <a:cubicBezTo>
                    <a:pt x="12091" y="-186"/>
                    <a:pt x="-23" y="9053"/>
                    <a:pt x="0" y="16925"/>
                  </a:cubicBezTo>
                  <a:cubicBezTo>
                    <a:pt x="24" y="24137"/>
                    <a:pt x="10182" y="32975"/>
                    <a:pt x="18525" y="33116"/>
                  </a:cubicBezTo>
                  <a:cubicBezTo>
                    <a:pt x="27528" y="33258"/>
                    <a:pt x="33326" y="26258"/>
                    <a:pt x="33585" y="14992"/>
                  </a:cubicBezTo>
                  <a:cubicBezTo>
                    <a:pt x="33797" y="5518"/>
                    <a:pt x="29720" y="144"/>
                    <a:pt x="22248" y="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6D8FF22-40C8-44BD-8E9E-6C0BE828262E}"/>
                </a:ext>
              </a:extLst>
            </p:cNvPr>
            <p:cNvSpPr/>
            <p:nvPr/>
          </p:nvSpPr>
          <p:spPr>
            <a:xfrm>
              <a:off x="614610" y="2571373"/>
              <a:ext cx="41969" cy="39442"/>
            </a:xfrm>
            <a:custGeom>
              <a:avLst/>
              <a:gdLst>
                <a:gd name="connsiteX0" fmla="*/ 670 w 41969"/>
                <a:gd name="connsiteY0" fmla="*/ 31900 h 39442"/>
                <a:gd name="connsiteX1" fmla="*/ 5973 w 41969"/>
                <a:gd name="connsiteY1" fmla="*/ 39442 h 39442"/>
                <a:gd name="connsiteX2" fmla="*/ 9037 w 41969"/>
                <a:gd name="connsiteY2" fmla="*/ 38547 h 39442"/>
                <a:gd name="connsiteX3" fmla="*/ 41279 w 41969"/>
                <a:gd name="connsiteY3" fmla="*/ 9346 h 39442"/>
                <a:gd name="connsiteX4" fmla="*/ 41726 w 41969"/>
                <a:gd name="connsiteY4" fmla="*/ 460 h 39442"/>
                <a:gd name="connsiteX5" fmla="*/ 32770 w 41969"/>
                <a:gd name="connsiteY5" fmla="*/ 696 h 39442"/>
                <a:gd name="connsiteX6" fmla="*/ 7859 w 41969"/>
                <a:gd name="connsiteY6" fmla="*/ 19998 h 39442"/>
                <a:gd name="connsiteX7" fmla="*/ 670 w 41969"/>
                <a:gd name="connsiteY7" fmla="*/ 31900 h 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69" h="39442">
                  <a:moveTo>
                    <a:pt x="670" y="31900"/>
                  </a:moveTo>
                  <a:cubicBezTo>
                    <a:pt x="-861" y="35718"/>
                    <a:pt x="-37" y="39419"/>
                    <a:pt x="5973" y="39442"/>
                  </a:cubicBezTo>
                  <a:cubicBezTo>
                    <a:pt x="6704" y="39230"/>
                    <a:pt x="7906" y="39018"/>
                    <a:pt x="9037" y="38547"/>
                  </a:cubicBezTo>
                  <a:cubicBezTo>
                    <a:pt x="23320" y="32749"/>
                    <a:pt x="33831" y="22591"/>
                    <a:pt x="41279" y="9346"/>
                  </a:cubicBezTo>
                  <a:cubicBezTo>
                    <a:pt x="42575" y="7036"/>
                    <a:pt x="41632" y="3453"/>
                    <a:pt x="41726" y="460"/>
                  </a:cubicBezTo>
                  <a:cubicBezTo>
                    <a:pt x="38686" y="460"/>
                    <a:pt x="34821" y="-718"/>
                    <a:pt x="32770" y="696"/>
                  </a:cubicBezTo>
                  <a:cubicBezTo>
                    <a:pt x="24121" y="6635"/>
                    <a:pt x="15683" y="12999"/>
                    <a:pt x="7859" y="19998"/>
                  </a:cubicBezTo>
                  <a:cubicBezTo>
                    <a:pt x="4536" y="22968"/>
                    <a:pt x="2367" y="27635"/>
                    <a:pt x="670" y="3190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505141-D2E2-47D8-A289-BBC76FF5E8EE}"/>
                </a:ext>
              </a:extLst>
            </p:cNvPr>
            <p:cNvSpPr/>
            <p:nvPr/>
          </p:nvSpPr>
          <p:spPr>
            <a:xfrm>
              <a:off x="601629" y="3717698"/>
              <a:ext cx="41788" cy="33354"/>
            </a:xfrm>
            <a:custGeom>
              <a:avLst/>
              <a:gdLst>
                <a:gd name="connsiteX0" fmla="*/ 6 w 41788"/>
                <a:gd name="connsiteY0" fmla="*/ 6552 h 33354"/>
                <a:gd name="connsiteX1" fmla="*/ 31729 w 41788"/>
                <a:gd name="connsiteY1" fmla="*/ 33278 h 33354"/>
                <a:gd name="connsiteX2" fmla="*/ 41156 w 41788"/>
                <a:gd name="connsiteY2" fmla="*/ 27504 h 33354"/>
                <a:gd name="connsiteX3" fmla="*/ 39977 w 41788"/>
                <a:gd name="connsiteY3" fmla="*/ 18949 h 33354"/>
                <a:gd name="connsiteX4" fmla="*/ 3706 w 41788"/>
                <a:gd name="connsiteY4" fmla="*/ 0 h 33354"/>
                <a:gd name="connsiteX5" fmla="*/ 6 w 41788"/>
                <a:gd name="connsiteY5" fmla="*/ 6552 h 3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88" h="33354">
                  <a:moveTo>
                    <a:pt x="6" y="6552"/>
                  </a:moveTo>
                  <a:cubicBezTo>
                    <a:pt x="760" y="17983"/>
                    <a:pt x="20298" y="34622"/>
                    <a:pt x="31729" y="33278"/>
                  </a:cubicBezTo>
                  <a:cubicBezTo>
                    <a:pt x="35146" y="32878"/>
                    <a:pt x="39082" y="30285"/>
                    <a:pt x="41156" y="27504"/>
                  </a:cubicBezTo>
                  <a:cubicBezTo>
                    <a:pt x="42429" y="25784"/>
                    <a:pt x="41651" y="20787"/>
                    <a:pt x="39977" y="18949"/>
                  </a:cubicBezTo>
                  <a:cubicBezTo>
                    <a:pt x="30739" y="8815"/>
                    <a:pt x="18648" y="3630"/>
                    <a:pt x="3706" y="0"/>
                  </a:cubicBezTo>
                  <a:cubicBezTo>
                    <a:pt x="2410" y="2145"/>
                    <a:pt x="-136" y="4454"/>
                    <a:pt x="6" y="655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5348D5-0AEF-4C57-8DDF-B994053C599F}"/>
                </a:ext>
              </a:extLst>
            </p:cNvPr>
            <p:cNvSpPr/>
            <p:nvPr/>
          </p:nvSpPr>
          <p:spPr>
            <a:xfrm>
              <a:off x="205446" y="2886289"/>
              <a:ext cx="39182" cy="41739"/>
            </a:xfrm>
            <a:custGeom>
              <a:avLst/>
              <a:gdLst>
                <a:gd name="connsiteX0" fmla="*/ 37857 w 39182"/>
                <a:gd name="connsiteY0" fmla="*/ 10692 h 41739"/>
                <a:gd name="connsiteX1" fmla="*/ 39177 w 39182"/>
                <a:gd name="connsiteY1" fmla="*/ 6615 h 41739"/>
                <a:gd name="connsiteX2" fmla="*/ 30716 w 39182"/>
                <a:gd name="connsiteY2" fmla="*/ 1171 h 41739"/>
                <a:gd name="connsiteX3" fmla="*/ 643 w 39182"/>
                <a:gd name="connsiteY3" fmla="*/ 32446 h 41739"/>
                <a:gd name="connsiteX4" fmla="*/ 172 w 39182"/>
                <a:gd name="connsiteY4" fmla="*/ 41496 h 41739"/>
                <a:gd name="connsiteX5" fmla="*/ 9717 w 39182"/>
                <a:gd name="connsiteY5" fmla="*/ 41001 h 41739"/>
                <a:gd name="connsiteX6" fmla="*/ 37857 w 39182"/>
                <a:gd name="connsiteY6" fmla="*/ 10692 h 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2" h="41739">
                  <a:moveTo>
                    <a:pt x="37857" y="10692"/>
                  </a:moveTo>
                  <a:cubicBezTo>
                    <a:pt x="38564" y="9137"/>
                    <a:pt x="38918" y="7440"/>
                    <a:pt x="39177" y="6615"/>
                  </a:cubicBezTo>
                  <a:cubicBezTo>
                    <a:pt x="39319" y="416"/>
                    <a:pt x="36443" y="-1493"/>
                    <a:pt x="30716" y="1171"/>
                  </a:cubicBezTo>
                  <a:cubicBezTo>
                    <a:pt x="16764" y="7699"/>
                    <a:pt x="6983" y="18587"/>
                    <a:pt x="643" y="32446"/>
                  </a:cubicBezTo>
                  <a:cubicBezTo>
                    <a:pt x="-535" y="34991"/>
                    <a:pt x="290" y="38455"/>
                    <a:pt x="172" y="41496"/>
                  </a:cubicBezTo>
                  <a:cubicBezTo>
                    <a:pt x="3377" y="41402"/>
                    <a:pt x="7195" y="42368"/>
                    <a:pt x="9717" y="41001"/>
                  </a:cubicBezTo>
                  <a:cubicBezTo>
                    <a:pt x="22491" y="34190"/>
                    <a:pt x="31871" y="23914"/>
                    <a:pt x="37857" y="1069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203C0C-6595-4831-B806-D415449B0F17}"/>
                </a:ext>
              </a:extLst>
            </p:cNvPr>
            <p:cNvSpPr/>
            <p:nvPr/>
          </p:nvSpPr>
          <p:spPr>
            <a:xfrm>
              <a:off x="456519" y="3259342"/>
              <a:ext cx="27537" cy="63021"/>
            </a:xfrm>
            <a:custGeom>
              <a:avLst/>
              <a:gdLst>
                <a:gd name="connsiteX0" fmla="*/ 1916 w 27537"/>
                <a:gd name="connsiteY0" fmla="*/ 0 h 63021"/>
                <a:gd name="connsiteX1" fmla="*/ 195 w 27537"/>
                <a:gd name="connsiteY1" fmla="*/ 12939 h 63021"/>
                <a:gd name="connsiteX2" fmla="*/ 20346 w 27537"/>
                <a:gd name="connsiteY2" fmla="*/ 57931 h 63021"/>
                <a:gd name="connsiteX3" fmla="*/ 24989 w 27537"/>
                <a:gd name="connsiteY3" fmla="*/ 63021 h 63021"/>
                <a:gd name="connsiteX4" fmla="*/ 26874 w 27537"/>
                <a:gd name="connsiteY4" fmla="*/ 62008 h 63021"/>
                <a:gd name="connsiteX5" fmla="*/ 27534 w 27537"/>
                <a:gd name="connsiteY5" fmla="*/ 56352 h 63021"/>
                <a:gd name="connsiteX6" fmla="*/ 11720 w 27537"/>
                <a:gd name="connsiteY6" fmla="*/ 7660 h 63021"/>
                <a:gd name="connsiteX7" fmla="*/ 1916 w 27537"/>
                <a:gd name="connsiteY7" fmla="*/ 0 h 6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37" h="63021">
                  <a:moveTo>
                    <a:pt x="1916" y="0"/>
                  </a:moveTo>
                  <a:cubicBezTo>
                    <a:pt x="1279" y="4337"/>
                    <a:pt x="-606" y="8909"/>
                    <a:pt x="195" y="12939"/>
                  </a:cubicBezTo>
                  <a:cubicBezTo>
                    <a:pt x="3518" y="29366"/>
                    <a:pt x="11178" y="44049"/>
                    <a:pt x="20346" y="57931"/>
                  </a:cubicBezTo>
                  <a:cubicBezTo>
                    <a:pt x="21595" y="59816"/>
                    <a:pt x="23433" y="61348"/>
                    <a:pt x="24989" y="63021"/>
                  </a:cubicBezTo>
                  <a:cubicBezTo>
                    <a:pt x="25625" y="62691"/>
                    <a:pt x="26238" y="62338"/>
                    <a:pt x="26874" y="62008"/>
                  </a:cubicBezTo>
                  <a:cubicBezTo>
                    <a:pt x="27110" y="60123"/>
                    <a:pt x="27581" y="58237"/>
                    <a:pt x="27534" y="56352"/>
                  </a:cubicBezTo>
                  <a:cubicBezTo>
                    <a:pt x="27134" y="38558"/>
                    <a:pt x="20652" y="22626"/>
                    <a:pt x="11720" y="7660"/>
                  </a:cubicBezTo>
                  <a:cubicBezTo>
                    <a:pt x="9764" y="4337"/>
                    <a:pt x="5262" y="2522"/>
                    <a:pt x="1916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D70528D-05CF-438D-A932-329F0D193D22}"/>
                </a:ext>
              </a:extLst>
            </p:cNvPr>
            <p:cNvSpPr/>
            <p:nvPr/>
          </p:nvSpPr>
          <p:spPr>
            <a:xfrm>
              <a:off x="1059613" y="2484313"/>
              <a:ext cx="49611" cy="25818"/>
            </a:xfrm>
            <a:custGeom>
              <a:avLst/>
              <a:gdLst>
                <a:gd name="connsiteX0" fmla="*/ 43413 w 49611"/>
                <a:gd name="connsiteY0" fmla="*/ 10688 h 25818"/>
                <a:gd name="connsiteX1" fmla="*/ 10323 w 49611"/>
                <a:gd name="connsiteY1" fmla="*/ 106 h 25818"/>
                <a:gd name="connsiteX2" fmla="*/ 0 w 49611"/>
                <a:gd name="connsiteY2" fmla="*/ 5644 h 25818"/>
                <a:gd name="connsiteX3" fmla="*/ 6811 w 49611"/>
                <a:gd name="connsiteY3" fmla="*/ 14506 h 25818"/>
                <a:gd name="connsiteX4" fmla="*/ 38346 w 49611"/>
                <a:gd name="connsiteY4" fmla="*/ 25819 h 25818"/>
                <a:gd name="connsiteX5" fmla="*/ 49611 w 49611"/>
                <a:gd name="connsiteY5" fmla="*/ 20610 h 25818"/>
                <a:gd name="connsiteX6" fmla="*/ 43413 w 49611"/>
                <a:gd name="connsiteY6" fmla="*/ 10688 h 2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11" h="25818">
                  <a:moveTo>
                    <a:pt x="43413" y="10688"/>
                  </a:moveTo>
                  <a:cubicBezTo>
                    <a:pt x="33773" y="3334"/>
                    <a:pt x="22555" y="-719"/>
                    <a:pt x="10323" y="106"/>
                  </a:cubicBezTo>
                  <a:cubicBezTo>
                    <a:pt x="6764" y="341"/>
                    <a:pt x="3441" y="3712"/>
                    <a:pt x="0" y="5644"/>
                  </a:cubicBezTo>
                  <a:cubicBezTo>
                    <a:pt x="2239" y="8684"/>
                    <a:pt x="3818" y="13233"/>
                    <a:pt x="6811" y="14506"/>
                  </a:cubicBezTo>
                  <a:cubicBezTo>
                    <a:pt x="17087" y="18913"/>
                    <a:pt x="27858" y="22165"/>
                    <a:pt x="38346" y="25819"/>
                  </a:cubicBezTo>
                  <a:cubicBezTo>
                    <a:pt x="42988" y="23674"/>
                    <a:pt x="46288" y="22142"/>
                    <a:pt x="49611" y="20610"/>
                  </a:cubicBezTo>
                  <a:cubicBezTo>
                    <a:pt x="47584" y="17240"/>
                    <a:pt x="46312" y="12880"/>
                    <a:pt x="43413" y="1068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560F7FF-8E37-4BD7-B66B-13DBDC8DA88B}"/>
                </a:ext>
              </a:extLst>
            </p:cNvPr>
            <p:cNvSpPr/>
            <p:nvPr/>
          </p:nvSpPr>
          <p:spPr>
            <a:xfrm>
              <a:off x="1216188" y="3885281"/>
              <a:ext cx="33982" cy="29824"/>
            </a:xfrm>
            <a:custGeom>
              <a:avLst/>
              <a:gdLst>
                <a:gd name="connsiteX0" fmla="*/ 18867 w 33982"/>
                <a:gd name="connsiteY0" fmla="*/ 270 h 29824"/>
                <a:gd name="connsiteX1" fmla="*/ 1144 w 33982"/>
                <a:gd name="connsiteY1" fmla="*/ 15448 h 29824"/>
                <a:gd name="connsiteX2" fmla="*/ 11184 w 33982"/>
                <a:gd name="connsiteY2" fmla="*/ 29825 h 29824"/>
                <a:gd name="connsiteX3" fmla="*/ 29143 w 33982"/>
                <a:gd name="connsiteY3" fmla="*/ 20562 h 29824"/>
                <a:gd name="connsiteX4" fmla="*/ 32678 w 33982"/>
                <a:gd name="connsiteY4" fmla="*/ 6657 h 29824"/>
                <a:gd name="connsiteX5" fmla="*/ 18867 w 33982"/>
                <a:gd name="connsiteY5" fmla="*/ 270 h 2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82" h="29824">
                  <a:moveTo>
                    <a:pt x="18867" y="270"/>
                  </a:moveTo>
                  <a:cubicBezTo>
                    <a:pt x="10170" y="1849"/>
                    <a:pt x="4208" y="7246"/>
                    <a:pt x="1144" y="15448"/>
                  </a:cubicBezTo>
                  <a:cubicBezTo>
                    <a:pt x="-2014" y="23862"/>
                    <a:pt x="1379" y="28340"/>
                    <a:pt x="11184" y="29825"/>
                  </a:cubicBezTo>
                  <a:cubicBezTo>
                    <a:pt x="17217" y="26808"/>
                    <a:pt x="23604" y="24333"/>
                    <a:pt x="29143" y="20562"/>
                  </a:cubicBezTo>
                  <a:cubicBezTo>
                    <a:pt x="33762" y="17404"/>
                    <a:pt x="35365" y="11936"/>
                    <a:pt x="32678" y="6657"/>
                  </a:cubicBezTo>
                  <a:cubicBezTo>
                    <a:pt x="29921" y="1260"/>
                    <a:pt x="24688" y="-791"/>
                    <a:pt x="18867" y="27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56F39CB-9AAE-4618-BA88-5ED60BE9002B}"/>
                </a:ext>
              </a:extLst>
            </p:cNvPr>
            <p:cNvSpPr/>
            <p:nvPr/>
          </p:nvSpPr>
          <p:spPr>
            <a:xfrm>
              <a:off x="177611" y="3034557"/>
              <a:ext cx="27300" cy="35124"/>
            </a:xfrm>
            <a:custGeom>
              <a:avLst/>
              <a:gdLst>
                <a:gd name="connsiteX0" fmla="*/ 10590 w 27300"/>
                <a:gd name="connsiteY0" fmla="*/ 4021 h 35124"/>
                <a:gd name="connsiteX1" fmla="*/ 1304 w 27300"/>
                <a:gd name="connsiteY1" fmla="*/ 17031 h 35124"/>
                <a:gd name="connsiteX2" fmla="*/ 7408 w 27300"/>
                <a:gd name="connsiteY2" fmla="*/ 33812 h 35124"/>
                <a:gd name="connsiteX3" fmla="*/ 23741 w 27300"/>
                <a:gd name="connsiteY3" fmla="*/ 27189 h 35124"/>
                <a:gd name="connsiteX4" fmla="*/ 27300 w 27300"/>
                <a:gd name="connsiteY4" fmla="*/ 15452 h 35124"/>
                <a:gd name="connsiteX5" fmla="*/ 26098 w 27300"/>
                <a:gd name="connsiteY5" fmla="*/ 8641 h 35124"/>
                <a:gd name="connsiteX6" fmla="*/ 10590 w 27300"/>
                <a:gd name="connsiteY6" fmla="*/ 4021 h 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0" h="35124">
                  <a:moveTo>
                    <a:pt x="10590" y="4021"/>
                  </a:moveTo>
                  <a:cubicBezTo>
                    <a:pt x="6772" y="7627"/>
                    <a:pt x="3567" y="12270"/>
                    <a:pt x="1304" y="17031"/>
                  </a:cubicBezTo>
                  <a:cubicBezTo>
                    <a:pt x="-1925" y="23819"/>
                    <a:pt x="1116" y="30866"/>
                    <a:pt x="7408" y="33812"/>
                  </a:cubicBezTo>
                  <a:cubicBezTo>
                    <a:pt x="13984" y="36875"/>
                    <a:pt x="20347" y="34542"/>
                    <a:pt x="23741" y="27189"/>
                  </a:cubicBezTo>
                  <a:cubicBezTo>
                    <a:pt x="25556" y="23253"/>
                    <a:pt x="26310" y="18822"/>
                    <a:pt x="27300" y="15452"/>
                  </a:cubicBezTo>
                  <a:cubicBezTo>
                    <a:pt x="26782" y="12482"/>
                    <a:pt x="26593" y="10503"/>
                    <a:pt x="26098" y="8641"/>
                  </a:cubicBezTo>
                  <a:cubicBezTo>
                    <a:pt x="23529" y="-787"/>
                    <a:pt x="17731" y="-2766"/>
                    <a:pt x="10590" y="402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AAA4A00-47DF-449E-B5E0-FDB8BAA3F542}"/>
                </a:ext>
              </a:extLst>
            </p:cNvPr>
            <p:cNvSpPr/>
            <p:nvPr/>
          </p:nvSpPr>
          <p:spPr>
            <a:xfrm>
              <a:off x="703551" y="3938976"/>
              <a:ext cx="27543" cy="34163"/>
            </a:xfrm>
            <a:custGeom>
              <a:avLst/>
              <a:gdLst>
                <a:gd name="connsiteX0" fmla="*/ 11895 w 27543"/>
                <a:gd name="connsiteY0" fmla="*/ 970 h 34163"/>
                <a:gd name="connsiteX1" fmla="*/ 2161 w 27543"/>
                <a:gd name="connsiteY1" fmla="*/ 4623 h 34163"/>
                <a:gd name="connsiteX2" fmla="*/ 6969 w 27543"/>
                <a:gd name="connsiteY2" fmla="*/ 31892 h 34163"/>
                <a:gd name="connsiteX3" fmla="*/ 18824 w 27543"/>
                <a:gd name="connsiteY3" fmla="*/ 33494 h 34163"/>
                <a:gd name="connsiteX4" fmla="*/ 27544 w 27543"/>
                <a:gd name="connsiteY4" fmla="*/ 24727 h 34163"/>
                <a:gd name="connsiteX5" fmla="*/ 11895 w 27543"/>
                <a:gd name="connsiteY5" fmla="*/ 970 h 3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" h="34163">
                  <a:moveTo>
                    <a:pt x="11895" y="970"/>
                  </a:moveTo>
                  <a:cubicBezTo>
                    <a:pt x="7370" y="-1387"/>
                    <a:pt x="4329" y="829"/>
                    <a:pt x="2161" y="4623"/>
                  </a:cubicBezTo>
                  <a:cubicBezTo>
                    <a:pt x="-2058" y="11953"/>
                    <a:pt x="87" y="27037"/>
                    <a:pt x="6969" y="31892"/>
                  </a:cubicBezTo>
                  <a:cubicBezTo>
                    <a:pt x="9962" y="33989"/>
                    <a:pt x="15618" y="34885"/>
                    <a:pt x="18824" y="33494"/>
                  </a:cubicBezTo>
                  <a:cubicBezTo>
                    <a:pt x="22713" y="31821"/>
                    <a:pt x="25305" y="27131"/>
                    <a:pt x="27544" y="24727"/>
                  </a:cubicBezTo>
                  <a:cubicBezTo>
                    <a:pt x="25211" y="13014"/>
                    <a:pt x="20591" y="5519"/>
                    <a:pt x="11895" y="97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E496C03-1621-4850-97AC-0EA0A05F2B23}"/>
                </a:ext>
              </a:extLst>
            </p:cNvPr>
            <p:cNvSpPr/>
            <p:nvPr/>
          </p:nvSpPr>
          <p:spPr>
            <a:xfrm>
              <a:off x="392632" y="3641995"/>
              <a:ext cx="27649" cy="35120"/>
            </a:xfrm>
            <a:custGeom>
              <a:avLst/>
              <a:gdLst>
                <a:gd name="connsiteX0" fmla="*/ 14023 w 27649"/>
                <a:gd name="connsiteY0" fmla="*/ 2029 h 35120"/>
                <a:gd name="connsiteX1" fmla="*/ 2310 w 27649"/>
                <a:gd name="connsiteY1" fmla="*/ 5870 h 35120"/>
                <a:gd name="connsiteX2" fmla="*/ 0 w 27649"/>
                <a:gd name="connsiteY2" fmla="*/ 15580 h 35120"/>
                <a:gd name="connsiteX3" fmla="*/ 5020 w 27649"/>
                <a:gd name="connsiteY3" fmla="*/ 29227 h 35120"/>
                <a:gd name="connsiteX4" fmla="*/ 18996 w 27649"/>
                <a:gd name="connsiteY4" fmla="*/ 34199 h 35120"/>
                <a:gd name="connsiteX5" fmla="*/ 26939 w 27649"/>
                <a:gd name="connsiteY5" fmla="*/ 20200 h 35120"/>
                <a:gd name="connsiteX6" fmla="*/ 14023 w 27649"/>
                <a:gd name="connsiteY6" fmla="*/ 2029 h 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49" h="35120">
                  <a:moveTo>
                    <a:pt x="14023" y="2029"/>
                  </a:moveTo>
                  <a:cubicBezTo>
                    <a:pt x="9993" y="-2001"/>
                    <a:pt x="4431" y="332"/>
                    <a:pt x="2310" y="5870"/>
                  </a:cubicBezTo>
                  <a:cubicBezTo>
                    <a:pt x="1273" y="8581"/>
                    <a:pt x="919" y="11574"/>
                    <a:pt x="0" y="15580"/>
                  </a:cubicBezTo>
                  <a:cubicBezTo>
                    <a:pt x="1461" y="19681"/>
                    <a:pt x="2640" y="24796"/>
                    <a:pt x="5020" y="29227"/>
                  </a:cubicBezTo>
                  <a:cubicBezTo>
                    <a:pt x="7943" y="34647"/>
                    <a:pt x="13033" y="36391"/>
                    <a:pt x="18996" y="34199"/>
                  </a:cubicBezTo>
                  <a:cubicBezTo>
                    <a:pt x="24912" y="32031"/>
                    <a:pt x="29460" y="25503"/>
                    <a:pt x="26939" y="20200"/>
                  </a:cubicBezTo>
                  <a:cubicBezTo>
                    <a:pt x="23804" y="13577"/>
                    <a:pt x="19255" y="7237"/>
                    <a:pt x="14023" y="202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CD50FF-B56B-465F-9C38-F6245B86FDBB}"/>
                </a:ext>
              </a:extLst>
            </p:cNvPr>
            <p:cNvSpPr/>
            <p:nvPr/>
          </p:nvSpPr>
          <p:spPr>
            <a:xfrm>
              <a:off x="487847" y="3196528"/>
              <a:ext cx="26544" cy="35131"/>
            </a:xfrm>
            <a:custGeom>
              <a:avLst/>
              <a:gdLst>
                <a:gd name="connsiteX0" fmla="*/ 17959 w 26544"/>
                <a:gd name="connsiteY0" fmla="*/ 34321 h 35131"/>
                <a:gd name="connsiteX1" fmla="*/ 25666 w 26544"/>
                <a:gd name="connsiteY1" fmla="*/ 19213 h 35131"/>
                <a:gd name="connsiteX2" fmla="*/ 13740 w 26544"/>
                <a:gd name="connsiteY2" fmla="*/ 2315 h 35131"/>
                <a:gd name="connsiteX3" fmla="*/ 943 w 26544"/>
                <a:gd name="connsiteY3" fmla="*/ 7147 h 35131"/>
                <a:gd name="connsiteX4" fmla="*/ 0 w 26544"/>
                <a:gd name="connsiteY4" fmla="*/ 16220 h 35131"/>
                <a:gd name="connsiteX5" fmla="*/ 3040 w 26544"/>
                <a:gd name="connsiteY5" fmla="*/ 27227 h 35131"/>
                <a:gd name="connsiteX6" fmla="*/ 17959 w 26544"/>
                <a:gd name="connsiteY6" fmla="*/ 34321 h 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4" h="35131">
                  <a:moveTo>
                    <a:pt x="17959" y="34321"/>
                  </a:moveTo>
                  <a:cubicBezTo>
                    <a:pt x="24370" y="32035"/>
                    <a:pt x="28423" y="25930"/>
                    <a:pt x="25666" y="19213"/>
                  </a:cubicBezTo>
                  <a:cubicBezTo>
                    <a:pt x="23120" y="12944"/>
                    <a:pt x="18666" y="7005"/>
                    <a:pt x="13740" y="2315"/>
                  </a:cubicBezTo>
                  <a:cubicBezTo>
                    <a:pt x="8838" y="-2351"/>
                    <a:pt x="2687" y="430"/>
                    <a:pt x="943" y="7147"/>
                  </a:cubicBezTo>
                  <a:cubicBezTo>
                    <a:pt x="330" y="9503"/>
                    <a:pt x="424" y="12025"/>
                    <a:pt x="0" y="16220"/>
                  </a:cubicBezTo>
                  <a:cubicBezTo>
                    <a:pt x="707" y="18860"/>
                    <a:pt x="1296" y="23291"/>
                    <a:pt x="3040" y="27227"/>
                  </a:cubicBezTo>
                  <a:cubicBezTo>
                    <a:pt x="6222" y="34226"/>
                    <a:pt x="11690" y="36536"/>
                    <a:pt x="17959" y="3432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F917E8E-99EB-4673-965D-36016DC26DE6}"/>
                </a:ext>
              </a:extLst>
            </p:cNvPr>
            <p:cNvSpPr/>
            <p:nvPr/>
          </p:nvSpPr>
          <p:spPr>
            <a:xfrm>
              <a:off x="1054659" y="3920419"/>
              <a:ext cx="34603" cy="26311"/>
            </a:xfrm>
            <a:custGeom>
              <a:avLst/>
              <a:gdLst>
                <a:gd name="connsiteX0" fmla="*/ 27981 w 34603"/>
                <a:gd name="connsiteY0" fmla="*/ 1167 h 26311"/>
                <a:gd name="connsiteX1" fmla="*/ 5874 w 34603"/>
                <a:gd name="connsiteY1" fmla="*/ 3972 h 26311"/>
                <a:gd name="connsiteX2" fmla="*/ 6769 w 34603"/>
                <a:gd name="connsiteY2" fmla="*/ 25160 h 26311"/>
                <a:gd name="connsiteX3" fmla="*/ 34603 w 34603"/>
                <a:gd name="connsiteY3" fmla="*/ 6635 h 26311"/>
                <a:gd name="connsiteX4" fmla="*/ 27981 w 34603"/>
                <a:gd name="connsiteY4" fmla="*/ 1167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3" h="26311">
                  <a:moveTo>
                    <a:pt x="27981" y="1167"/>
                  </a:moveTo>
                  <a:cubicBezTo>
                    <a:pt x="20462" y="-836"/>
                    <a:pt x="12756" y="-482"/>
                    <a:pt x="5874" y="3972"/>
                  </a:cubicBezTo>
                  <a:cubicBezTo>
                    <a:pt x="-2352" y="9299"/>
                    <a:pt x="-1833" y="20493"/>
                    <a:pt x="6769" y="25160"/>
                  </a:cubicBezTo>
                  <a:cubicBezTo>
                    <a:pt x="15631" y="29968"/>
                    <a:pt x="34368" y="18938"/>
                    <a:pt x="34603" y="6635"/>
                  </a:cubicBezTo>
                  <a:cubicBezTo>
                    <a:pt x="33119" y="5339"/>
                    <a:pt x="30903" y="1922"/>
                    <a:pt x="27981" y="11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D94F47-D252-4BB8-AEA6-6060604127C3}"/>
                </a:ext>
              </a:extLst>
            </p:cNvPr>
            <p:cNvSpPr/>
            <p:nvPr/>
          </p:nvSpPr>
          <p:spPr>
            <a:xfrm>
              <a:off x="1017722" y="3345274"/>
              <a:ext cx="18939" cy="46993"/>
            </a:xfrm>
            <a:custGeom>
              <a:avLst/>
              <a:gdLst>
                <a:gd name="connsiteX0" fmla="*/ 14034 w 18939"/>
                <a:gd name="connsiteY0" fmla="*/ 46994 h 46993"/>
                <a:gd name="connsiteX1" fmla="*/ 15990 w 18939"/>
                <a:gd name="connsiteY1" fmla="*/ 44118 h 46993"/>
                <a:gd name="connsiteX2" fmla="*/ 18936 w 18939"/>
                <a:gd name="connsiteY2" fmla="*/ 4382 h 46993"/>
                <a:gd name="connsiteX3" fmla="*/ 11040 w 18939"/>
                <a:gd name="connsiteY3" fmla="*/ 1790 h 46993"/>
                <a:gd name="connsiteX4" fmla="*/ 14034 w 18939"/>
                <a:gd name="connsiteY4" fmla="*/ 46994 h 4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9" h="46993">
                  <a:moveTo>
                    <a:pt x="14034" y="46994"/>
                  </a:moveTo>
                  <a:cubicBezTo>
                    <a:pt x="14693" y="46051"/>
                    <a:pt x="15919" y="45132"/>
                    <a:pt x="15990" y="44118"/>
                  </a:cubicBezTo>
                  <a:cubicBezTo>
                    <a:pt x="17145" y="30873"/>
                    <a:pt x="18582" y="17651"/>
                    <a:pt x="18936" y="4382"/>
                  </a:cubicBezTo>
                  <a:cubicBezTo>
                    <a:pt x="19077" y="-1180"/>
                    <a:pt x="14788" y="-732"/>
                    <a:pt x="11040" y="1790"/>
                  </a:cubicBezTo>
                  <a:cubicBezTo>
                    <a:pt x="-4868" y="12513"/>
                    <a:pt x="-3336" y="37519"/>
                    <a:pt x="14034" y="469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A2D62E9-8284-4497-AA0A-CD86293B4602}"/>
                </a:ext>
              </a:extLst>
            </p:cNvPr>
            <p:cNvSpPr/>
            <p:nvPr/>
          </p:nvSpPr>
          <p:spPr>
            <a:xfrm>
              <a:off x="663655" y="3166531"/>
              <a:ext cx="22848" cy="48833"/>
            </a:xfrm>
            <a:custGeom>
              <a:avLst/>
              <a:gdLst>
                <a:gd name="connsiteX0" fmla="*/ 271 w 22848"/>
                <a:gd name="connsiteY0" fmla="*/ 754 h 48833"/>
                <a:gd name="connsiteX1" fmla="*/ 436 w 22848"/>
                <a:gd name="connsiteY1" fmla="*/ 20316 h 48833"/>
                <a:gd name="connsiteX2" fmla="*/ 13209 w 22848"/>
                <a:gd name="connsiteY2" fmla="*/ 46665 h 48833"/>
                <a:gd name="connsiteX3" fmla="*/ 22849 w 22848"/>
                <a:gd name="connsiteY3" fmla="*/ 42329 h 48833"/>
                <a:gd name="connsiteX4" fmla="*/ 4065 w 22848"/>
                <a:gd name="connsiteY4" fmla="*/ 0 h 48833"/>
                <a:gd name="connsiteX5" fmla="*/ 271 w 22848"/>
                <a:gd name="connsiteY5" fmla="*/ 754 h 4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8" h="48833">
                  <a:moveTo>
                    <a:pt x="271" y="754"/>
                  </a:moveTo>
                  <a:cubicBezTo>
                    <a:pt x="271" y="7283"/>
                    <a:pt x="-437" y="13905"/>
                    <a:pt x="436" y="20316"/>
                  </a:cubicBezTo>
                  <a:cubicBezTo>
                    <a:pt x="1802" y="30309"/>
                    <a:pt x="3711" y="40420"/>
                    <a:pt x="13209" y="46665"/>
                  </a:cubicBezTo>
                  <a:cubicBezTo>
                    <a:pt x="19149" y="50577"/>
                    <a:pt x="22849" y="49234"/>
                    <a:pt x="22849" y="42329"/>
                  </a:cubicBezTo>
                  <a:cubicBezTo>
                    <a:pt x="22872" y="25336"/>
                    <a:pt x="12974" y="12845"/>
                    <a:pt x="4065" y="0"/>
                  </a:cubicBezTo>
                  <a:cubicBezTo>
                    <a:pt x="2816" y="259"/>
                    <a:pt x="1543" y="519"/>
                    <a:pt x="271" y="75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DF6E9C5-213E-44C2-9851-C6B1A77E4604}"/>
                </a:ext>
              </a:extLst>
            </p:cNvPr>
            <p:cNvSpPr/>
            <p:nvPr/>
          </p:nvSpPr>
          <p:spPr>
            <a:xfrm>
              <a:off x="1365507" y="3612300"/>
              <a:ext cx="34833" cy="38957"/>
            </a:xfrm>
            <a:custGeom>
              <a:avLst/>
              <a:gdLst>
                <a:gd name="connsiteX0" fmla="*/ 988 w 34833"/>
                <a:gd name="connsiteY0" fmla="*/ 29837 h 38957"/>
                <a:gd name="connsiteX1" fmla="*/ 870 w 34833"/>
                <a:gd name="connsiteY1" fmla="*/ 37214 h 38957"/>
                <a:gd name="connsiteX2" fmla="*/ 8035 w 34833"/>
                <a:gd name="connsiteY2" fmla="*/ 38746 h 38957"/>
                <a:gd name="connsiteX3" fmla="*/ 34832 w 34833"/>
                <a:gd name="connsiteY3" fmla="*/ 0 h 38957"/>
                <a:gd name="connsiteX4" fmla="*/ 988 w 34833"/>
                <a:gd name="connsiteY4" fmla="*/ 29837 h 3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3" h="38957">
                  <a:moveTo>
                    <a:pt x="988" y="29837"/>
                  </a:moveTo>
                  <a:cubicBezTo>
                    <a:pt x="-285" y="31487"/>
                    <a:pt x="-332" y="35635"/>
                    <a:pt x="870" y="37214"/>
                  </a:cubicBezTo>
                  <a:cubicBezTo>
                    <a:pt x="2025" y="38723"/>
                    <a:pt x="5819" y="39312"/>
                    <a:pt x="8035" y="38746"/>
                  </a:cubicBezTo>
                  <a:cubicBezTo>
                    <a:pt x="21728" y="35235"/>
                    <a:pt x="34997" y="16616"/>
                    <a:pt x="34832" y="0"/>
                  </a:cubicBezTo>
                  <a:cubicBezTo>
                    <a:pt x="21209" y="8555"/>
                    <a:pt x="10062" y="18077"/>
                    <a:pt x="988" y="2983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C5A0FCA-7CF4-47AA-9CA2-00382FE9D56C}"/>
                </a:ext>
              </a:extLst>
            </p:cNvPr>
            <p:cNvSpPr/>
            <p:nvPr/>
          </p:nvSpPr>
          <p:spPr>
            <a:xfrm>
              <a:off x="852306" y="3967506"/>
              <a:ext cx="34710" cy="20637"/>
            </a:xfrm>
            <a:custGeom>
              <a:avLst/>
              <a:gdLst>
                <a:gd name="connsiteX0" fmla="*/ 1321 w 34710"/>
                <a:gd name="connsiteY0" fmla="*/ 8806 h 20637"/>
                <a:gd name="connsiteX1" fmla="*/ 4691 w 34710"/>
                <a:gd name="connsiteY1" fmla="*/ 17880 h 20637"/>
                <a:gd name="connsiteX2" fmla="*/ 18314 w 34710"/>
                <a:gd name="connsiteY2" fmla="*/ 20637 h 20637"/>
                <a:gd name="connsiteX3" fmla="*/ 27859 w 34710"/>
                <a:gd name="connsiteY3" fmla="*/ 18940 h 20637"/>
                <a:gd name="connsiteX4" fmla="*/ 31205 w 34710"/>
                <a:gd name="connsiteY4" fmla="*/ 4257 h 20637"/>
                <a:gd name="connsiteX5" fmla="*/ 1321 w 34710"/>
                <a:gd name="connsiteY5" fmla="*/ 8806 h 2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0" h="20637">
                  <a:moveTo>
                    <a:pt x="1321" y="8806"/>
                  </a:moveTo>
                  <a:cubicBezTo>
                    <a:pt x="-1012" y="13072"/>
                    <a:pt x="-470" y="16536"/>
                    <a:pt x="4691" y="17880"/>
                  </a:cubicBezTo>
                  <a:cubicBezTo>
                    <a:pt x="9193" y="19035"/>
                    <a:pt x="13788" y="19742"/>
                    <a:pt x="18314" y="20637"/>
                  </a:cubicBezTo>
                  <a:cubicBezTo>
                    <a:pt x="21637" y="20072"/>
                    <a:pt x="24889" y="19907"/>
                    <a:pt x="27859" y="18940"/>
                  </a:cubicBezTo>
                  <a:cubicBezTo>
                    <a:pt x="35518" y="16466"/>
                    <a:pt x="36933" y="9749"/>
                    <a:pt x="31205" y="4257"/>
                  </a:cubicBezTo>
                  <a:cubicBezTo>
                    <a:pt x="23522" y="-3096"/>
                    <a:pt x="6412" y="-503"/>
                    <a:pt x="1321" y="880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8F50E1A-2021-4A8D-A32D-18990D56A844}"/>
                </a:ext>
              </a:extLst>
            </p:cNvPr>
            <p:cNvSpPr/>
            <p:nvPr/>
          </p:nvSpPr>
          <p:spPr>
            <a:xfrm>
              <a:off x="802710" y="3663838"/>
              <a:ext cx="31291" cy="26580"/>
            </a:xfrm>
            <a:custGeom>
              <a:avLst/>
              <a:gdLst>
                <a:gd name="connsiteX0" fmla="*/ 22777 w 31291"/>
                <a:gd name="connsiteY0" fmla="*/ 26567 h 26580"/>
                <a:gd name="connsiteX1" fmla="*/ 29682 w 31291"/>
                <a:gd name="connsiteY1" fmla="*/ 14924 h 26580"/>
                <a:gd name="connsiteX2" fmla="*/ 8612 w 31291"/>
                <a:gd name="connsiteY2" fmla="*/ 171 h 26580"/>
                <a:gd name="connsiteX3" fmla="*/ 670 w 31291"/>
                <a:gd name="connsiteY3" fmla="*/ 10187 h 26580"/>
                <a:gd name="connsiteX4" fmla="*/ 22777 w 31291"/>
                <a:gd name="connsiteY4" fmla="*/ 26567 h 2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91" h="26580">
                  <a:moveTo>
                    <a:pt x="22777" y="26567"/>
                  </a:moveTo>
                  <a:cubicBezTo>
                    <a:pt x="30318" y="26874"/>
                    <a:pt x="33476" y="21830"/>
                    <a:pt x="29682" y="14924"/>
                  </a:cubicBezTo>
                  <a:cubicBezTo>
                    <a:pt x="25133" y="6676"/>
                    <a:pt x="17827" y="1821"/>
                    <a:pt x="8612" y="171"/>
                  </a:cubicBezTo>
                  <a:cubicBezTo>
                    <a:pt x="2084" y="-984"/>
                    <a:pt x="-1593" y="3871"/>
                    <a:pt x="670" y="10187"/>
                  </a:cubicBezTo>
                  <a:cubicBezTo>
                    <a:pt x="3521" y="18153"/>
                    <a:pt x="14433" y="26214"/>
                    <a:pt x="22777" y="265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C011B62-36F3-40B0-8255-4F89C961E7DE}"/>
                </a:ext>
              </a:extLst>
            </p:cNvPr>
            <p:cNvSpPr/>
            <p:nvPr/>
          </p:nvSpPr>
          <p:spPr>
            <a:xfrm>
              <a:off x="770993" y="2664950"/>
              <a:ext cx="26730" cy="26539"/>
            </a:xfrm>
            <a:custGeom>
              <a:avLst/>
              <a:gdLst>
                <a:gd name="connsiteX0" fmla="*/ 13390 w 26730"/>
                <a:gd name="connsiteY0" fmla="*/ 1 h 26539"/>
                <a:gd name="connsiteX1" fmla="*/ 3 w 26730"/>
                <a:gd name="connsiteY1" fmla="*/ 13176 h 26539"/>
                <a:gd name="connsiteX2" fmla="*/ 13673 w 26730"/>
                <a:gd name="connsiteY2" fmla="*/ 26539 h 26539"/>
                <a:gd name="connsiteX3" fmla="*/ 26730 w 26730"/>
                <a:gd name="connsiteY3" fmla="*/ 13647 h 26539"/>
                <a:gd name="connsiteX4" fmla="*/ 13390 w 26730"/>
                <a:gd name="connsiteY4" fmla="*/ 1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0" h="26539">
                  <a:moveTo>
                    <a:pt x="13390" y="1"/>
                  </a:moveTo>
                  <a:cubicBezTo>
                    <a:pt x="6461" y="95"/>
                    <a:pt x="145" y="6317"/>
                    <a:pt x="3" y="13176"/>
                  </a:cubicBezTo>
                  <a:cubicBezTo>
                    <a:pt x="-162" y="20553"/>
                    <a:pt x="6037" y="26586"/>
                    <a:pt x="13673" y="26539"/>
                  </a:cubicBezTo>
                  <a:cubicBezTo>
                    <a:pt x="21262" y="26492"/>
                    <a:pt x="26659" y="21165"/>
                    <a:pt x="26730" y="13647"/>
                  </a:cubicBezTo>
                  <a:cubicBezTo>
                    <a:pt x="26800" y="5987"/>
                    <a:pt x="20861" y="-93"/>
                    <a:pt x="13390" y="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9EE9BB-71CD-4875-A392-742B7C4992AF}"/>
                </a:ext>
              </a:extLst>
            </p:cNvPr>
            <p:cNvSpPr/>
            <p:nvPr/>
          </p:nvSpPr>
          <p:spPr>
            <a:xfrm>
              <a:off x="317727" y="2940566"/>
              <a:ext cx="21710" cy="34107"/>
            </a:xfrm>
            <a:custGeom>
              <a:avLst/>
              <a:gdLst>
                <a:gd name="connsiteX0" fmla="*/ 52 w 21710"/>
                <a:gd name="connsiteY0" fmla="*/ 13450 h 34107"/>
                <a:gd name="connsiteX1" fmla="*/ 10280 w 21710"/>
                <a:gd name="connsiteY1" fmla="*/ 32069 h 34107"/>
                <a:gd name="connsiteX2" fmla="*/ 19142 w 21710"/>
                <a:gd name="connsiteY2" fmla="*/ 29500 h 34107"/>
                <a:gd name="connsiteX3" fmla="*/ 21711 w 21710"/>
                <a:gd name="connsiteY3" fmla="*/ 15948 h 34107"/>
                <a:gd name="connsiteX4" fmla="*/ 13344 w 21710"/>
                <a:gd name="connsiteY4" fmla="*/ 16 h 34107"/>
                <a:gd name="connsiteX5" fmla="*/ 52 w 21710"/>
                <a:gd name="connsiteY5" fmla="*/ 13450 h 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0" h="34107">
                  <a:moveTo>
                    <a:pt x="52" y="13450"/>
                  </a:moveTo>
                  <a:cubicBezTo>
                    <a:pt x="-585" y="21675"/>
                    <a:pt x="4765" y="27119"/>
                    <a:pt x="10280" y="32069"/>
                  </a:cubicBezTo>
                  <a:cubicBezTo>
                    <a:pt x="14145" y="35533"/>
                    <a:pt x="17728" y="34520"/>
                    <a:pt x="19142" y="29500"/>
                  </a:cubicBezTo>
                  <a:cubicBezTo>
                    <a:pt x="20509" y="24598"/>
                    <a:pt x="21075" y="19460"/>
                    <a:pt x="21711" y="15948"/>
                  </a:cubicBezTo>
                  <a:cubicBezTo>
                    <a:pt x="21711" y="5672"/>
                    <a:pt x="18600" y="370"/>
                    <a:pt x="13344" y="16"/>
                  </a:cubicBezTo>
                  <a:cubicBezTo>
                    <a:pt x="7287" y="-361"/>
                    <a:pt x="641" y="5979"/>
                    <a:pt x="52" y="134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F5494D-DB74-4209-8D4D-7BCA0A1F0433}"/>
                </a:ext>
              </a:extLst>
            </p:cNvPr>
            <p:cNvSpPr/>
            <p:nvPr/>
          </p:nvSpPr>
          <p:spPr>
            <a:xfrm>
              <a:off x="1176150" y="3654684"/>
              <a:ext cx="26138" cy="31666"/>
            </a:xfrm>
            <a:custGeom>
              <a:avLst/>
              <a:gdLst>
                <a:gd name="connsiteX0" fmla="*/ 15116 w 26138"/>
                <a:gd name="connsiteY0" fmla="*/ 1477 h 31666"/>
                <a:gd name="connsiteX1" fmla="*/ 173 w 26138"/>
                <a:gd name="connsiteY1" fmla="*/ 22241 h 31666"/>
                <a:gd name="connsiteX2" fmla="*/ 10755 w 26138"/>
                <a:gd name="connsiteY2" fmla="*/ 30348 h 31666"/>
                <a:gd name="connsiteX3" fmla="*/ 26122 w 26138"/>
                <a:gd name="connsiteY3" fmla="*/ 9443 h 31666"/>
                <a:gd name="connsiteX4" fmla="*/ 15116 w 26138"/>
                <a:gd name="connsiteY4" fmla="*/ 1477 h 3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8" h="31666">
                  <a:moveTo>
                    <a:pt x="15116" y="1477"/>
                  </a:moveTo>
                  <a:cubicBezTo>
                    <a:pt x="6843" y="5884"/>
                    <a:pt x="1564" y="12790"/>
                    <a:pt x="173" y="22241"/>
                  </a:cubicBezTo>
                  <a:cubicBezTo>
                    <a:pt x="-981" y="30018"/>
                    <a:pt x="3756" y="33883"/>
                    <a:pt x="10755" y="30348"/>
                  </a:cubicBezTo>
                  <a:cubicBezTo>
                    <a:pt x="19617" y="25894"/>
                    <a:pt x="24944" y="18446"/>
                    <a:pt x="26122" y="9443"/>
                  </a:cubicBezTo>
                  <a:cubicBezTo>
                    <a:pt x="26452" y="935"/>
                    <a:pt x="21856" y="-2105"/>
                    <a:pt x="15116" y="147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18EA8B9-DBA3-44B2-96AC-2338A6E065E6}"/>
                </a:ext>
              </a:extLst>
            </p:cNvPr>
            <p:cNvSpPr/>
            <p:nvPr/>
          </p:nvSpPr>
          <p:spPr>
            <a:xfrm>
              <a:off x="839036" y="3893445"/>
              <a:ext cx="26399" cy="26403"/>
            </a:xfrm>
            <a:custGeom>
              <a:avLst/>
              <a:gdLst>
                <a:gd name="connsiteX0" fmla="*/ 26399 w 26399"/>
                <a:gd name="connsiteY0" fmla="*/ 13223 h 26403"/>
                <a:gd name="connsiteX1" fmla="*/ 13106 w 26399"/>
                <a:gd name="connsiteY1" fmla="*/ 1 h 26403"/>
                <a:gd name="connsiteX2" fmla="*/ 2 w 26399"/>
                <a:gd name="connsiteY2" fmla="*/ 12940 h 26403"/>
                <a:gd name="connsiteX3" fmla="*/ 12446 w 26399"/>
                <a:gd name="connsiteY3" fmla="*/ 26398 h 26403"/>
                <a:gd name="connsiteX4" fmla="*/ 26399 w 26399"/>
                <a:gd name="connsiteY4" fmla="*/ 13223 h 2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9" h="26403">
                  <a:moveTo>
                    <a:pt x="26399" y="13223"/>
                  </a:moveTo>
                  <a:cubicBezTo>
                    <a:pt x="26304" y="6011"/>
                    <a:pt x="20365" y="96"/>
                    <a:pt x="13106" y="1"/>
                  </a:cubicBezTo>
                  <a:cubicBezTo>
                    <a:pt x="5588" y="-93"/>
                    <a:pt x="120" y="5328"/>
                    <a:pt x="2" y="12940"/>
                  </a:cubicBezTo>
                  <a:cubicBezTo>
                    <a:pt x="-116" y="20977"/>
                    <a:pt x="4716" y="26185"/>
                    <a:pt x="12446" y="26398"/>
                  </a:cubicBezTo>
                  <a:cubicBezTo>
                    <a:pt x="20106" y="26610"/>
                    <a:pt x="26469" y="20576"/>
                    <a:pt x="26399" y="13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0FEAACF-DF53-41B3-8513-FE8F9E91B828}"/>
                </a:ext>
              </a:extLst>
            </p:cNvPr>
            <p:cNvSpPr/>
            <p:nvPr/>
          </p:nvSpPr>
          <p:spPr>
            <a:xfrm>
              <a:off x="318149" y="3481100"/>
              <a:ext cx="22938" cy="32891"/>
            </a:xfrm>
            <a:custGeom>
              <a:avLst/>
              <a:gdLst>
                <a:gd name="connsiteX0" fmla="*/ 13606 w 22938"/>
                <a:gd name="connsiteY0" fmla="*/ 161 h 32891"/>
                <a:gd name="connsiteX1" fmla="*/ 1704 w 22938"/>
                <a:gd name="connsiteY1" fmla="*/ 7349 h 32891"/>
                <a:gd name="connsiteX2" fmla="*/ 12498 w 22938"/>
                <a:gd name="connsiteY2" fmla="*/ 32850 h 32891"/>
                <a:gd name="connsiteX3" fmla="*/ 18673 w 22938"/>
                <a:gd name="connsiteY3" fmla="*/ 28702 h 32891"/>
                <a:gd name="connsiteX4" fmla="*/ 21454 w 22938"/>
                <a:gd name="connsiteY4" fmla="*/ 13524 h 32891"/>
                <a:gd name="connsiteX5" fmla="*/ 22939 w 22938"/>
                <a:gd name="connsiteY5" fmla="*/ 12275 h 32891"/>
                <a:gd name="connsiteX6" fmla="*/ 13606 w 22938"/>
                <a:gd name="connsiteY6" fmla="*/ 161 h 3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38" h="32891">
                  <a:moveTo>
                    <a:pt x="13606" y="161"/>
                  </a:moveTo>
                  <a:cubicBezTo>
                    <a:pt x="10895" y="-923"/>
                    <a:pt x="4273" y="3696"/>
                    <a:pt x="1704" y="7349"/>
                  </a:cubicBezTo>
                  <a:cubicBezTo>
                    <a:pt x="-3387" y="14608"/>
                    <a:pt x="3731" y="30800"/>
                    <a:pt x="12498" y="32850"/>
                  </a:cubicBezTo>
                  <a:cubicBezTo>
                    <a:pt x="14218" y="33251"/>
                    <a:pt x="18037" y="30635"/>
                    <a:pt x="18673" y="28702"/>
                  </a:cubicBezTo>
                  <a:cubicBezTo>
                    <a:pt x="20275" y="23870"/>
                    <a:pt x="20605" y="18615"/>
                    <a:pt x="21454" y="13524"/>
                  </a:cubicBezTo>
                  <a:cubicBezTo>
                    <a:pt x="21949" y="13100"/>
                    <a:pt x="22444" y="12699"/>
                    <a:pt x="22939" y="12275"/>
                  </a:cubicBezTo>
                  <a:cubicBezTo>
                    <a:pt x="19922" y="8009"/>
                    <a:pt x="17683" y="1787"/>
                    <a:pt x="13606" y="16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C8B0B25-2440-4B2B-9CB1-E17AA9BEBB99}"/>
                </a:ext>
              </a:extLst>
            </p:cNvPr>
            <p:cNvSpPr/>
            <p:nvPr/>
          </p:nvSpPr>
          <p:spPr>
            <a:xfrm>
              <a:off x="447145" y="3206317"/>
              <a:ext cx="21267" cy="32733"/>
            </a:xfrm>
            <a:custGeom>
              <a:avLst/>
              <a:gdLst>
                <a:gd name="connsiteX0" fmla="*/ 9144 w 21267"/>
                <a:gd name="connsiteY0" fmla="*/ 67 h 32733"/>
                <a:gd name="connsiteX1" fmla="*/ 2734 w 21267"/>
                <a:gd name="connsiteY1" fmla="*/ 3768 h 32733"/>
                <a:gd name="connsiteX2" fmla="*/ 0 w 21267"/>
                <a:gd name="connsiteY2" fmla="*/ 16848 h 32733"/>
                <a:gd name="connsiteX3" fmla="*/ 589 w 21267"/>
                <a:gd name="connsiteY3" fmla="*/ 22622 h 32733"/>
                <a:gd name="connsiteX4" fmla="*/ 7070 w 21267"/>
                <a:gd name="connsiteY4" fmla="*/ 32733 h 32733"/>
                <a:gd name="connsiteX5" fmla="*/ 19020 w 21267"/>
                <a:gd name="connsiteY5" fmla="*/ 26322 h 32733"/>
                <a:gd name="connsiteX6" fmla="*/ 9144 w 21267"/>
                <a:gd name="connsiteY6" fmla="*/ 67 h 3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7" h="32733">
                  <a:moveTo>
                    <a:pt x="9144" y="67"/>
                  </a:moveTo>
                  <a:cubicBezTo>
                    <a:pt x="7424" y="-428"/>
                    <a:pt x="3441" y="1906"/>
                    <a:pt x="2734" y="3768"/>
                  </a:cubicBezTo>
                  <a:cubicBezTo>
                    <a:pt x="1037" y="8293"/>
                    <a:pt x="660" y="13313"/>
                    <a:pt x="0" y="16848"/>
                  </a:cubicBezTo>
                  <a:cubicBezTo>
                    <a:pt x="236" y="19723"/>
                    <a:pt x="-71" y="21420"/>
                    <a:pt x="589" y="22622"/>
                  </a:cubicBezTo>
                  <a:cubicBezTo>
                    <a:pt x="2569" y="26299"/>
                    <a:pt x="5020" y="32804"/>
                    <a:pt x="7070" y="32733"/>
                  </a:cubicBezTo>
                  <a:cubicBezTo>
                    <a:pt x="11218" y="32568"/>
                    <a:pt x="16404" y="29716"/>
                    <a:pt x="19020" y="26322"/>
                  </a:cubicBezTo>
                  <a:cubicBezTo>
                    <a:pt x="24817" y="18757"/>
                    <a:pt x="18642" y="2825"/>
                    <a:pt x="9144" y="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60B5FD4-D56C-4C85-8060-F208BA31D87A}"/>
                </a:ext>
              </a:extLst>
            </p:cNvPr>
            <p:cNvSpPr/>
            <p:nvPr/>
          </p:nvSpPr>
          <p:spPr>
            <a:xfrm>
              <a:off x="1418322" y="3503319"/>
              <a:ext cx="21332" cy="32965"/>
            </a:xfrm>
            <a:custGeom>
              <a:avLst/>
              <a:gdLst>
                <a:gd name="connsiteX0" fmla="*/ 9121 w 21332"/>
                <a:gd name="connsiteY0" fmla="*/ 49 h 32965"/>
                <a:gd name="connsiteX1" fmla="*/ 2663 w 21332"/>
                <a:gd name="connsiteY1" fmla="*/ 4008 h 32965"/>
                <a:gd name="connsiteX2" fmla="*/ 0 w 21332"/>
                <a:gd name="connsiteY2" fmla="*/ 16924 h 32965"/>
                <a:gd name="connsiteX3" fmla="*/ 683 w 21332"/>
                <a:gd name="connsiteY3" fmla="*/ 17042 h 32965"/>
                <a:gd name="connsiteX4" fmla="*/ 825 w 21332"/>
                <a:gd name="connsiteY4" fmla="*/ 23641 h 32965"/>
                <a:gd name="connsiteX5" fmla="*/ 6929 w 21332"/>
                <a:gd name="connsiteY5" fmla="*/ 32738 h 32965"/>
                <a:gd name="connsiteX6" fmla="*/ 17111 w 21332"/>
                <a:gd name="connsiteY6" fmla="*/ 29179 h 32965"/>
                <a:gd name="connsiteX7" fmla="*/ 9121 w 21332"/>
                <a:gd name="connsiteY7" fmla="*/ 49 h 3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32" h="32965">
                  <a:moveTo>
                    <a:pt x="9121" y="49"/>
                  </a:moveTo>
                  <a:cubicBezTo>
                    <a:pt x="7283" y="-375"/>
                    <a:pt x="3464" y="2052"/>
                    <a:pt x="2663" y="4008"/>
                  </a:cubicBezTo>
                  <a:cubicBezTo>
                    <a:pt x="1013" y="7991"/>
                    <a:pt x="801" y="12587"/>
                    <a:pt x="0" y="16924"/>
                  </a:cubicBezTo>
                  <a:cubicBezTo>
                    <a:pt x="236" y="16971"/>
                    <a:pt x="448" y="16994"/>
                    <a:pt x="683" y="17042"/>
                  </a:cubicBezTo>
                  <a:cubicBezTo>
                    <a:pt x="683" y="19257"/>
                    <a:pt x="0" y="21802"/>
                    <a:pt x="825" y="23641"/>
                  </a:cubicBezTo>
                  <a:cubicBezTo>
                    <a:pt x="2333" y="27034"/>
                    <a:pt x="4148" y="31748"/>
                    <a:pt x="6929" y="32738"/>
                  </a:cubicBezTo>
                  <a:cubicBezTo>
                    <a:pt x="9639" y="33681"/>
                    <a:pt x="14589" y="31536"/>
                    <a:pt x="17111" y="29179"/>
                  </a:cubicBezTo>
                  <a:cubicBezTo>
                    <a:pt x="25595" y="21260"/>
                    <a:pt x="20457" y="2618"/>
                    <a:pt x="9121" y="4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8D3F94B-D296-4306-B815-3BC8322ECD1D}"/>
                </a:ext>
              </a:extLst>
            </p:cNvPr>
            <p:cNvSpPr/>
            <p:nvPr/>
          </p:nvSpPr>
          <p:spPr>
            <a:xfrm>
              <a:off x="1431953" y="3262303"/>
              <a:ext cx="26036" cy="32364"/>
            </a:xfrm>
            <a:custGeom>
              <a:avLst/>
              <a:gdLst>
                <a:gd name="connsiteX0" fmla="*/ 5907 w 26036"/>
                <a:gd name="connsiteY0" fmla="*/ 32 h 32364"/>
                <a:gd name="connsiteX1" fmla="*/ 745 w 26036"/>
                <a:gd name="connsiteY1" fmla="*/ 2483 h 32364"/>
                <a:gd name="connsiteX2" fmla="*/ 16630 w 26036"/>
                <a:gd name="connsiteY2" fmla="*/ 32085 h 32364"/>
                <a:gd name="connsiteX3" fmla="*/ 26034 w 26036"/>
                <a:gd name="connsiteY3" fmla="*/ 24944 h 32364"/>
                <a:gd name="connsiteX4" fmla="*/ 5907 w 26036"/>
                <a:gd name="connsiteY4" fmla="*/ 32 h 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6" h="32364">
                  <a:moveTo>
                    <a:pt x="5907" y="32"/>
                  </a:moveTo>
                  <a:cubicBezTo>
                    <a:pt x="4281" y="-227"/>
                    <a:pt x="1335" y="1117"/>
                    <a:pt x="745" y="2483"/>
                  </a:cubicBezTo>
                  <a:cubicBezTo>
                    <a:pt x="-2884" y="11133"/>
                    <a:pt x="7439" y="29988"/>
                    <a:pt x="16630" y="32085"/>
                  </a:cubicBezTo>
                  <a:cubicBezTo>
                    <a:pt x="22122" y="33334"/>
                    <a:pt x="26152" y="30294"/>
                    <a:pt x="26034" y="24944"/>
                  </a:cubicBezTo>
                  <a:cubicBezTo>
                    <a:pt x="25893" y="17355"/>
                    <a:pt x="13095" y="1140"/>
                    <a:pt x="5907" y="3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A12A316-03A1-46A3-B837-5E43C3EE6E94}"/>
                </a:ext>
              </a:extLst>
            </p:cNvPr>
            <p:cNvSpPr/>
            <p:nvPr/>
          </p:nvSpPr>
          <p:spPr>
            <a:xfrm>
              <a:off x="354326" y="3574809"/>
              <a:ext cx="18359" cy="48497"/>
            </a:xfrm>
            <a:custGeom>
              <a:avLst/>
              <a:gdLst>
                <a:gd name="connsiteX0" fmla="*/ 3118 w 18359"/>
                <a:gd name="connsiteY0" fmla="*/ 41 h 48497"/>
                <a:gd name="connsiteX1" fmla="*/ 408 w 18359"/>
                <a:gd name="connsiteY1" fmla="*/ 4566 h 48497"/>
                <a:gd name="connsiteX2" fmla="*/ 12498 w 18359"/>
                <a:gd name="connsiteY2" fmla="*/ 45174 h 48497"/>
                <a:gd name="connsiteX3" fmla="*/ 18013 w 18359"/>
                <a:gd name="connsiteY3" fmla="*/ 48497 h 48497"/>
                <a:gd name="connsiteX4" fmla="*/ 7785 w 18359"/>
                <a:gd name="connsiteY4" fmla="*/ 2563 h 48497"/>
                <a:gd name="connsiteX5" fmla="*/ 3118 w 18359"/>
                <a:gd name="connsiteY5" fmla="*/ 41 h 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59" h="48497">
                  <a:moveTo>
                    <a:pt x="3118" y="41"/>
                  </a:moveTo>
                  <a:cubicBezTo>
                    <a:pt x="1892" y="348"/>
                    <a:pt x="643" y="2869"/>
                    <a:pt x="408" y="4566"/>
                  </a:cubicBezTo>
                  <a:cubicBezTo>
                    <a:pt x="-1643" y="19862"/>
                    <a:pt x="4296" y="32895"/>
                    <a:pt x="12498" y="45174"/>
                  </a:cubicBezTo>
                  <a:cubicBezTo>
                    <a:pt x="13300" y="46353"/>
                    <a:pt x="15161" y="46824"/>
                    <a:pt x="18013" y="48497"/>
                  </a:cubicBezTo>
                  <a:cubicBezTo>
                    <a:pt x="19569" y="30868"/>
                    <a:pt x="15845" y="16209"/>
                    <a:pt x="7785" y="2563"/>
                  </a:cubicBezTo>
                  <a:cubicBezTo>
                    <a:pt x="6960" y="1196"/>
                    <a:pt x="4414" y="-265"/>
                    <a:pt x="3118" y="4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6887390-B8F9-4534-BB16-F5972485F251}"/>
                </a:ext>
              </a:extLst>
            </p:cNvPr>
            <p:cNvSpPr/>
            <p:nvPr/>
          </p:nvSpPr>
          <p:spPr>
            <a:xfrm>
              <a:off x="393407" y="3572107"/>
              <a:ext cx="24734" cy="31189"/>
            </a:xfrm>
            <a:custGeom>
              <a:avLst/>
              <a:gdLst>
                <a:gd name="connsiteX0" fmla="*/ 8134 w 24734"/>
                <a:gd name="connsiteY0" fmla="*/ 1871 h 31189"/>
                <a:gd name="connsiteX1" fmla="*/ 3 w 24734"/>
                <a:gd name="connsiteY1" fmla="*/ 7598 h 31189"/>
                <a:gd name="connsiteX2" fmla="*/ 11033 w 24734"/>
                <a:gd name="connsiteY2" fmla="*/ 29823 h 31189"/>
                <a:gd name="connsiteX3" fmla="*/ 23972 w 24734"/>
                <a:gd name="connsiteY3" fmla="*/ 31190 h 31189"/>
                <a:gd name="connsiteX4" fmla="*/ 23925 w 24734"/>
                <a:gd name="connsiteY4" fmla="*/ 19901 h 31189"/>
                <a:gd name="connsiteX5" fmla="*/ 8134 w 24734"/>
                <a:gd name="connsiteY5" fmla="*/ 1871 h 3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34" h="31189">
                  <a:moveTo>
                    <a:pt x="8134" y="1871"/>
                  </a:moveTo>
                  <a:cubicBezTo>
                    <a:pt x="3538" y="-2112"/>
                    <a:pt x="-115" y="480"/>
                    <a:pt x="3" y="7598"/>
                  </a:cubicBezTo>
                  <a:cubicBezTo>
                    <a:pt x="1228" y="15564"/>
                    <a:pt x="3184" y="24567"/>
                    <a:pt x="11033" y="29823"/>
                  </a:cubicBezTo>
                  <a:cubicBezTo>
                    <a:pt x="14238" y="31968"/>
                    <a:pt x="19612" y="30836"/>
                    <a:pt x="23972" y="31190"/>
                  </a:cubicBezTo>
                  <a:cubicBezTo>
                    <a:pt x="24066" y="27348"/>
                    <a:pt x="25669" y="22517"/>
                    <a:pt x="23925" y="19901"/>
                  </a:cubicBezTo>
                  <a:cubicBezTo>
                    <a:pt x="19517" y="13278"/>
                    <a:pt x="14144" y="7080"/>
                    <a:pt x="8134" y="187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6C6643B-9234-48C2-AA9E-69A2E8DA4933}"/>
                </a:ext>
              </a:extLst>
            </p:cNvPr>
            <p:cNvSpPr/>
            <p:nvPr/>
          </p:nvSpPr>
          <p:spPr>
            <a:xfrm>
              <a:off x="357392" y="3513644"/>
              <a:ext cx="21384" cy="27248"/>
            </a:xfrm>
            <a:custGeom>
              <a:avLst/>
              <a:gdLst>
                <a:gd name="connsiteX0" fmla="*/ 9574 w 21384"/>
                <a:gd name="connsiteY0" fmla="*/ 0 h 27248"/>
                <a:gd name="connsiteX1" fmla="*/ 995 w 21384"/>
                <a:gd name="connsiteY1" fmla="*/ 12043 h 27248"/>
                <a:gd name="connsiteX2" fmla="*/ 12897 w 21384"/>
                <a:gd name="connsiteY2" fmla="*/ 26656 h 27248"/>
                <a:gd name="connsiteX3" fmla="*/ 18978 w 21384"/>
                <a:gd name="connsiteY3" fmla="*/ 26632 h 27248"/>
                <a:gd name="connsiteX4" fmla="*/ 20840 w 21384"/>
                <a:gd name="connsiteY4" fmla="*/ 10747 h 27248"/>
                <a:gd name="connsiteX5" fmla="*/ 9574 w 21384"/>
                <a:gd name="connsiteY5" fmla="*/ 0 h 2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4" h="27248">
                  <a:moveTo>
                    <a:pt x="9574" y="0"/>
                  </a:moveTo>
                  <a:cubicBezTo>
                    <a:pt x="1938" y="1791"/>
                    <a:pt x="-1974" y="6717"/>
                    <a:pt x="995" y="12043"/>
                  </a:cubicBezTo>
                  <a:cubicBezTo>
                    <a:pt x="4012" y="17464"/>
                    <a:pt x="8514" y="22154"/>
                    <a:pt x="12897" y="26656"/>
                  </a:cubicBezTo>
                  <a:cubicBezTo>
                    <a:pt x="13934" y="27716"/>
                    <a:pt x="18884" y="27127"/>
                    <a:pt x="18978" y="26632"/>
                  </a:cubicBezTo>
                  <a:cubicBezTo>
                    <a:pt x="20109" y="21353"/>
                    <a:pt x="22442" y="15296"/>
                    <a:pt x="20840" y="10747"/>
                  </a:cubicBezTo>
                  <a:cubicBezTo>
                    <a:pt x="19308" y="6387"/>
                    <a:pt x="13510" y="3512"/>
                    <a:pt x="9574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771EAB-E4FA-4D50-8B36-740D6EE93F80}"/>
                </a:ext>
              </a:extLst>
            </p:cNvPr>
            <p:cNvSpPr/>
            <p:nvPr/>
          </p:nvSpPr>
          <p:spPr>
            <a:xfrm>
              <a:off x="424681" y="3070160"/>
              <a:ext cx="22181" cy="26364"/>
            </a:xfrm>
            <a:custGeom>
              <a:avLst/>
              <a:gdLst>
                <a:gd name="connsiteX0" fmla="*/ 946 w 22181"/>
                <a:gd name="connsiteY0" fmla="*/ 9428 h 26364"/>
                <a:gd name="connsiteX1" fmla="*/ 10703 w 22181"/>
                <a:gd name="connsiteY1" fmla="*/ 23050 h 26364"/>
                <a:gd name="connsiteX2" fmla="*/ 21780 w 22181"/>
                <a:gd name="connsiteY2" fmla="*/ 19468 h 26364"/>
                <a:gd name="connsiteX3" fmla="*/ 22181 w 22181"/>
                <a:gd name="connsiteY3" fmla="*/ 15555 h 26364"/>
                <a:gd name="connsiteX4" fmla="*/ 6673 w 22181"/>
                <a:gd name="connsiteY4" fmla="*/ 142 h 26364"/>
                <a:gd name="connsiteX5" fmla="*/ 946 w 22181"/>
                <a:gd name="connsiteY5" fmla="*/ 9428 h 2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1" h="26364">
                  <a:moveTo>
                    <a:pt x="946" y="9428"/>
                  </a:moveTo>
                  <a:cubicBezTo>
                    <a:pt x="3397" y="14377"/>
                    <a:pt x="6814" y="19114"/>
                    <a:pt x="10703" y="23050"/>
                  </a:cubicBezTo>
                  <a:cubicBezTo>
                    <a:pt x="16147" y="28565"/>
                    <a:pt x="19989" y="27080"/>
                    <a:pt x="21780" y="19468"/>
                  </a:cubicBezTo>
                  <a:cubicBezTo>
                    <a:pt x="22181" y="17818"/>
                    <a:pt x="22134" y="16050"/>
                    <a:pt x="22181" y="15555"/>
                  </a:cubicBezTo>
                  <a:cubicBezTo>
                    <a:pt x="22275" y="4950"/>
                    <a:pt x="15794" y="-1013"/>
                    <a:pt x="6673" y="142"/>
                  </a:cubicBezTo>
                  <a:cubicBezTo>
                    <a:pt x="1016" y="873"/>
                    <a:pt x="-1529" y="4431"/>
                    <a:pt x="946" y="942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A97007E-AA88-4F4E-B6DB-6FEA957DED84}"/>
                </a:ext>
              </a:extLst>
            </p:cNvPr>
            <p:cNvSpPr/>
            <p:nvPr/>
          </p:nvSpPr>
          <p:spPr>
            <a:xfrm>
              <a:off x="1205100" y="2369792"/>
              <a:ext cx="32759" cy="10679"/>
            </a:xfrm>
            <a:custGeom>
              <a:avLst/>
              <a:gdLst>
                <a:gd name="connsiteX0" fmla="*/ 32760 w 32759"/>
                <a:gd name="connsiteY0" fmla="*/ 6684 h 10679"/>
                <a:gd name="connsiteX1" fmla="*/ 0 w 32759"/>
                <a:gd name="connsiteY1" fmla="*/ 6401 h 10679"/>
                <a:gd name="connsiteX2" fmla="*/ 32760 w 32759"/>
                <a:gd name="connsiteY2" fmla="*/ 6684 h 1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59" h="10679">
                  <a:moveTo>
                    <a:pt x="32760" y="6684"/>
                  </a:moveTo>
                  <a:cubicBezTo>
                    <a:pt x="23804" y="-1989"/>
                    <a:pt x="6599" y="-2366"/>
                    <a:pt x="0" y="6401"/>
                  </a:cubicBezTo>
                  <a:cubicBezTo>
                    <a:pt x="8838" y="12057"/>
                    <a:pt x="25737" y="12057"/>
                    <a:pt x="32760" y="668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B5FC958-D2DE-4698-AD39-D41319A47F3A}"/>
                </a:ext>
              </a:extLst>
            </p:cNvPr>
            <p:cNvSpPr/>
            <p:nvPr/>
          </p:nvSpPr>
          <p:spPr>
            <a:xfrm>
              <a:off x="232642" y="3261935"/>
              <a:ext cx="10529" cy="32217"/>
            </a:xfrm>
            <a:custGeom>
              <a:avLst/>
              <a:gdLst>
                <a:gd name="connsiteX0" fmla="*/ 4793 w 10529"/>
                <a:gd name="connsiteY0" fmla="*/ 0 h 32217"/>
                <a:gd name="connsiteX1" fmla="*/ 1470 w 10529"/>
                <a:gd name="connsiteY1" fmla="*/ 4124 h 32217"/>
                <a:gd name="connsiteX2" fmla="*/ 3426 w 10529"/>
                <a:gd name="connsiteY2" fmla="*/ 32218 h 32217"/>
                <a:gd name="connsiteX3" fmla="*/ 8799 w 10529"/>
                <a:gd name="connsiteY3" fmla="*/ 3842 h 32217"/>
                <a:gd name="connsiteX4" fmla="*/ 4793 w 10529"/>
                <a:gd name="connsiteY4" fmla="*/ 0 h 3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9" h="32217">
                  <a:moveTo>
                    <a:pt x="4793" y="0"/>
                  </a:moveTo>
                  <a:cubicBezTo>
                    <a:pt x="3638" y="1367"/>
                    <a:pt x="1823" y="2569"/>
                    <a:pt x="1470" y="4124"/>
                  </a:cubicBezTo>
                  <a:cubicBezTo>
                    <a:pt x="-769" y="13575"/>
                    <a:pt x="-699" y="22979"/>
                    <a:pt x="3426" y="32218"/>
                  </a:cubicBezTo>
                  <a:cubicBezTo>
                    <a:pt x="10261" y="23545"/>
                    <a:pt x="12405" y="14117"/>
                    <a:pt x="8799" y="3842"/>
                  </a:cubicBezTo>
                  <a:cubicBezTo>
                    <a:pt x="8234" y="2286"/>
                    <a:pt x="6160" y="1273"/>
                    <a:pt x="4793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AB30D5-D937-47FE-8A80-57A97C2406DD}"/>
                </a:ext>
              </a:extLst>
            </p:cNvPr>
            <p:cNvSpPr/>
            <p:nvPr/>
          </p:nvSpPr>
          <p:spPr>
            <a:xfrm>
              <a:off x="340633" y="3166837"/>
              <a:ext cx="10070" cy="34056"/>
            </a:xfrm>
            <a:custGeom>
              <a:avLst/>
              <a:gdLst>
                <a:gd name="connsiteX0" fmla="*/ 3047 w 10070"/>
                <a:gd name="connsiteY0" fmla="*/ 0 h 34056"/>
                <a:gd name="connsiteX1" fmla="*/ 2128 w 10070"/>
                <a:gd name="connsiteY1" fmla="*/ 34056 h 34056"/>
                <a:gd name="connsiteX2" fmla="*/ 3047 w 10070"/>
                <a:gd name="connsiteY2" fmla="*/ 0 h 3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70" h="34056">
                  <a:moveTo>
                    <a:pt x="3047" y="0"/>
                  </a:moveTo>
                  <a:cubicBezTo>
                    <a:pt x="-1667" y="10983"/>
                    <a:pt x="-40" y="21754"/>
                    <a:pt x="2128" y="34056"/>
                  </a:cubicBezTo>
                  <a:cubicBezTo>
                    <a:pt x="12451" y="23780"/>
                    <a:pt x="12663" y="5020"/>
                    <a:pt x="3047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50F4FDE-4DA9-4BC6-8E1E-2B7BC4D6AA25}"/>
                </a:ext>
              </a:extLst>
            </p:cNvPr>
            <p:cNvSpPr/>
            <p:nvPr/>
          </p:nvSpPr>
          <p:spPr>
            <a:xfrm>
              <a:off x="1406508" y="3639982"/>
              <a:ext cx="10152" cy="33383"/>
            </a:xfrm>
            <a:custGeom>
              <a:avLst/>
              <a:gdLst>
                <a:gd name="connsiteX0" fmla="*/ 4225 w 10152"/>
                <a:gd name="connsiteY0" fmla="*/ 11 h 33383"/>
                <a:gd name="connsiteX1" fmla="*/ 1161 w 10152"/>
                <a:gd name="connsiteY1" fmla="*/ 3381 h 33383"/>
                <a:gd name="connsiteX2" fmla="*/ 2433 w 10152"/>
                <a:gd name="connsiteY2" fmla="*/ 33384 h 33383"/>
                <a:gd name="connsiteX3" fmla="*/ 8420 w 10152"/>
                <a:gd name="connsiteY3" fmla="*/ 3405 h 33383"/>
                <a:gd name="connsiteX4" fmla="*/ 4225 w 10152"/>
                <a:gd name="connsiteY4" fmla="*/ 11 h 3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2" h="33383">
                  <a:moveTo>
                    <a:pt x="4225" y="11"/>
                  </a:moveTo>
                  <a:cubicBezTo>
                    <a:pt x="3565" y="-177"/>
                    <a:pt x="1396" y="2062"/>
                    <a:pt x="1161" y="3381"/>
                  </a:cubicBezTo>
                  <a:cubicBezTo>
                    <a:pt x="-442" y="13044"/>
                    <a:pt x="-701" y="22707"/>
                    <a:pt x="2433" y="33384"/>
                  </a:cubicBezTo>
                  <a:cubicBezTo>
                    <a:pt x="9527" y="25559"/>
                    <a:pt x="12238" y="10475"/>
                    <a:pt x="8420" y="3405"/>
                  </a:cubicBezTo>
                  <a:cubicBezTo>
                    <a:pt x="7618" y="1897"/>
                    <a:pt x="5851" y="483"/>
                    <a:pt x="4225" y="1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8032FC1-7716-4275-8B27-732CC43FF5A7}"/>
              </a:ext>
            </a:extLst>
          </p:cNvPr>
          <p:cNvGrpSpPr/>
          <p:nvPr/>
        </p:nvGrpSpPr>
        <p:grpSpPr>
          <a:xfrm>
            <a:off x="1400744" y="2332976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4D5EE85-07C8-44F2-B27D-F4CC7FD78D7D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2400142-A3F3-48FB-AAA4-CA4B5707B4D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84FF32-0B5B-49F5-A8A2-A44971B844DD}"/>
              </a:ext>
            </a:extLst>
          </p:cNvPr>
          <p:cNvGrpSpPr/>
          <p:nvPr/>
        </p:nvGrpSpPr>
        <p:grpSpPr>
          <a:xfrm rot="5400000">
            <a:off x="4253867" y="2332976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BB50FD1-9D6B-44A0-977E-02BF8D095282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375878E-182D-4B9B-8063-C1DD97A06AE3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43E65E9-7691-44DF-B8A1-BD3AC1EABB6F}"/>
              </a:ext>
            </a:extLst>
          </p:cNvPr>
          <p:cNvGrpSpPr/>
          <p:nvPr/>
        </p:nvGrpSpPr>
        <p:grpSpPr>
          <a:xfrm flipV="1">
            <a:off x="1400744" y="5181643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4FE776-8588-4D43-954A-D3DF429BE8FE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97EB6D-3DD7-496D-A35C-3E6E6E7E90D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ECC2A3A-BBDE-4454-A16C-D3DEB9A384BA}"/>
              </a:ext>
            </a:extLst>
          </p:cNvPr>
          <p:cNvGrpSpPr/>
          <p:nvPr/>
        </p:nvGrpSpPr>
        <p:grpSpPr>
          <a:xfrm rot="16200000" flipV="1">
            <a:off x="4253867" y="5181643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BD0DE27-1299-44CE-909C-6973A7C78755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76260B0-D52B-4E7E-99DF-37B624BC8416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40FF843-A709-49F4-85A4-8B513598CF45}"/>
              </a:ext>
            </a:extLst>
          </p:cNvPr>
          <p:cNvSpPr txBox="1"/>
          <p:nvPr/>
        </p:nvSpPr>
        <p:spPr>
          <a:xfrm>
            <a:off x="6378245" y="1954075"/>
            <a:ext cx="506947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419DB40-1FFB-46F9-8ED2-68113CD4103B}"/>
              </a:ext>
            </a:extLst>
          </p:cNvPr>
          <p:cNvSpPr txBox="1"/>
          <p:nvPr/>
        </p:nvSpPr>
        <p:spPr>
          <a:xfrm>
            <a:off x="6378244" y="3689551"/>
            <a:ext cx="50694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AC20E4-C6A8-4A49-B342-B1CAA3AC2017}"/>
              </a:ext>
            </a:extLst>
          </p:cNvPr>
          <p:cNvGrpSpPr/>
          <p:nvPr/>
        </p:nvGrpSpPr>
        <p:grpSpPr>
          <a:xfrm>
            <a:off x="4223794" y="2024008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3CC7AEB7-618F-41DD-987A-934ACE1605F6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49B6BC1F-CDEE-4686-AEDA-48B2783DD859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B68EB1C2-CEEC-4580-B7DF-99CC0F2E7442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E220BE6E-C376-4A20-9BE2-AAD3F01E5490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67BA406F-4812-4F2B-9BB5-28892665E0CE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9C7706-9C94-48F0-9117-80C21179FC06}"/>
              </a:ext>
            </a:extLst>
          </p:cNvPr>
          <p:cNvSpPr txBox="1"/>
          <p:nvPr/>
        </p:nvSpPr>
        <p:spPr>
          <a:xfrm>
            <a:off x="5533599" y="4106034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4EF963-2810-4D5C-97FE-2367566F6270}"/>
              </a:ext>
            </a:extLst>
          </p:cNvPr>
          <p:cNvGrpSpPr/>
          <p:nvPr/>
        </p:nvGrpSpPr>
        <p:grpSpPr>
          <a:xfrm>
            <a:off x="8054255" y="2478502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8F7CC2-B2FB-4737-95DD-35F48E2BC29C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A1E665-8F63-4596-8FCA-37061D71A25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C456F-4359-4408-9B0C-E63154344423}"/>
              </a:ext>
            </a:extLst>
          </p:cNvPr>
          <p:cNvGrpSpPr/>
          <p:nvPr/>
        </p:nvGrpSpPr>
        <p:grpSpPr>
          <a:xfrm>
            <a:off x="8054255" y="5043617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5DBF6-A001-4953-835A-47B441023AC2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414798-95B8-427A-B4C9-7A0B9EA64A3A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F85507-F42A-4E79-9AF8-798DD40B8D04}"/>
              </a:ext>
            </a:extLst>
          </p:cNvPr>
          <p:cNvGrpSpPr/>
          <p:nvPr/>
        </p:nvGrpSpPr>
        <p:grpSpPr>
          <a:xfrm>
            <a:off x="795878" y="1770015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2250CE-41A9-4C85-A83A-3A04807ABE53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DDCAD3-687D-4593-B6F0-C423B0795878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CC4662-8D06-4056-90AD-3C348F916EE9}"/>
              </a:ext>
            </a:extLst>
          </p:cNvPr>
          <p:cNvGrpSpPr/>
          <p:nvPr/>
        </p:nvGrpSpPr>
        <p:grpSpPr>
          <a:xfrm>
            <a:off x="795878" y="4189209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14D0FA-E234-440C-A2F4-CD768EDB335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606C93-8D31-4984-AAE1-6F3BAF4C453E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7524C326-AE6D-4DDC-883B-173448292253}"/>
              </a:ext>
            </a:extLst>
          </p:cNvPr>
          <p:cNvSpPr/>
          <p:nvPr/>
        </p:nvSpPr>
        <p:spPr>
          <a:xfrm rot="16200000">
            <a:off x="4713433" y="2596752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346A0F22-B634-49EE-B9BA-45CDB68CFBD3}"/>
              </a:ext>
            </a:extLst>
          </p:cNvPr>
          <p:cNvSpPr/>
          <p:nvPr/>
        </p:nvSpPr>
        <p:spPr>
          <a:xfrm>
            <a:off x="6995558" y="2543142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1604802-8565-47F0-BB88-739DBD5008B0}"/>
              </a:ext>
            </a:extLst>
          </p:cNvPr>
          <p:cNvSpPr/>
          <p:nvPr/>
        </p:nvSpPr>
        <p:spPr>
          <a:xfrm>
            <a:off x="4754196" y="4828504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27D63947-2EAD-482D-BAD7-E6E515613965}"/>
              </a:ext>
            </a:extLst>
          </p:cNvPr>
          <p:cNvSpPr/>
          <p:nvPr/>
        </p:nvSpPr>
        <p:spPr>
          <a:xfrm>
            <a:off x="5805326" y="3402050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E209AF6E-9921-4CB8-B7F2-8655DF0D3621}"/>
              </a:ext>
            </a:extLst>
          </p:cNvPr>
          <p:cNvSpPr>
            <a:spLocks noChangeAspect="1"/>
          </p:cNvSpPr>
          <p:nvPr/>
        </p:nvSpPr>
        <p:spPr>
          <a:xfrm>
            <a:off x="7000185" y="4754398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0302E-0548-4C3B-AC7B-F02DCB96F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889739-2B98-48A4-A9AA-682D581E7B03}"/>
              </a:ext>
            </a:extLst>
          </p:cNvPr>
          <p:cNvSpPr/>
          <p:nvPr/>
        </p:nvSpPr>
        <p:spPr>
          <a:xfrm>
            <a:off x="4093316" y="3485579"/>
            <a:ext cx="828000" cy="828000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4E22FC-52DA-4A61-995C-C84089C0A312}"/>
              </a:ext>
            </a:extLst>
          </p:cNvPr>
          <p:cNvSpPr/>
          <p:nvPr/>
        </p:nvSpPr>
        <p:spPr>
          <a:xfrm>
            <a:off x="5729665" y="3485579"/>
            <a:ext cx="828000" cy="828000"/>
          </a:xfrm>
          <a:prstGeom prst="round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591-65FC-4F10-A4F5-C70D68F19428}"/>
              </a:ext>
            </a:extLst>
          </p:cNvPr>
          <p:cNvSpPr/>
          <p:nvPr/>
        </p:nvSpPr>
        <p:spPr>
          <a:xfrm>
            <a:off x="7366014" y="3485579"/>
            <a:ext cx="828000" cy="828000"/>
          </a:xfrm>
          <a:prstGeom prst="round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2C6319-2835-4EA9-A18D-1B8E3E1B1A29}"/>
              </a:ext>
            </a:extLst>
          </p:cNvPr>
          <p:cNvSpPr/>
          <p:nvPr/>
        </p:nvSpPr>
        <p:spPr>
          <a:xfrm>
            <a:off x="9002363" y="3485579"/>
            <a:ext cx="828000" cy="828000"/>
          </a:xfrm>
          <a:prstGeom prst="round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1C135B-5630-4D5D-A498-0D31527CD546}"/>
              </a:ext>
            </a:extLst>
          </p:cNvPr>
          <p:cNvSpPr/>
          <p:nvPr/>
        </p:nvSpPr>
        <p:spPr>
          <a:xfrm>
            <a:off x="10638711" y="3485579"/>
            <a:ext cx="828000" cy="828000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3" name="Group 35">
            <a:extLst>
              <a:ext uri="{FF2B5EF4-FFF2-40B4-BE49-F238E27FC236}">
                <a16:creationId xmlns:a16="http://schemas.microsoft.com/office/drawing/2014/main" id="{BDE968D5-4376-4D3A-A7CE-DDC23F97BD36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5A18F1-3F5F-45A5-9A53-11157B0ACED5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D1AA37-E02C-4BF3-9E76-88E92C8651BB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5">
            <a:extLst>
              <a:ext uri="{FF2B5EF4-FFF2-40B4-BE49-F238E27FC236}">
                <a16:creationId xmlns:a16="http://schemas.microsoft.com/office/drawing/2014/main" id="{C1AAFB56-8CC6-4D35-80D9-C456DD37BA3F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6C4692-3042-4FB5-887D-9950B212F4EA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15BD1D-7664-4745-ADC3-5E059E50AFC6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1">
            <a:extLst>
              <a:ext uri="{FF2B5EF4-FFF2-40B4-BE49-F238E27FC236}">
                <a16:creationId xmlns:a16="http://schemas.microsoft.com/office/drawing/2014/main" id="{0239800C-F698-4008-9D60-479738CA2E42}"/>
              </a:ext>
            </a:extLst>
          </p:cNvPr>
          <p:cNvSpPr>
            <a:spLocks noChangeAspect="1"/>
          </p:cNvSpPr>
          <p:nvPr/>
        </p:nvSpPr>
        <p:spPr>
          <a:xfrm>
            <a:off x="5967244" y="37286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E546B9CD-3F52-40A7-83A8-2C29A7904AF6}"/>
              </a:ext>
            </a:extLst>
          </p:cNvPr>
          <p:cNvSpPr/>
          <p:nvPr/>
        </p:nvSpPr>
        <p:spPr>
          <a:xfrm>
            <a:off x="7598089" y="374300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C2638123-0258-4A6F-9886-D04ACD64A1AC}"/>
              </a:ext>
            </a:extLst>
          </p:cNvPr>
          <p:cNvSpPr/>
          <p:nvPr/>
        </p:nvSpPr>
        <p:spPr>
          <a:xfrm>
            <a:off x="4376650" y="371657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940B3A32-08A0-40C0-9C12-E06A0B781F34}"/>
              </a:ext>
            </a:extLst>
          </p:cNvPr>
          <p:cNvSpPr/>
          <p:nvPr/>
        </p:nvSpPr>
        <p:spPr>
          <a:xfrm rot="2700000">
            <a:off x="10932909" y="367273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0394F81-48BE-42C0-9930-2BB0F80F3445}"/>
              </a:ext>
            </a:extLst>
          </p:cNvPr>
          <p:cNvSpPr/>
          <p:nvPr/>
        </p:nvSpPr>
        <p:spPr>
          <a:xfrm>
            <a:off x="9247191" y="373848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4ACC5D-A6FA-405E-ADB9-DFD3A80DE3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D43CB9-922D-496F-9CA5-4202A3596035}"/>
              </a:ext>
            </a:extLst>
          </p:cNvPr>
          <p:cNvGrpSpPr/>
          <p:nvPr/>
        </p:nvGrpSpPr>
        <p:grpSpPr>
          <a:xfrm>
            <a:off x="3725696" y="1744316"/>
            <a:ext cx="4740611" cy="3669269"/>
            <a:chOff x="2625429" y="1447801"/>
            <a:chExt cx="3880811" cy="3003777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FC82115D-A988-41A7-9ECF-918718F074B0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C741C0FC-7FAD-459B-98A4-5132F923C38D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D7EC92-5562-4435-8BAE-64F2C6D055F9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B4F22F9-4274-4B1D-BF03-154904AF6EEE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D8B6737C-CE19-4C3B-B558-4DCE50F5249A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BA148-60C3-43B6-BA5F-6C6CBDC847CD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DF9129-9588-404C-ADD2-0C1628A8AB69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10A127-A4CE-4680-9BBE-C2C1BE02F898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70638F-E2C5-4E9D-AC29-0E58240622E9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B73855-DDC2-40F9-9D3F-FDB48D1A90CB}"/>
                </a:ext>
              </a:extLst>
            </p:cNvPr>
            <p:cNvSpPr txBox="1"/>
            <p:nvPr/>
          </p:nvSpPr>
          <p:spPr>
            <a:xfrm>
              <a:off x="3466003" y="1447801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BEDF00-C20D-49C6-A309-1BC82D4EB014}"/>
              </a:ext>
            </a:extLst>
          </p:cNvPr>
          <p:cNvGrpSpPr/>
          <p:nvPr/>
        </p:nvGrpSpPr>
        <p:grpSpPr>
          <a:xfrm>
            <a:off x="8381903" y="3124792"/>
            <a:ext cx="2970277" cy="889421"/>
            <a:chOff x="2530759" y="1759421"/>
            <a:chExt cx="1681202" cy="88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AD7E3F-DF4D-4538-B8C0-E02403DD32B3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3ED196-AB0C-4326-9E98-00385A442809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ACAFC1-5AEC-4735-ACA0-C6E80F6331AC}"/>
              </a:ext>
            </a:extLst>
          </p:cNvPr>
          <p:cNvGrpSpPr/>
          <p:nvPr/>
        </p:nvGrpSpPr>
        <p:grpSpPr>
          <a:xfrm>
            <a:off x="8381903" y="5233901"/>
            <a:ext cx="2970277" cy="889421"/>
            <a:chOff x="2530759" y="1759421"/>
            <a:chExt cx="1681202" cy="889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7E5B3B-120B-4A1A-BFFF-AD8403A2024B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6B7CAD-3049-455B-A7D3-FA60104F1909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B4FEE4-AA68-45EB-89B5-F69E7608638A}"/>
              </a:ext>
            </a:extLst>
          </p:cNvPr>
          <p:cNvGrpSpPr/>
          <p:nvPr/>
        </p:nvGrpSpPr>
        <p:grpSpPr>
          <a:xfrm>
            <a:off x="824762" y="3124792"/>
            <a:ext cx="3020152" cy="889421"/>
            <a:chOff x="2530759" y="1759421"/>
            <a:chExt cx="1681202" cy="889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02B27-95D1-4ECB-88FD-7D7675664685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43E96A-B45F-44DA-BB56-65EB8A090B89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48CFEF-9191-44A7-9AFE-921DD929DCB4}"/>
              </a:ext>
            </a:extLst>
          </p:cNvPr>
          <p:cNvGrpSpPr/>
          <p:nvPr/>
        </p:nvGrpSpPr>
        <p:grpSpPr>
          <a:xfrm>
            <a:off x="824762" y="5233901"/>
            <a:ext cx="3020152" cy="889421"/>
            <a:chOff x="2530759" y="1759421"/>
            <a:chExt cx="1681202" cy="8894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D4280D-D51B-4C76-9E99-19F31E7FE059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84DD32-5B7C-4833-B56A-B58B9290ED97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id="{E5BCE0F3-2468-4E61-8171-F53BCD8AC03B}"/>
              </a:ext>
            </a:extLst>
          </p:cNvPr>
          <p:cNvSpPr/>
          <p:nvPr/>
        </p:nvSpPr>
        <p:spPr>
          <a:xfrm>
            <a:off x="5870338" y="3374812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BD219759-DD09-4428-96AC-2B78E800AA4F}"/>
              </a:ext>
            </a:extLst>
          </p:cNvPr>
          <p:cNvSpPr/>
          <p:nvPr/>
        </p:nvSpPr>
        <p:spPr>
          <a:xfrm>
            <a:off x="8953602" y="4011821"/>
            <a:ext cx="2476193" cy="1851704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D6739FE6-DFC2-458F-AF77-7C5E9D0F3242}"/>
              </a:ext>
            </a:extLst>
          </p:cNvPr>
          <p:cNvSpPr/>
          <p:nvPr/>
        </p:nvSpPr>
        <p:spPr>
          <a:xfrm>
            <a:off x="6962726" y="3377669"/>
            <a:ext cx="2476193" cy="1851704"/>
          </a:xfrm>
          <a:prstGeom prst="rightArrow">
            <a:avLst/>
          </a:prstGeom>
          <a:solidFill>
            <a:schemeClr val="accent2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0DADDD36-31A3-47CE-BD03-97DFDAE51424}"/>
              </a:ext>
            </a:extLst>
          </p:cNvPr>
          <p:cNvSpPr/>
          <p:nvPr/>
        </p:nvSpPr>
        <p:spPr>
          <a:xfrm>
            <a:off x="4971850" y="2743516"/>
            <a:ext cx="2476193" cy="1851704"/>
          </a:xfrm>
          <a:prstGeom prst="rightArrow">
            <a:avLst/>
          </a:prstGeom>
          <a:solidFill>
            <a:schemeClr val="accent3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0E12055C-6A31-4378-9D83-625C1FB3D191}"/>
              </a:ext>
            </a:extLst>
          </p:cNvPr>
          <p:cNvSpPr/>
          <p:nvPr/>
        </p:nvSpPr>
        <p:spPr>
          <a:xfrm>
            <a:off x="2980975" y="2109363"/>
            <a:ext cx="2476193" cy="1851704"/>
          </a:xfrm>
          <a:prstGeom prst="rightArrow">
            <a:avLst/>
          </a:prstGeom>
          <a:solidFill>
            <a:schemeClr val="accent4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84CD34F1-1CBA-47B4-820C-51348D7275EB}"/>
              </a:ext>
            </a:extLst>
          </p:cNvPr>
          <p:cNvSpPr/>
          <p:nvPr/>
        </p:nvSpPr>
        <p:spPr>
          <a:xfrm>
            <a:off x="990100" y="1475210"/>
            <a:ext cx="2476193" cy="1851704"/>
          </a:xfrm>
          <a:prstGeom prst="rightArrow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C0DFB-350E-458A-93B6-27BA2FB22AC6}"/>
              </a:ext>
            </a:extLst>
          </p:cNvPr>
          <p:cNvSpPr txBox="1"/>
          <p:nvPr/>
        </p:nvSpPr>
        <p:spPr>
          <a:xfrm rot="19690747">
            <a:off x="9311865" y="478736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4E73F-EADB-4CD4-8C77-46DA76C66431}"/>
              </a:ext>
            </a:extLst>
          </p:cNvPr>
          <p:cNvSpPr txBox="1"/>
          <p:nvPr/>
        </p:nvSpPr>
        <p:spPr>
          <a:xfrm rot="19690747">
            <a:off x="7327497" y="415889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87EF2-4001-439F-902F-A520AB8D8BF3}"/>
              </a:ext>
            </a:extLst>
          </p:cNvPr>
          <p:cNvSpPr txBox="1"/>
          <p:nvPr/>
        </p:nvSpPr>
        <p:spPr>
          <a:xfrm rot="19690747">
            <a:off x="5343129" y="3530430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B6A33-E750-4515-8929-735EA610D54A}"/>
              </a:ext>
            </a:extLst>
          </p:cNvPr>
          <p:cNvSpPr txBox="1"/>
          <p:nvPr/>
        </p:nvSpPr>
        <p:spPr>
          <a:xfrm rot="19690747">
            <a:off x="3358762" y="2901961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DE7EE-612D-425A-AE5A-4DA632B47D64}"/>
              </a:ext>
            </a:extLst>
          </p:cNvPr>
          <p:cNvSpPr txBox="1"/>
          <p:nvPr/>
        </p:nvSpPr>
        <p:spPr>
          <a:xfrm rot="19690747">
            <a:off x="1374395" y="2273492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730083-793E-4F90-9C2E-FB6141636889}"/>
              </a:ext>
            </a:extLst>
          </p:cNvPr>
          <p:cNvGrpSpPr/>
          <p:nvPr/>
        </p:nvGrpSpPr>
        <p:grpSpPr>
          <a:xfrm>
            <a:off x="5157028" y="4970880"/>
            <a:ext cx="1884434" cy="1107996"/>
            <a:chOff x="2551706" y="4283314"/>
            <a:chExt cx="1403938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48AAA-0433-491C-B03D-C38A5AA8C68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D1D27A-3BA7-4E48-AFB1-21A786693DB7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C3DDB-F467-4526-8302-CB54CE6FE8B4}"/>
              </a:ext>
            </a:extLst>
          </p:cNvPr>
          <p:cNvGrpSpPr/>
          <p:nvPr/>
        </p:nvGrpSpPr>
        <p:grpSpPr>
          <a:xfrm>
            <a:off x="7270896" y="2428318"/>
            <a:ext cx="1884434" cy="1107996"/>
            <a:chOff x="2551706" y="4283314"/>
            <a:chExt cx="1403938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D0A4AF-DA71-43F7-8DEB-90CE7B92807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464F20-A227-42FB-A9D5-1FAF2F8792EB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F2EC94-8617-4F25-AC39-768062FFFB80}"/>
              </a:ext>
            </a:extLst>
          </p:cNvPr>
          <p:cNvGrpSpPr/>
          <p:nvPr/>
        </p:nvGrpSpPr>
        <p:grpSpPr>
          <a:xfrm>
            <a:off x="9384764" y="3124018"/>
            <a:ext cx="1884434" cy="1107996"/>
            <a:chOff x="2551706" y="4283314"/>
            <a:chExt cx="1403938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F9FC83-4511-47D0-8299-98D3875784B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375768-5F92-40E9-89FF-ED76173FDE46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2EC1E4-F236-47D8-BD17-A81B33A23B1C}"/>
              </a:ext>
            </a:extLst>
          </p:cNvPr>
          <p:cNvGrpSpPr/>
          <p:nvPr/>
        </p:nvGrpSpPr>
        <p:grpSpPr>
          <a:xfrm>
            <a:off x="929292" y="3669752"/>
            <a:ext cx="1884434" cy="1107996"/>
            <a:chOff x="2551706" y="4283314"/>
            <a:chExt cx="1403938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BC9BB7-7992-4178-800A-1FF42AF92A9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2ADB04-8A93-45D4-8E09-27126F45D64A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1F1B41-71CF-46C3-8A77-3C999CE0CBD5}"/>
              </a:ext>
            </a:extLst>
          </p:cNvPr>
          <p:cNvGrpSpPr/>
          <p:nvPr/>
        </p:nvGrpSpPr>
        <p:grpSpPr>
          <a:xfrm>
            <a:off x="3043160" y="4320316"/>
            <a:ext cx="1884434" cy="1107996"/>
            <a:chOff x="2551706" y="4283314"/>
            <a:chExt cx="1403938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FDFB72-9774-4AA9-AD3A-314CF7362E7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72972D-7B99-4314-8CAB-6DAC26B583BB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6AB96E2F-3FF0-41A6-ACCB-2B1EBE587275}"/>
              </a:ext>
            </a:extLst>
          </p:cNvPr>
          <p:cNvGrpSpPr/>
          <p:nvPr/>
        </p:nvGrpSpPr>
        <p:grpSpPr>
          <a:xfrm>
            <a:off x="5930787" y="5120577"/>
            <a:ext cx="5925956" cy="1375703"/>
            <a:chOff x="4822352" y="1916832"/>
            <a:chExt cx="3422056" cy="1375703"/>
          </a:xfrm>
        </p:grpSpPr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03E754C2-84B2-4DDD-BFD5-022A9129487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EF79E-46B7-41B2-8B78-66FB9066029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56E667-BAB6-4A29-B88B-E835DB62C681}"/>
              </a:ext>
            </a:extLst>
          </p:cNvPr>
          <p:cNvSpPr txBox="1"/>
          <p:nvPr/>
        </p:nvSpPr>
        <p:spPr>
          <a:xfrm>
            <a:off x="615430" y="5480617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726084" y="2857630"/>
            <a:ext cx="4656018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006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3C99A4-573A-4BB8-97D5-838DC408E12E}"/>
              </a:ext>
            </a:extLst>
          </p:cNvPr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7B661184-A002-4439-B1A1-7B6EE89B02AE}"/>
              </a:ext>
            </a:extLst>
          </p:cNvPr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09D572AB-5FBD-4606-8E7B-A42925E7E8E8}"/>
              </a:ext>
            </a:extLst>
          </p:cNvPr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18AE62-160A-4723-9000-7A167C8AC6DE}"/>
              </a:ext>
            </a:extLst>
          </p:cNvPr>
          <p:cNvGrpSpPr/>
          <p:nvPr/>
        </p:nvGrpSpPr>
        <p:grpSpPr>
          <a:xfrm>
            <a:off x="7420425" y="4004270"/>
            <a:ext cx="3837600" cy="921656"/>
            <a:chOff x="5896425" y="3794916"/>
            <a:chExt cx="2521384" cy="921656"/>
          </a:xfrm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EF4EC145-4298-4FD7-8DD0-70522876A5F3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8">
              <a:extLst>
                <a:ext uri="{FF2B5EF4-FFF2-40B4-BE49-F238E27FC236}">
                  <a16:creationId xmlns:a16="http://schemas.microsoft.com/office/drawing/2014/main" id="{FD173860-C8AC-4712-92D8-1F6993A4F119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B88E25-5F19-4B66-81FB-3FFB83F7F773}"/>
              </a:ext>
            </a:extLst>
          </p:cNvPr>
          <p:cNvGrpSpPr/>
          <p:nvPr/>
        </p:nvGrpSpPr>
        <p:grpSpPr>
          <a:xfrm>
            <a:off x="7420425" y="2917208"/>
            <a:ext cx="3837600" cy="921656"/>
            <a:chOff x="5896425" y="2812531"/>
            <a:chExt cx="2521384" cy="921656"/>
          </a:xfrm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D747B980-68B9-40DA-8D1A-17795DF02F50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1">
              <a:extLst>
                <a:ext uri="{FF2B5EF4-FFF2-40B4-BE49-F238E27FC236}">
                  <a16:creationId xmlns:a16="http://schemas.microsoft.com/office/drawing/2014/main" id="{CBF72278-A8AF-4D95-9B61-95599F4C83EC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E95F17-0E81-4E66-97AE-0CB9735A9EA7}"/>
              </a:ext>
            </a:extLst>
          </p:cNvPr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1FB29469-3DF8-4066-8797-334DD30342DC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4">
              <a:extLst>
                <a:ext uri="{FF2B5EF4-FFF2-40B4-BE49-F238E27FC236}">
                  <a16:creationId xmlns:a16="http://schemas.microsoft.com/office/drawing/2014/main" id="{E85EA44C-1B98-41FB-ABC9-3B55F9BCA188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E81360-816A-49A0-B680-DDEE9F1D392D}"/>
              </a:ext>
            </a:extLst>
          </p:cNvPr>
          <p:cNvGrpSpPr/>
          <p:nvPr/>
        </p:nvGrpSpPr>
        <p:grpSpPr>
          <a:xfrm>
            <a:off x="7420425" y="5091333"/>
            <a:ext cx="3837600" cy="921656"/>
            <a:chOff x="5896425" y="4777300"/>
            <a:chExt cx="2521384" cy="921656"/>
          </a:xfrm>
        </p:grpSpPr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54F7CEF2-67B7-4C87-9FD2-F26470F18B0A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8">
              <a:extLst>
                <a:ext uri="{FF2B5EF4-FFF2-40B4-BE49-F238E27FC236}">
                  <a16:creationId xmlns:a16="http://schemas.microsoft.com/office/drawing/2014/main" id="{8B37F905-397F-4C5B-931E-5210E6A335C8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B5EED9-F3B6-4087-81D1-5CCCA6FDAB97}"/>
              </a:ext>
            </a:extLst>
          </p:cNvPr>
          <p:cNvGrpSpPr/>
          <p:nvPr/>
        </p:nvGrpSpPr>
        <p:grpSpPr>
          <a:xfrm>
            <a:off x="7420425" y="1830146"/>
            <a:ext cx="3837600" cy="921656"/>
            <a:chOff x="5896425" y="1830146"/>
            <a:chExt cx="2521384" cy="921656"/>
          </a:xfrm>
        </p:grpSpPr>
        <p:sp>
          <p:nvSpPr>
            <p:cNvPr id="19" name="Pentagon 20">
              <a:extLst>
                <a:ext uri="{FF2B5EF4-FFF2-40B4-BE49-F238E27FC236}">
                  <a16:creationId xmlns:a16="http://schemas.microsoft.com/office/drawing/2014/main" id="{87C84A19-5B1F-4ECB-80AC-D1D9D4C50B1A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Pentagon 21">
              <a:extLst>
                <a:ext uri="{FF2B5EF4-FFF2-40B4-BE49-F238E27FC236}">
                  <a16:creationId xmlns:a16="http://schemas.microsoft.com/office/drawing/2014/main" id="{5D4B95FA-D859-42BC-A113-4FC4E52AA0E3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8A8EC5-BF31-430D-BA89-C004E42047D9}"/>
              </a:ext>
            </a:extLst>
          </p:cNvPr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22" name="Pentagon 23">
              <a:extLst>
                <a:ext uri="{FF2B5EF4-FFF2-40B4-BE49-F238E27FC236}">
                  <a16:creationId xmlns:a16="http://schemas.microsoft.com/office/drawing/2014/main" id="{4CC8D60E-C47C-44A9-8470-DF5F22C5CE90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Pentagon 24">
              <a:extLst>
                <a:ext uri="{FF2B5EF4-FFF2-40B4-BE49-F238E27FC236}">
                  <a16:creationId xmlns:a16="http://schemas.microsoft.com/office/drawing/2014/main" id="{3D7E8EE8-2E5C-462B-BCB8-9341B147E4A8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E03DA8-C10D-42BF-A8E9-63890E2E928E}"/>
              </a:ext>
            </a:extLst>
          </p:cNvPr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25" name="Pentagon 26">
              <a:extLst>
                <a:ext uri="{FF2B5EF4-FFF2-40B4-BE49-F238E27FC236}">
                  <a16:creationId xmlns:a16="http://schemas.microsoft.com/office/drawing/2014/main" id="{6E5417DA-F3F6-4121-A192-C7442F727087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27">
              <a:extLst>
                <a:ext uri="{FF2B5EF4-FFF2-40B4-BE49-F238E27FC236}">
                  <a16:creationId xmlns:a16="http://schemas.microsoft.com/office/drawing/2014/main" id="{C6A72C47-B451-4C5E-BAE8-DD53ABC8C008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7A3507-23CD-43C5-AD8B-9C2559F01BEA}"/>
              </a:ext>
            </a:extLst>
          </p:cNvPr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28" name="Pentagon 29">
              <a:extLst>
                <a:ext uri="{FF2B5EF4-FFF2-40B4-BE49-F238E27FC236}">
                  <a16:creationId xmlns:a16="http://schemas.microsoft.com/office/drawing/2014/main" id="{6356AF0A-DBFC-4916-8779-EEBDA8B2716D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30">
              <a:extLst>
                <a:ext uri="{FF2B5EF4-FFF2-40B4-BE49-F238E27FC236}">
                  <a16:creationId xmlns:a16="http://schemas.microsoft.com/office/drawing/2014/main" id="{1B8D3FFE-6B61-464C-9A8C-8C695DF3030B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6B766B-9641-43BB-ADAD-8A0C87025749}"/>
              </a:ext>
            </a:extLst>
          </p:cNvPr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985AD94F-C45A-44A0-82C8-8FA0ECA3F552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FAD6DDC7-1743-4461-B161-35E6E2D66B4C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02B5B4-DF60-4286-9145-74C05556E98C}"/>
              </a:ext>
            </a:extLst>
          </p:cNvPr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395FA072-F370-4F06-95BE-C8969D8E9BD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05A17CE7-E519-4071-878E-5833F8F6E09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221AE5-F9AC-4F4F-B43E-38F3B7D44062}"/>
              </a:ext>
            </a:extLst>
          </p:cNvPr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24ACCB8D-FDA9-4D63-BB97-42F50D07288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AA3ACD77-606E-4CEE-9890-AC77C9E90DD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2450FE-A994-44F1-A096-56D08FEBC68C}"/>
              </a:ext>
            </a:extLst>
          </p:cNvPr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6B6457C0-5E48-4BEB-8233-72F418A76EB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:a16="http://schemas.microsoft.com/office/drawing/2014/main" id="{4825C824-489D-40B0-B866-CAD4E353BFE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38CB0A-0B00-4E6D-A751-C3F32495A7B8}"/>
              </a:ext>
            </a:extLst>
          </p:cNvPr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746B58A6-F930-4A21-B5E1-F74456C8A3A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13">
              <a:extLst>
                <a:ext uri="{FF2B5EF4-FFF2-40B4-BE49-F238E27FC236}">
                  <a16:creationId xmlns:a16="http://schemas.microsoft.com/office/drawing/2014/main" id="{36D7BE4C-84FA-4BD5-8730-617F32E36EA2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93FE86-6BFD-4FF2-87FF-D20D4ACE7BAC}"/>
              </a:ext>
            </a:extLst>
          </p:cNvPr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7B435764-F446-47F5-910E-DA61EAFB186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 Placeholder 13">
              <a:extLst>
                <a:ext uri="{FF2B5EF4-FFF2-40B4-BE49-F238E27FC236}">
                  <a16:creationId xmlns:a16="http://schemas.microsoft.com/office/drawing/2014/main" id="{382FD1E1-1DB6-4EC2-98B0-53DF83B6478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F4651E-E994-4B2F-A2E4-AB08CF798CB0}"/>
              </a:ext>
            </a:extLst>
          </p:cNvPr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CD6DAF1E-044E-41BA-ACAC-FBA03628F06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13">
              <a:extLst>
                <a:ext uri="{FF2B5EF4-FFF2-40B4-BE49-F238E27FC236}">
                  <a16:creationId xmlns:a16="http://schemas.microsoft.com/office/drawing/2014/main" id="{EB55BFEF-B3BB-45FC-A593-50F313ED98E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38CC59-5B44-4791-B16D-8F99304B3AB0}"/>
              </a:ext>
            </a:extLst>
          </p:cNvPr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52" name="Text Placeholder 12">
              <a:extLst>
                <a:ext uri="{FF2B5EF4-FFF2-40B4-BE49-F238E27FC236}">
                  <a16:creationId xmlns:a16="http://schemas.microsoft.com/office/drawing/2014/main" id="{185793FD-F7F3-4672-9290-EB6005B0A3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 Placeholder 13">
              <a:extLst>
                <a:ext uri="{FF2B5EF4-FFF2-40B4-BE49-F238E27FC236}">
                  <a16:creationId xmlns:a16="http://schemas.microsoft.com/office/drawing/2014/main" id="{F339F2CD-28D6-4C7F-B1AF-F81C605F9F0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89F580-29DE-46E2-98C9-E2B67A08F753}"/>
              </a:ext>
            </a:extLst>
          </p:cNvPr>
          <p:cNvGrpSpPr/>
          <p:nvPr/>
        </p:nvGrpSpPr>
        <p:grpSpPr>
          <a:xfrm>
            <a:off x="3098816" y="2789870"/>
            <a:ext cx="6014371" cy="2300362"/>
            <a:chOff x="1547665" y="1318935"/>
            <a:chExt cx="6014371" cy="23003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F6AC6F-A27D-418D-8B71-1D5592774ED1}"/>
                </a:ext>
              </a:extLst>
            </p:cNvPr>
            <p:cNvSpPr txBox="1"/>
            <p:nvPr/>
          </p:nvSpPr>
          <p:spPr>
            <a:xfrm rot="16200000">
              <a:off x="4539647" y="596908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AB8616-D99C-4C80-8EF7-F5FA37588EA0}"/>
                </a:ext>
              </a:extLst>
            </p:cNvPr>
            <p:cNvSpPr txBox="1"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C763714-50C6-4000-8E80-47688270844A}"/>
              </a:ext>
            </a:extLst>
          </p:cNvPr>
          <p:cNvSpPr/>
          <p:nvPr/>
        </p:nvSpPr>
        <p:spPr>
          <a:xfrm>
            <a:off x="5875261" y="3645136"/>
            <a:ext cx="461477" cy="524194"/>
          </a:xfrm>
          <a:custGeom>
            <a:avLst/>
            <a:gdLst>
              <a:gd name="connsiteX0" fmla="*/ 1345391 w 1544262"/>
              <a:gd name="connsiteY0" fmla="*/ 613209 h 1754137"/>
              <a:gd name="connsiteX1" fmla="*/ 1336057 w 1544262"/>
              <a:gd name="connsiteY1" fmla="*/ 605208 h 1754137"/>
              <a:gd name="connsiteX2" fmla="*/ 1338057 w 1544262"/>
              <a:gd name="connsiteY2" fmla="*/ 366131 h 1754137"/>
              <a:gd name="connsiteX3" fmla="*/ 946199 w 1544262"/>
              <a:gd name="connsiteY3" fmla="*/ 180 h 1754137"/>
              <a:gd name="connsiteX4" fmla="*/ 566246 w 1544262"/>
              <a:gd name="connsiteY4" fmla="*/ 3038 h 1754137"/>
              <a:gd name="connsiteX5" fmla="*/ 211726 w 1544262"/>
              <a:gd name="connsiteY5" fmla="*/ 315362 h 1754137"/>
              <a:gd name="connsiteX6" fmla="*/ 206582 w 1544262"/>
              <a:gd name="connsiteY6" fmla="*/ 613781 h 1754137"/>
              <a:gd name="connsiteX7" fmla="*/ 169530 w 1544262"/>
              <a:gd name="connsiteY7" fmla="*/ 621591 h 1754137"/>
              <a:gd name="connsiteX8" fmla="*/ 1223 w 1544262"/>
              <a:gd name="connsiteY8" fmla="*/ 812758 h 1754137"/>
              <a:gd name="connsiteX9" fmla="*/ 461 w 1544262"/>
              <a:gd name="connsiteY9" fmla="*/ 964872 h 1754137"/>
              <a:gd name="connsiteX10" fmla="*/ 44181 w 1544262"/>
              <a:gd name="connsiteY10" fmla="*/ 1007068 h 1754137"/>
              <a:gd name="connsiteX11" fmla="*/ 153433 w 1544262"/>
              <a:gd name="connsiteY11" fmla="*/ 1007163 h 1754137"/>
              <a:gd name="connsiteX12" fmla="*/ 208678 w 1544262"/>
              <a:gd name="connsiteY12" fmla="*/ 1052979 h 1754137"/>
              <a:gd name="connsiteX13" fmla="*/ 151718 w 1544262"/>
              <a:gd name="connsiteY13" fmla="*/ 1097460 h 1754137"/>
              <a:gd name="connsiteX14" fmla="*/ 37704 w 1544262"/>
              <a:gd name="connsiteY14" fmla="*/ 1096984 h 1754137"/>
              <a:gd name="connsiteX15" fmla="*/ 842 w 1544262"/>
              <a:gd name="connsiteY15" fmla="*/ 1135275 h 1754137"/>
              <a:gd name="connsiteX16" fmla="*/ 842 w 1544262"/>
              <a:gd name="connsiteY16" fmla="*/ 1173279 h 1754137"/>
              <a:gd name="connsiteX17" fmla="*/ 38752 w 1544262"/>
              <a:gd name="connsiteY17" fmla="*/ 1211093 h 1754137"/>
              <a:gd name="connsiteX18" fmla="*/ 157529 w 1544262"/>
              <a:gd name="connsiteY18" fmla="*/ 1210903 h 1754137"/>
              <a:gd name="connsiteX19" fmla="*/ 208773 w 1544262"/>
              <a:gd name="connsiteY19" fmla="*/ 1255671 h 1754137"/>
              <a:gd name="connsiteX20" fmla="*/ 157910 w 1544262"/>
              <a:gd name="connsiteY20" fmla="*/ 1300152 h 1754137"/>
              <a:gd name="connsiteX21" fmla="*/ 43895 w 1544262"/>
              <a:gd name="connsiteY21" fmla="*/ 1299771 h 1754137"/>
              <a:gd name="connsiteX22" fmla="*/ 747 w 1544262"/>
              <a:gd name="connsiteY22" fmla="*/ 1342062 h 1754137"/>
              <a:gd name="connsiteX23" fmla="*/ 842 w 1544262"/>
              <a:gd name="connsiteY23" fmla="*/ 1380067 h 1754137"/>
              <a:gd name="connsiteX24" fmla="*/ 35894 w 1544262"/>
              <a:gd name="connsiteY24" fmla="*/ 1415786 h 1754137"/>
              <a:gd name="connsiteX25" fmla="*/ 149908 w 1544262"/>
              <a:gd name="connsiteY25" fmla="*/ 1415786 h 1754137"/>
              <a:gd name="connsiteX26" fmla="*/ 208487 w 1544262"/>
              <a:gd name="connsiteY26" fmla="*/ 1461887 h 1754137"/>
              <a:gd name="connsiteX27" fmla="*/ 146384 w 1544262"/>
              <a:gd name="connsiteY27" fmla="*/ 1506559 h 1754137"/>
              <a:gd name="connsiteX28" fmla="*/ 41800 w 1544262"/>
              <a:gd name="connsiteY28" fmla="*/ 1505988 h 1754137"/>
              <a:gd name="connsiteX29" fmla="*/ 176 w 1544262"/>
              <a:gd name="connsiteY29" fmla="*/ 1545040 h 1754137"/>
              <a:gd name="connsiteX30" fmla="*/ 207058 w 1544262"/>
              <a:gd name="connsiteY30" fmla="*/ 1754018 h 1754137"/>
              <a:gd name="connsiteX31" fmla="*/ 1328818 w 1544262"/>
              <a:gd name="connsiteY31" fmla="*/ 1754114 h 1754137"/>
              <a:gd name="connsiteX32" fmla="*/ 1544178 w 1544262"/>
              <a:gd name="connsiteY32" fmla="*/ 1538373 h 1754137"/>
              <a:gd name="connsiteX33" fmla="*/ 1544178 w 1544262"/>
              <a:gd name="connsiteY33" fmla="*/ 877623 h 1754137"/>
              <a:gd name="connsiteX34" fmla="*/ 1345391 w 1544262"/>
              <a:gd name="connsiteY34" fmla="*/ 613209 h 1754137"/>
              <a:gd name="connsiteX35" fmla="*/ 388891 w 1544262"/>
              <a:gd name="connsiteY35" fmla="*/ 693695 h 1754137"/>
              <a:gd name="connsiteX36" fmla="*/ 237253 w 1544262"/>
              <a:gd name="connsiteY36" fmla="*/ 693791 h 1754137"/>
              <a:gd name="connsiteX37" fmla="*/ 203439 w 1544262"/>
              <a:gd name="connsiteY37" fmla="*/ 656834 h 1754137"/>
              <a:gd name="connsiteX38" fmla="*/ 236015 w 1544262"/>
              <a:gd name="connsiteY38" fmla="*/ 618924 h 1754137"/>
              <a:gd name="connsiteX39" fmla="*/ 321358 w 1544262"/>
              <a:gd name="connsiteY39" fmla="*/ 619305 h 1754137"/>
              <a:gd name="connsiteX40" fmla="*/ 387748 w 1544262"/>
              <a:gd name="connsiteY40" fmla="*/ 619020 h 1754137"/>
              <a:gd name="connsiteX41" fmla="*/ 432039 w 1544262"/>
              <a:gd name="connsiteY41" fmla="*/ 655595 h 1754137"/>
              <a:gd name="connsiteX42" fmla="*/ 388891 w 1544262"/>
              <a:gd name="connsiteY42" fmla="*/ 693695 h 1754137"/>
              <a:gd name="connsiteX43" fmla="*/ 905908 w 1544262"/>
              <a:gd name="connsiteY43" fmla="*/ 1263195 h 1754137"/>
              <a:gd name="connsiteX44" fmla="*/ 845900 w 1544262"/>
              <a:gd name="connsiteY44" fmla="*/ 1422548 h 1754137"/>
              <a:gd name="connsiteX45" fmla="*/ 786084 w 1544262"/>
              <a:gd name="connsiteY45" fmla="*/ 1482270 h 1754137"/>
              <a:gd name="connsiteX46" fmla="*/ 699692 w 1544262"/>
              <a:gd name="connsiteY46" fmla="*/ 1383115 h 1754137"/>
              <a:gd name="connsiteX47" fmla="*/ 650542 w 1544262"/>
              <a:gd name="connsiteY47" fmla="*/ 1278149 h 1754137"/>
              <a:gd name="connsiteX48" fmla="*/ 630349 w 1544262"/>
              <a:gd name="connsiteY48" fmla="*/ 1027737 h 1754137"/>
              <a:gd name="connsiteX49" fmla="*/ 892668 w 1544262"/>
              <a:gd name="connsiteY49" fmla="*/ 1006592 h 1754137"/>
              <a:gd name="connsiteX50" fmla="*/ 905908 w 1544262"/>
              <a:gd name="connsiteY50" fmla="*/ 1263195 h 1754137"/>
              <a:gd name="connsiteX51" fmla="*/ 904384 w 1544262"/>
              <a:gd name="connsiteY51" fmla="*/ 617019 h 1754137"/>
              <a:gd name="connsiteX52" fmla="*/ 482140 w 1544262"/>
              <a:gd name="connsiteY52" fmla="*/ 618353 h 1754137"/>
              <a:gd name="connsiteX53" fmla="*/ 430420 w 1544262"/>
              <a:gd name="connsiteY53" fmla="*/ 564917 h 1754137"/>
              <a:gd name="connsiteX54" fmla="*/ 430420 w 1544262"/>
              <a:gd name="connsiteY54" fmla="*/ 384704 h 1754137"/>
              <a:gd name="connsiteX55" fmla="*/ 431944 w 1544262"/>
              <a:gd name="connsiteY55" fmla="*/ 384228 h 1754137"/>
              <a:gd name="connsiteX56" fmla="*/ 430515 w 1544262"/>
              <a:gd name="connsiteY56" fmla="*/ 384133 h 1754137"/>
              <a:gd name="connsiteX57" fmla="*/ 611014 w 1544262"/>
              <a:gd name="connsiteY57" fmla="*/ 225732 h 1754137"/>
              <a:gd name="connsiteX58" fmla="*/ 933626 w 1544262"/>
              <a:gd name="connsiteY58" fmla="*/ 225637 h 1754137"/>
              <a:gd name="connsiteX59" fmla="*/ 1113934 w 1544262"/>
              <a:gd name="connsiteY59" fmla="*/ 409374 h 1754137"/>
              <a:gd name="connsiteX60" fmla="*/ 1117173 w 1544262"/>
              <a:gd name="connsiteY60" fmla="*/ 593778 h 1754137"/>
              <a:gd name="connsiteX61" fmla="*/ 1117458 w 1544262"/>
              <a:gd name="connsiteY61" fmla="*/ 613114 h 1754137"/>
              <a:gd name="connsiteX62" fmla="*/ 1117458 w 1544262"/>
              <a:gd name="connsiteY62" fmla="*/ 613114 h 1754137"/>
              <a:gd name="connsiteX63" fmla="*/ 904384 w 1544262"/>
              <a:gd name="connsiteY63" fmla="*/ 617019 h 1754137"/>
              <a:gd name="connsiteX64" fmla="*/ 1307387 w 1544262"/>
              <a:gd name="connsiteY64" fmla="*/ 693600 h 1754137"/>
              <a:gd name="connsiteX65" fmla="*/ 1226900 w 1544262"/>
              <a:gd name="connsiteY65" fmla="*/ 693314 h 1754137"/>
              <a:gd name="connsiteX66" fmla="*/ 1160607 w 1544262"/>
              <a:gd name="connsiteY66" fmla="*/ 693600 h 1754137"/>
              <a:gd name="connsiteX67" fmla="*/ 1113458 w 1544262"/>
              <a:gd name="connsiteY67" fmla="*/ 656643 h 1754137"/>
              <a:gd name="connsiteX68" fmla="*/ 1160987 w 1544262"/>
              <a:gd name="connsiteY68" fmla="*/ 619115 h 1754137"/>
              <a:gd name="connsiteX69" fmla="*/ 1307767 w 1544262"/>
              <a:gd name="connsiteY69" fmla="*/ 619020 h 1754137"/>
              <a:gd name="connsiteX70" fmla="*/ 1338248 w 1544262"/>
              <a:gd name="connsiteY70" fmla="*/ 658834 h 1754137"/>
              <a:gd name="connsiteX71" fmla="*/ 1307387 w 1544262"/>
              <a:gd name="connsiteY71" fmla="*/ 693600 h 17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44262" h="1754137">
                <a:moveTo>
                  <a:pt x="1345391" y="613209"/>
                </a:moveTo>
                <a:cubicBezTo>
                  <a:pt x="1342439" y="610352"/>
                  <a:pt x="1339296" y="607780"/>
                  <a:pt x="1336057" y="605208"/>
                </a:cubicBezTo>
                <a:cubicBezTo>
                  <a:pt x="1345391" y="525579"/>
                  <a:pt x="1340533" y="445855"/>
                  <a:pt x="1338057" y="366131"/>
                </a:cubicBezTo>
                <a:cubicBezTo>
                  <a:pt x="1321579" y="157724"/>
                  <a:pt x="1135270" y="-6202"/>
                  <a:pt x="946199" y="180"/>
                </a:cubicBezTo>
                <a:cubicBezTo>
                  <a:pt x="819611" y="4466"/>
                  <a:pt x="692739" y="-1630"/>
                  <a:pt x="566246" y="3038"/>
                </a:cubicBezTo>
                <a:cubicBezTo>
                  <a:pt x="398130" y="9229"/>
                  <a:pt x="240396" y="148770"/>
                  <a:pt x="211726" y="315362"/>
                </a:cubicBezTo>
                <a:cubicBezTo>
                  <a:pt x="194771" y="414041"/>
                  <a:pt x="203058" y="514149"/>
                  <a:pt x="206582" y="613781"/>
                </a:cubicBezTo>
                <a:cubicBezTo>
                  <a:pt x="194200" y="616448"/>
                  <a:pt x="182008" y="619686"/>
                  <a:pt x="169530" y="621591"/>
                </a:cubicBezTo>
                <a:cubicBezTo>
                  <a:pt x="55421" y="639308"/>
                  <a:pt x="2367" y="699315"/>
                  <a:pt x="1223" y="812758"/>
                </a:cubicBezTo>
                <a:cubicBezTo>
                  <a:pt x="747" y="863431"/>
                  <a:pt x="3033" y="914295"/>
                  <a:pt x="461" y="964872"/>
                </a:cubicBezTo>
                <a:cubicBezTo>
                  <a:pt x="-1348" y="999257"/>
                  <a:pt x="11892" y="1009068"/>
                  <a:pt x="44181" y="1007068"/>
                </a:cubicBezTo>
                <a:cubicBezTo>
                  <a:pt x="80471" y="1004877"/>
                  <a:pt x="117048" y="1006211"/>
                  <a:pt x="153433" y="1007163"/>
                </a:cubicBezTo>
                <a:cubicBezTo>
                  <a:pt x="183341" y="1007925"/>
                  <a:pt x="209630" y="1020117"/>
                  <a:pt x="208678" y="1052979"/>
                </a:cubicBezTo>
                <a:cubicBezTo>
                  <a:pt x="207725" y="1084887"/>
                  <a:pt x="182198" y="1097270"/>
                  <a:pt x="151718" y="1097460"/>
                </a:cubicBezTo>
                <a:cubicBezTo>
                  <a:pt x="113713" y="1097651"/>
                  <a:pt x="75518" y="1099270"/>
                  <a:pt x="37704" y="1096984"/>
                </a:cubicBezTo>
                <a:cubicBezTo>
                  <a:pt x="7796" y="1095174"/>
                  <a:pt x="-2301" y="1106985"/>
                  <a:pt x="842" y="1135275"/>
                </a:cubicBezTo>
                <a:cubicBezTo>
                  <a:pt x="2271" y="1147752"/>
                  <a:pt x="2176" y="1160706"/>
                  <a:pt x="842" y="1173279"/>
                </a:cubicBezTo>
                <a:cubicBezTo>
                  <a:pt x="-2206" y="1202331"/>
                  <a:pt x="9796" y="1212618"/>
                  <a:pt x="38752" y="1211093"/>
                </a:cubicBezTo>
                <a:cubicBezTo>
                  <a:pt x="78281" y="1209093"/>
                  <a:pt x="117905" y="1210808"/>
                  <a:pt x="157529" y="1210903"/>
                </a:cubicBezTo>
                <a:cubicBezTo>
                  <a:pt x="187723" y="1210903"/>
                  <a:pt x="208297" y="1227572"/>
                  <a:pt x="208773" y="1255671"/>
                </a:cubicBezTo>
                <a:cubicBezTo>
                  <a:pt x="209250" y="1284722"/>
                  <a:pt x="188008" y="1300152"/>
                  <a:pt x="157910" y="1300152"/>
                </a:cubicBezTo>
                <a:cubicBezTo>
                  <a:pt x="119905" y="1300152"/>
                  <a:pt x="81710" y="1302152"/>
                  <a:pt x="43895" y="1299771"/>
                </a:cubicBezTo>
                <a:cubicBezTo>
                  <a:pt x="11320" y="1297676"/>
                  <a:pt x="-3634" y="1308058"/>
                  <a:pt x="747" y="1342062"/>
                </a:cubicBezTo>
                <a:cubicBezTo>
                  <a:pt x="2367" y="1354540"/>
                  <a:pt x="2081" y="1367494"/>
                  <a:pt x="842" y="1380067"/>
                </a:cubicBezTo>
                <a:cubicBezTo>
                  <a:pt x="-1825" y="1406642"/>
                  <a:pt x="8938" y="1416929"/>
                  <a:pt x="35894" y="1415786"/>
                </a:cubicBezTo>
                <a:cubicBezTo>
                  <a:pt x="73804" y="1414167"/>
                  <a:pt x="111904" y="1415310"/>
                  <a:pt x="149908" y="1415786"/>
                </a:cubicBezTo>
                <a:cubicBezTo>
                  <a:pt x="181151" y="1416167"/>
                  <a:pt x="210964" y="1424835"/>
                  <a:pt x="208487" y="1461887"/>
                </a:cubicBezTo>
                <a:cubicBezTo>
                  <a:pt x="206201" y="1495701"/>
                  <a:pt x="178769" y="1507131"/>
                  <a:pt x="146384" y="1506559"/>
                </a:cubicBezTo>
                <a:cubicBezTo>
                  <a:pt x="111523" y="1505892"/>
                  <a:pt x="76566" y="1508083"/>
                  <a:pt x="41800" y="1505988"/>
                </a:cubicBezTo>
                <a:cubicBezTo>
                  <a:pt x="11892" y="1504178"/>
                  <a:pt x="557" y="1512655"/>
                  <a:pt x="176" y="1545040"/>
                </a:cubicBezTo>
                <a:cubicBezTo>
                  <a:pt x="-1444" y="1680200"/>
                  <a:pt x="69803" y="1753923"/>
                  <a:pt x="207058" y="1754018"/>
                </a:cubicBezTo>
                <a:cubicBezTo>
                  <a:pt x="581010" y="1754209"/>
                  <a:pt x="954962" y="1754114"/>
                  <a:pt x="1328818" y="1754114"/>
                </a:cubicBezTo>
                <a:cubicBezTo>
                  <a:pt x="1474169" y="1754114"/>
                  <a:pt x="1544083" y="1684200"/>
                  <a:pt x="1544178" y="1538373"/>
                </a:cubicBezTo>
                <a:cubicBezTo>
                  <a:pt x="1544369" y="1318155"/>
                  <a:pt x="1544178" y="1097841"/>
                  <a:pt x="1544178" y="877623"/>
                </a:cubicBezTo>
                <a:cubicBezTo>
                  <a:pt x="1544369" y="688171"/>
                  <a:pt x="1523414" y="660358"/>
                  <a:pt x="1345391" y="613209"/>
                </a:cubicBezTo>
                <a:close/>
                <a:moveTo>
                  <a:pt x="388891" y="693695"/>
                </a:moveTo>
                <a:cubicBezTo>
                  <a:pt x="338313" y="692362"/>
                  <a:pt x="287735" y="692076"/>
                  <a:pt x="237253" y="693791"/>
                </a:cubicBezTo>
                <a:cubicBezTo>
                  <a:pt x="208773" y="694743"/>
                  <a:pt x="203058" y="681980"/>
                  <a:pt x="203439" y="656834"/>
                </a:cubicBezTo>
                <a:cubicBezTo>
                  <a:pt x="203820" y="633212"/>
                  <a:pt x="205915" y="616829"/>
                  <a:pt x="236015" y="618924"/>
                </a:cubicBezTo>
                <a:cubicBezTo>
                  <a:pt x="264304" y="620924"/>
                  <a:pt x="292879" y="619305"/>
                  <a:pt x="321358" y="619305"/>
                </a:cubicBezTo>
                <a:cubicBezTo>
                  <a:pt x="343456" y="619305"/>
                  <a:pt x="365650" y="620162"/>
                  <a:pt x="387748" y="619020"/>
                </a:cubicBezTo>
                <a:cubicBezTo>
                  <a:pt x="414322" y="617686"/>
                  <a:pt x="431944" y="619972"/>
                  <a:pt x="432039" y="655595"/>
                </a:cubicBezTo>
                <a:cubicBezTo>
                  <a:pt x="432134" y="690076"/>
                  <a:pt x="416704" y="694457"/>
                  <a:pt x="388891" y="693695"/>
                </a:cubicBezTo>
                <a:close/>
                <a:moveTo>
                  <a:pt x="905908" y="1263195"/>
                </a:moveTo>
                <a:cubicBezTo>
                  <a:pt x="847615" y="1310058"/>
                  <a:pt x="838852" y="1360541"/>
                  <a:pt x="845900" y="1422548"/>
                </a:cubicBezTo>
                <a:cubicBezTo>
                  <a:pt x="851520" y="1471507"/>
                  <a:pt x="834089" y="1484556"/>
                  <a:pt x="786084" y="1482270"/>
                </a:cubicBezTo>
                <a:cubicBezTo>
                  <a:pt x="699882" y="1478174"/>
                  <a:pt x="699692" y="1481223"/>
                  <a:pt x="699692" y="1383115"/>
                </a:cubicBezTo>
                <a:cubicBezTo>
                  <a:pt x="707598" y="1344253"/>
                  <a:pt x="695691" y="1310344"/>
                  <a:pt x="650542" y="1278149"/>
                </a:cubicBezTo>
                <a:cubicBezTo>
                  <a:pt x="573295" y="1222905"/>
                  <a:pt x="567961" y="1097079"/>
                  <a:pt x="630349" y="1027737"/>
                </a:cubicBezTo>
                <a:cubicBezTo>
                  <a:pt x="702930" y="947060"/>
                  <a:pt x="817230" y="937821"/>
                  <a:pt x="892668" y="1006592"/>
                </a:cubicBezTo>
                <a:cubicBezTo>
                  <a:pt x="970297" y="1077267"/>
                  <a:pt x="984013" y="1200425"/>
                  <a:pt x="905908" y="1263195"/>
                </a:cubicBezTo>
                <a:close/>
                <a:moveTo>
                  <a:pt x="904384" y="617019"/>
                </a:moveTo>
                <a:cubicBezTo>
                  <a:pt x="763605" y="618162"/>
                  <a:pt x="622825" y="615590"/>
                  <a:pt x="482140" y="618353"/>
                </a:cubicBezTo>
                <a:cubicBezTo>
                  <a:pt x="439088" y="619210"/>
                  <a:pt x="428229" y="605780"/>
                  <a:pt x="430420" y="564917"/>
                </a:cubicBezTo>
                <a:cubicBezTo>
                  <a:pt x="433659" y="505005"/>
                  <a:pt x="430706" y="444807"/>
                  <a:pt x="430420" y="384704"/>
                </a:cubicBezTo>
                <a:cubicBezTo>
                  <a:pt x="430991" y="384609"/>
                  <a:pt x="431373" y="384419"/>
                  <a:pt x="431944" y="384228"/>
                </a:cubicBezTo>
                <a:cubicBezTo>
                  <a:pt x="431467" y="384228"/>
                  <a:pt x="430991" y="384133"/>
                  <a:pt x="430515" y="384133"/>
                </a:cubicBezTo>
                <a:cubicBezTo>
                  <a:pt x="450327" y="280691"/>
                  <a:pt x="505953" y="228971"/>
                  <a:pt x="611014" y="225732"/>
                </a:cubicBezTo>
                <a:cubicBezTo>
                  <a:pt x="718456" y="222398"/>
                  <a:pt x="826183" y="222494"/>
                  <a:pt x="933626" y="225637"/>
                </a:cubicBezTo>
                <a:cubicBezTo>
                  <a:pt x="1046783" y="228971"/>
                  <a:pt x="1110696" y="296312"/>
                  <a:pt x="1113934" y="409374"/>
                </a:cubicBezTo>
                <a:cubicBezTo>
                  <a:pt x="1115744" y="470810"/>
                  <a:pt x="1116220" y="532342"/>
                  <a:pt x="1117173" y="593778"/>
                </a:cubicBezTo>
                <a:cubicBezTo>
                  <a:pt x="1117267" y="600255"/>
                  <a:pt x="1117363" y="606637"/>
                  <a:pt x="1117458" y="613114"/>
                </a:cubicBezTo>
                <a:lnTo>
                  <a:pt x="1117458" y="613114"/>
                </a:lnTo>
                <a:cubicBezTo>
                  <a:pt x="1046592" y="622448"/>
                  <a:pt x="975345" y="616448"/>
                  <a:pt x="904384" y="617019"/>
                </a:cubicBezTo>
                <a:close/>
                <a:moveTo>
                  <a:pt x="1307387" y="693600"/>
                </a:moveTo>
                <a:cubicBezTo>
                  <a:pt x="1280621" y="692076"/>
                  <a:pt x="1253761" y="693314"/>
                  <a:pt x="1226900" y="693314"/>
                </a:cubicBezTo>
                <a:cubicBezTo>
                  <a:pt x="1204802" y="693314"/>
                  <a:pt x="1182705" y="692552"/>
                  <a:pt x="1160607" y="693600"/>
                </a:cubicBezTo>
                <a:cubicBezTo>
                  <a:pt x="1133841" y="694838"/>
                  <a:pt x="1113172" y="696648"/>
                  <a:pt x="1113458" y="656643"/>
                </a:cubicBezTo>
                <a:cubicBezTo>
                  <a:pt x="1113743" y="617305"/>
                  <a:pt x="1133936" y="618543"/>
                  <a:pt x="1160987" y="619115"/>
                </a:cubicBezTo>
                <a:cubicBezTo>
                  <a:pt x="1209851" y="620067"/>
                  <a:pt x="1258905" y="620734"/>
                  <a:pt x="1307767" y="619020"/>
                </a:cubicBezTo>
                <a:cubicBezTo>
                  <a:pt x="1339677" y="617876"/>
                  <a:pt x="1337486" y="637403"/>
                  <a:pt x="1338248" y="658834"/>
                </a:cubicBezTo>
                <a:cubicBezTo>
                  <a:pt x="1339010" y="681313"/>
                  <a:pt x="1334057" y="695124"/>
                  <a:pt x="1307387" y="693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E52FD9-651E-4D4C-BB2D-DD17BF7742C7}"/>
              </a:ext>
            </a:extLst>
          </p:cNvPr>
          <p:cNvGrpSpPr/>
          <p:nvPr/>
        </p:nvGrpSpPr>
        <p:grpSpPr>
          <a:xfrm>
            <a:off x="6419914" y="1745766"/>
            <a:ext cx="1575412" cy="2721167"/>
            <a:chOff x="4863456" y="1894632"/>
            <a:chExt cx="1417556" cy="2448506"/>
          </a:xfrm>
        </p:grpSpPr>
        <p:sp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57D221F3-55F1-4771-BA03-E37086B197B5}"/>
                </a:ext>
              </a:extLst>
            </p:cNvPr>
            <p:cNvSpPr/>
            <p:nvPr userDrawn="1"/>
          </p:nvSpPr>
          <p:spPr>
            <a:xfrm>
              <a:off x="4863456" y="1894632"/>
              <a:ext cx="1417556" cy="244850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196E76-E1E9-408F-945A-2C02506F929A}"/>
                </a:ext>
              </a:extLst>
            </p:cNvPr>
            <p:cNvSpPr/>
            <p:nvPr userDrawn="1"/>
          </p:nvSpPr>
          <p:spPr>
            <a:xfrm>
              <a:off x="5479028" y="20000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3D80F78-87E6-4522-9974-29DDB40A8586}"/>
                </a:ext>
              </a:extLst>
            </p:cNvPr>
            <p:cNvGrpSpPr/>
            <p:nvPr userDrawn="1"/>
          </p:nvGrpSpPr>
          <p:grpSpPr>
            <a:xfrm>
              <a:off x="5503568" y="4128564"/>
              <a:ext cx="137331" cy="151064"/>
              <a:chOff x="2453209" y="5151638"/>
              <a:chExt cx="191820" cy="21100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2F7E54-DCC9-4822-8226-C6EB1FA93EF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35">
                <a:extLst>
                  <a:ext uri="{FF2B5EF4-FFF2-40B4-BE49-F238E27FC236}">
                    <a16:creationId xmlns:a16="http://schemas.microsoft.com/office/drawing/2014/main" id="{205F54DE-1479-4B76-9C88-D16609F9667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23E269-9121-43F6-A78D-682EB4C75926}"/>
                </a:ext>
              </a:extLst>
            </p:cNvPr>
            <p:cNvSpPr/>
            <p:nvPr/>
          </p:nvSpPr>
          <p:spPr>
            <a:xfrm>
              <a:off x="5361788" y="2104137"/>
              <a:ext cx="839496" cy="196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0D2F5-3C81-4128-83FB-E9C3406C2182}"/>
              </a:ext>
            </a:extLst>
          </p:cNvPr>
          <p:cNvGrpSpPr/>
          <p:nvPr/>
        </p:nvGrpSpPr>
        <p:grpSpPr>
          <a:xfrm>
            <a:off x="4196676" y="1745766"/>
            <a:ext cx="1575412" cy="2721167"/>
            <a:chOff x="2862987" y="1894632"/>
            <a:chExt cx="1417556" cy="2448506"/>
          </a:xfrm>
        </p:grpSpPr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38458C51-4ED2-440D-B296-2DC23EEA1997}"/>
                </a:ext>
              </a:extLst>
            </p:cNvPr>
            <p:cNvSpPr/>
            <p:nvPr userDrawn="1"/>
          </p:nvSpPr>
          <p:spPr>
            <a:xfrm>
              <a:off x="2862987" y="1894632"/>
              <a:ext cx="1417556" cy="244850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B42EE0-9375-4D78-A857-960F00ECD895}"/>
                </a:ext>
              </a:extLst>
            </p:cNvPr>
            <p:cNvSpPr/>
            <p:nvPr userDrawn="1"/>
          </p:nvSpPr>
          <p:spPr>
            <a:xfrm>
              <a:off x="3478559" y="2015923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6BCD60-8FB5-4BFB-8D59-B4C38C08CE39}"/>
                </a:ext>
              </a:extLst>
            </p:cNvPr>
            <p:cNvGrpSpPr/>
            <p:nvPr userDrawn="1"/>
          </p:nvGrpSpPr>
          <p:grpSpPr>
            <a:xfrm>
              <a:off x="3503099" y="4128565"/>
              <a:ext cx="137331" cy="151064"/>
              <a:chOff x="2453209" y="5151638"/>
              <a:chExt cx="191820" cy="21100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F90DD0E-5264-47B3-937A-EA2D6B847C9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33">
                <a:extLst>
                  <a:ext uri="{FF2B5EF4-FFF2-40B4-BE49-F238E27FC236}">
                    <a16:creationId xmlns:a16="http://schemas.microsoft.com/office/drawing/2014/main" id="{C7D93631-25B4-4282-901B-1653EE547CF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22F70E-EBA8-41C4-BDCA-F5FB9E0E99F7}"/>
                </a:ext>
              </a:extLst>
            </p:cNvPr>
            <p:cNvSpPr/>
            <p:nvPr/>
          </p:nvSpPr>
          <p:spPr>
            <a:xfrm>
              <a:off x="2958987" y="2104137"/>
              <a:ext cx="839496" cy="19677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2558F8-A999-45D0-880E-B4A20C2F0598}"/>
              </a:ext>
            </a:extLst>
          </p:cNvPr>
          <p:cNvGrpSpPr/>
          <p:nvPr/>
        </p:nvGrpSpPr>
        <p:grpSpPr>
          <a:xfrm>
            <a:off x="5226473" y="1564259"/>
            <a:ext cx="1732762" cy="2992952"/>
            <a:chOff x="3789598" y="1731312"/>
            <a:chExt cx="1559139" cy="2693058"/>
          </a:xfrm>
        </p:grpSpPr>
        <p:sp>
          <p:nvSpPr>
            <p:cNvPr id="7" name="Rounded Rectangle 27">
              <a:extLst>
                <a:ext uri="{FF2B5EF4-FFF2-40B4-BE49-F238E27FC236}">
                  <a16:creationId xmlns:a16="http://schemas.microsoft.com/office/drawing/2014/main" id="{A141F0B9-3D90-4EE3-AE41-0D064ABAD976}"/>
                </a:ext>
              </a:extLst>
            </p:cNvPr>
            <p:cNvSpPr/>
            <p:nvPr userDrawn="1"/>
          </p:nvSpPr>
          <p:spPr>
            <a:xfrm>
              <a:off x="3789598" y="1731312"/>
              <a:ext cx="1559139" cy="2693058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3A2A01-C101-4741-8E1D-544D1D9AE6B6}"/>
                </a:ext>
              </a:extLst>
            </p:cNvPr>
            <p:cNvSpPr/>
            <p:nvPr userDrawn="1"/>
          </p:nvSpPr>
          <p:spPr>
            <a:xfrm>
              <a:off x="4475963" y="18586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FDD575-499A-4041-AAC5-00CE26DF81B7}"/>
                </a:ext>
              </a:extLst>
            </p:cNvPr>
            <p:cNvGrpSpPr/>
            <p:nvPr userDrawn="1"/>
          </p:nvGrpSpPr>
          <p:grpSpPr>
            <a:xfrm>
              <a:off x="4493644" y="4176986"/>
              <a:ext cx="151047" cy="166152"/>
              <a:chOff x="2453209" y="5151638"/>
              <a:chExt cx="191820" cy="21100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F22BDEB-9F78-48A3-A2CA-A4BDAB13648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31">
                <a:extLst>
                  <a:ext uri="{FF2B5EF4-FFF2-40B4-BE49-F238E27FC236}">
                    <a16:creationId xmlns:a16="http://schemas.microsoft.com/office/drawing/2014/main" id="{324ED0AB-1D05-4D4D-8566-53612FF6363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D3262A-E685-48B8-AF9B-11DF01AA65A9}"/>
                </a:ext>
              </a:extLst>
            </p:cNvPr>
            <p:cNvSpPr/>
            <p:nvPr/>
          </p:nvSpPr>
          <p:spPr>
            <a:xfrm>
              <a:off x="3888524" y="1953447"/>
              <a:ext cx="1370057" cy="21625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BA3D72D-3373-4145-B83B-0CCCB43D7C1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E4224-5976-493A-B2EE-D3369CC09626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518832-EF0C-4981-848C-120A50FD1B22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289C23-7517-42B6-BC60-08B7AC1065A9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21CA5E-55EF-48FE-9912-E46E9551919E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DC9317-12E6-4E66-9ED8-0C825B26F1D7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93BBD4-083C-4B17-AA11-0F7D6BC146BB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C6B82E-5EBE-4D98-B81B-638986FE6E10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6FAA54-5DAE-478F-B7A0-78AC01A2E43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8F2169-F2B1-4B36-94A2-AB5335DF8C85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6C61F0-309F-4B9E-9B57-15728198D16B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B6E6A9-EF85-488E-B1F1-0D287F3B50BB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753AD2-0055-452A-B870-AA54BDB40A9A}"/>
              </a:ext>
            </a:extLst>
          </p:cNvPr>
          <p:cNvSpPr txBox="1"/>
          <p:nvPr/>
        </p:nvSpPr>
        <p:spPr>
          <a:xfrm>
            <a:off x="5508778" y="3399213"/>
            <a:ext cx="1140216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SECURITY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BDC6F7C3-B07B-4669-86E0-BE4400E2D480}"/>
              </a:ext>
            </a:extLst>
          </p:cNvPr>
          <p:cNvSpPr/>
          <p:nvPr/>
        </p:nvSpPr>
        <p:spPr>
          <a:xfrm>
            <a:off x="7202362" y="2333208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A2008BE7-1A85-41C5-9BD4-F0757F9BC940}"/>
              </a:ext>
            </a:extLst>
          </p:cNvPr>
          <p:cNvSpPr/>
          <p:nvPr/>
        </p:nvSpPr>
        <p:spPr>
          <a:xfrm>
            <a:off x="4578646" y="2285806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4028A5-5353-48EF-9480-1A124686AED3}"/>
              </a:ext>
            </a:extLst>
          </p:cNvPr>
          <p:cNvGrpSpPr/>
          <p:nvPr/>
        </p:nvGrpSpPr>
        <p:grpSpPr>
          <a:xfrm>
            <a:off x="5666642" y="2074276"/>
            <a:ext cx="879283" cy="1123019"/>
            <a:chOff x="3394971" y="2672871"/>
            <a:chExt cx="1522123" cy="194405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CD2BFF-0674-49BB-9188-EB40C730F9E8}"/>
                </a:ext>
              </a:extLst>
            </p:cNvPr>
            <p:cNvSpPr/>
            <p:nvPr/>
          </p:nvSpPr>
          <p:spPr>
            <a:xfrm>
              <a:off x="3761712" y="3342479"/>
              <a:ext cx="781050" cy="781050"/>
            </a:xfrm>
            <a:custGeom>
              <a:avLst/>
              <a:gdLst>
                <a:gd name="connsiteX0" fmla="*/ 0 w 781050"/>
                <a:gd name="connsiteY0" fmla="*/ 0 h 781050"/>
                <a:gd name="connsiteX1" fmla="*/ 781050 w 781050"/>
                <a:gd name="connsiteY1" fmla="*/ 0 h 781050"/>
                <a:gd name="connsiteX2" fmla="*/ 781050 w 781050"/>
                <a:gd name="connsiteY2" fmla="*/ 781050 h 781050"/>
                <a:gd name="connsiteX3" fmla="*/ 0 w 781050"/>
                <a:gd name="connsiteY3" fmla="*/ 781050 h 781050"/>
                <a:gd name="connsiteX4" fmla="*/ 0 w 781050"/>
                <a:gd name="connsiteY4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" h="781050">
                  <a:moveTo>
                    <a:pt x="0" y="0"/>
                  </a:moveTo>
                  <a:lnTo>
                    <a:pt x="781050" y="0"/>
                  </a:lnTo>
                  <a:lnTo>
                    <a:pt x="781050" y="781050"/>
                  </a:lnTo>
                  <a:lnTo>
                    <a:pt x="0" y="781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3C284C-2190-4DE8-8C34-26D07DEBBF36}"/>
                </a:ext>
              </a:extLst>
            </p:cNvPr>
            <p:cNvSpPr/>
            <p:nvPr/>
          </p:nvSpPr>
          <p:spPr>
            <a:xfrm>
              <a:off x="3394971" y="2672871"/>
              <a:ext cx="1522123" cy="1944053"/>
            </a:xfrm>
            <a:custGeom>
              <a:avLst/>
              <a:gdLst>
                <a:gd name="connsiteX0" fmla="*/ 745808 w 1514475"/>
                <a:gd name="connsiteY0" fmla="*/ 1944053 h 1943100"/>
                <a:gd name="connsiteX1" fmla="*/ 551498 w 1514475"/>
                <a:gd name="connsiteY1" fmla="*/ 1842135 h 1943100"/>
                <a:gd name="connsiteX2" fmla="*/ 124778 w 1514475"/>
                <a:gd name="connsiteY2" fmla="*/ 1456373 h 1943100"/>
                <a:gd name="connsiteX3" fmla="*/ 8573 w 1514475"/>
                <a:gd name="connsiteY3" fmla="*/ 1177290 h 1943100"/>
                <a:gd name="connsiteX4" fmla="*/ 0 w 1514475"/>
                <a:gd name="connsiteY4" fmla="*/ 1154430 h 1943100"/>
                <a:gd name="connsiteX5" fmla="*/ 0 w 1514475"/>
                <a:gd name="connsiteY5" fmla="*/ 296228 h 1943100"/>
                <a:gd name="connsiteX6" fmla="*/ 743903 w 1514475"/>
                <a:gd name="connsiteY6" fmla="*/ 9525 h 1943100"/>
                <a:gd name="connsiteX7" fmla="*/ 782955 w 1514475"/>
                <a:gd name="connsiteY7" fmla="*/ 10478 h 1943100"/>
                <a:gd name="connsiteX8" fmla="*/ 1141095 w 1514475"/>
                <a:gd name="connsiteY8" fmla="*/ 211455 h 1943100"/>
                <a:gd name="connsiteX9" fmla="*/ 1490663 w 1514475"/>
                <a:gd name="connsiteY9" fmla="*/ 296228 h 1943100"/>
                <a:gd name="connsiteX10" fmla="*/ 1522095 w 1514475"/>
                <a:gd name="connsiteY10" fmla="*/ 323850 h 1943100"/>
                <a:gd name="connsiteX11" fmla="*/ 1514475 w 1514475"/>
                <a:gd name="connsiteY11" fmla="*/ 1062990 h 1943100"/>
                <a:gd name="connsiteX12" fmla="*/ 1280160 w 1514475"/>
                <a:gd name="connsiteY12" fmla="*/ 1596390 h 1943100"/>
                <a:gd name="connsiteX13" fmla="*/ 790575 w 1514475"/>
                <a:gd name="connsiteY13" fmla="*/ 1927860 h 1943100"/>
                <a:gd name="connsiteX14" fmla="*/ 762000 w 1514475"/>
                <a:gd name="connsiteY14" fmla="*/ 1944053 h 1943100"/>
                <a:gd name="connsiteX15" fmla="*/ 745808 w 1514475"/>
                <a:gd name="connsiteY15" fmla="*/ 1944053 h 1943100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45 w 1522132"/>
                <a:gd name="connsiteY0" fmla="*/ 1944053 h 1944053"/>
                <a:gd name="connsiteX1" fmla="*/ 551535 w 1522132"/>
                <a:gd name="connsiteY1" fmla="*/ 1842135 h 1944053"/>
                <a:gd name="connsiteX2" fmla="*/ 124815 w 1522132"/>
                <a:gd name="connsiteY2" fmla="*/ 1456373 h 1944053"/>
                <a:gd name="connsiteX3" fmla="*/ 37 w 1522132"/>
                <a:gd name="connsiteY3" fmla="*/ 1154430 h 1944053"/>
                <a:gd name="connsiteX4" fmla="*/ 37 w 1522132"/>
                <a:gd name="connsiteY4" fmla="*/ 296228 h 1944053"/>
                <a:gd name="connsiteX5" fmla="*/ 743940 w 1522132"/>
                <a:gd name="connsiteY5" fmla="*/ 9525 h 1944053"/>
                <a:gd name="connsiteX6" fmla="*/ 782992 w 1522132"/>
                <a:gd name="connsiteY6" fmla="*/ 10478 h 1944053"/>
                <a:gd name="connsiteX7" fmla="*/ 1141132 w 1522132"/>
                <a:gd name="connsiteY7" fmla="*/ 211455 h 1944053"/>
                <a:gd name="connsiteX8" fmla="*/ 1490700 w 1522132"/>
                <a:gd name="connsiteY8" fmla="*/ 296228 h 1944053"/>
                <a:gd name="connsiteX9" fmla="*/ 1522132 w 1522132"/>
                <a:gd name="connsiteY9" fmla="*/ 323850 h 1944053"/>
                <a:gd name="connsiteX10" fmla="*/ 1514512 w 1522132"/>
                <a:gd name="connsiteY10" fmla="*/ 1062990 h 1944053"/>
                <a:gd name="connsiteX11" fmla="*/ 1280197 w 1522132"/>
                <a:gd name="connsiteY11" fmla="*/ 1596390 h 1944053"/>
                <a:gd name="connsiteX12" fmla="*/ 790612 w 1522132"/>
                <a:gd name="connsiteY12" fmla="*/ 1927860 h 1944053"/>
                <a:gd name="connsiteX13" fmla="*/ 762037 w 1522132"/>
                <a:gd name="connsiteY13" fmla="*/ 1944053 h 1944053"/>
                <a:gd name="connsiteX14" fmla="*/ 745845 w 1522132"/>
                <a:gd name="connsiteY14" fmla="*/ 1944053 h 1944053"/>
                <a:gd name="connsiteX0" fmla="*/ 745836 w 1522123"/>
                <a:gd name="connsiteY0" fmla="*/ 1944053 h 1944053"/>
                <a:gd name="connsiteX1" fmla="*/ 551526 w 1522123"/>
                <a:gd name="connsiteY1" fmla="*/ 1842135 h 1944053"/>
                <a:gd name="connsiteX2" fmla="*/ 124806 w 1522123"/>
                <a:gd name="connsiteY2" fmla="*/ 1456373 h 1944053"/>
                <a:gd name="connsiteX3" fmla="*/ 28 w 1522123"/>
                <a:gd name="connsiteY3" fmla="*/ 1154430 h 1944053"/>
                <a:gd name="connsiteX4" fmla="*/ 28 w 1522123"/>
                <a:gd name="connsiteY4" fmla="*/ 296228 h 1944053"/>
                <a:gd name="connsiteX5" fmla="*/ 743931 w 1522123"/>
                <a:gd name="connsiteY5" fmla="*/ 9525 h 1944053"/>
                <a:gd name="connsiteX6" fmla="*/ 782983 w 1522123"/>
                <a:gd name="connsiteY6" fmla="*/ 10478 h 1944053"/>
                <a:gd name="connsiteX7" fmla="*/ 1141123 w 1522123"/>
                <a:gd name="connsiteY7" fmla="*/ 211455 h 1944053"/>
                <a:gd name="connsiteX8" fmla="*/ 1490691 w 1522123"/>
                <a:gd name="connsiteY8" fmla="*/ 296228 h 1944053"/>
                <a:gd name="connsiteX9" fmla="*/ 1522123 w 1522123"/>
                <a:gd name="connsiteY9" fmla="*/ 323850 h 1944053"/>
                <a:gd name="connsiteX10" fmla="*/ 1514503 w 1522123"/>
                <a:gd name="connsiteY10" fmla="*/ 1062990 h 1944053"/>
                <a:gd name="connsiteX11" fmla="*/ 1280188 w 1522123"/>
                <a:gd name="connsiteY11" fmla="*/ 1596390 h 1944053"/>
                <a:gd name="connsiteX12" fmla="*/ 790603 w 1522123"/>
                <a:gd name="connsiteY12" fmla="*/ 1927860 h 1944053"/>
                <a:gd name="connsiteX13" fmla="*/ 762028 w 1522123"/>
                <a:gd name="connsiteY13" fmla="*/ 1944053 h 1944053"/>
                <a:gd name="connsiteX14" fmla="*/ 745836 w 1522123"/>
                <a:gd name="connsiteY14" fmla="*/ 1944053 h 194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123" h="1944053">
                  <a:moveTo>
                    <a:pt x="745836" y="1944053"/>
                  </a:moveTo>
                  <a:cubicBezTo>
                    <a:pt x="682018" y="1908810"/>
                    <a:pt x="615343" y="1879283"/>
                    <a:pt x="551526" y="1842135"/>
                  </a:cubicBezTo>
                  <a:cubicBezTo>
                    <a:pt x="382933" y="1742123"/>
                    <a:pt x="216398" y="1571249"/>
                    <a:pt x="124806" y="1456373"/>
                  </a:cubicBezTo>
                  <a:cubicBezTo>
                    <a:pt x="45180" y="1356504"/>
                    <a:pt x="-1299" y="1215052"/>
                    <a:pt x="28" y="1154430"/>
                  </a:cubicBezTo>
                  <a:lnTo>
                    <a:pt x="28" y="296228"/>
                  </a:lnTo>
                  <a:cubicBezTo>
                    <a:pt x="282921" y="289560"/>
                    <a:pt x="525808" y="180975"/>
                    <a:pt x="743931" y="9525"/>
                  </a:cubicBezTo>
                  <a:cubicBezTo>
                    <a:pt x="760123" y="-2858"/>
                    <a:pt x="767743" y="-3810"/>
                    <a:pt x="782983" y="10478"/>
                  </a:cubicBezTo>
                  <a:cubicBezTo>
                    <a:pt x="883948" y="109538"/>
                    <a:pt x="1009678" y="165735"/>
                    <a:pt x="1141123" y="211455"/>
                  </a:cubicBezTo>
                  <a:cubicBezTo>
                    <a:pt x="1255423" y="251460"/>
                    <a:pt x="1371628" y="278130"/>
                    <a:pt x="1490691" y="296228"/>
                  </a:cubicBezTo>
                  <a:cubicBezTo>
                    <a:pt x="1506883" y="299085"/>
                    <a:pt x="1522123" y="298133"/>
                    <a:pt x="1522123" y="323850"/>
                  </a:cubicBezTo>
                  <a:cubicBezTo>
                    <a:pt x="1518313" y="570548"/>
                    <a:pt x="1517361" y="816293"/>
                    <a:pt x="1514503" y="1062990"/>
                  </a:cubicBezTo>
                  <a:cubicBezTo>
                    <a:pt x="1512598" y="1274445"/>
                    <a:pt x="1422111" y="1447800"/>
                    <a:pt x="1280188" y="1596390"/>
                  </a:cubicBezTo>
                  <a:cubicBezTo>
                    <a:pt x="1141123" y="1743075"/>
                    <a:pt x="974436" y="1847850"/>
                    <a:pt x="790603" y="1927860"/>
                  </a:cubicBezTo>
                  <a:cubicBezTo>
                    <a:pt x="781078" y="1932623"/>
                    <a:pt x="768696" y="1932623"/>
                    <a:pt x="762028" y="1944053"/>
                  </a:cubicBezTo>
                  <a:lnTo>
                    <a:pt x="745836" y="19440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AF8DD1C-87DC-4D98-B51A-F1075739BC3C}"/>
                </a:ext>
              </a:extLst>
            </p:cNvPr>
            <p:cNvSpPr/>
            <p:nvPr/>
          </p:nvSpPr>
          <p:spPr>
            <a:xfrm>
              <a:off x="3415022" y="2697320"/>
              <a:ext cx="1482147" cy="1894260"/>
            </a:xfrm>
            <a:custGeom>
              <a:avLst/>
              <a:gdLst>
                <a:gd name="connsiteX0" fmla="*/ 45 w 1476375"/>
                <a:gd name="connsiteY0" fmla="*/ 709929 h 1885950"/>
                <a:gd name="connsiteX1" fmla="*/ 45 w 1476375"/>
                <a:gd name="connsiteY1" fmla="*/ 314641 h 1885950"/>
                <a:gd name="connsiteX2" fmla="*/ 19095 w 1476375"/>
                <a:gd name="connsiteY2" fmla="*/ 288924 h 1885950"/>
                <a:gd name="connsiteX3" fmla="*/ 599168 w 1476375"/>
                <a:gd name="connsiteY3" fmla="*/ 97471 h 1885950"/>
                <a:gd name="connsiteX4" fmla="*/ 728708 w 1476375"/>
                <a:gd name="connsiteY4" fmla="*/ 6984 h 1885950"/>
                <a:gd name="connsiteX5" fmla="*/ 754425 w 1476375"/>
                <a:gd name="connsiteY5" fmla="*/ 6031 h 1885950"/>
                <a:gd name="connsiteX6" fmla="*/ 1068750 w 1476375"/>
                <a:gd name="connsiteY6" fmla="*/ 188911 h 1885950"/>
                <a:gd name="connsiteX7" fmla="*/ 1452608 w 1476375"/>
                <a:gd name="connsiteY7" fmla="*/ 287971 h 1885950"/>
                <a:gd name="connsiteX8" fmla="*/ 1481183 w 1476375"/>
                <a:gd name="connsiteY8" fmla="*/ 321309 h 1885950"/>
                <a:gd name="connsiteX9" fmla="*/ 1474515 w 1476375"/>
                <a:gd name="connsiteY9" fmla="*/ 1051876 h 1885950"/>
                <a:gd name="connsiteX10" fmla="*/ 1301160 w 1476375"/>
                <a:gd name="connsiteY10" fmla="*/ 1494789 h 1885950"/>
                <a:gd name="connsiteX11" fmla="*/ 749663 w 1476375"/>
                <a:gd name="connsiteY11" fmla="*/ 1890076 h 1885950"/>
                <a:gd name="connsiteX12" fmla="*/ 720135 w 1476375"/>
                <a:gd name="connsiteY12" fmla="*/ 1891029 h 1885950"/>
                <a:gd name="connsiteX13" fmla="*/ 140063 w 1476375"/>
                <a:gd name="connsiteY13" fmla="*/ 1447164 h 1885950"/>
                <a:gd name="connsiteX14" fmla="*/ 5760 w 1476375"/>
                <a:gd name="connsiteY14" fmla="*/ 1133791 h 1885950"/>
                <a:gd name="connsiteX15" fmla="*/ 998 w 1476375"/>
                <a:gd name="connsiteY15" fmla="*/ 1057591 h 1885950"/>
                <a:gd name="connsiteX16" fmla="*/ 45 w 1476375"/>
                <a:gd name="connsiteY16" fmla="*/ 709929 h 188595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33791 h 1894260"/>
                <a:gd name="connsiteX15" fmla="*/ 6108 w 1487324"/>
                <a:gd name="connsiteY15" fmla="*/ 709929 h 1894260"/>
                <a:gd name="connsiteX0" fmla="*/ 3115 w 1484331"/>
                <a:gd name="connsiteY0" fmla="*/ 709929 h 1894260"/>
                <a:gd name="connsiteX1" fmla="*/ 3115 w 1484331"/>
                <a:gd name="connsiteY1" fmla="*/ 314641 h 1894260"/>
                <a:gd name="connsiteX2" fmla="*/ 22165 w 1484331"/>
                <a:gd name="connsiteY2" fmla="*/ 288924 h 1894260"/>
                <a:gd name="connsiteX3" fmla="*/ 602238 w 1484331"/>
                <a:gd name="connsiteY3" fmla="*/ 97471 h 1894260"/>
                <a:gd name="connsiteX4" fmla="*/ 731778 w 1484331"/>
                <a:gd name="connsiteY4" fmla="*/ 6984 h 1894260"/>
                <a:gd name="connsiteX5" fmla="*/ 757495 w 1484331"/>
                <a:gd name="connsiteY5" fmla="*/ 6031 h 1894260"/>
                <a:gd name="connsiteX6" fmla="*/ 1071820 w 1484331"/>
                <a:gd name="connsiteY6" fmla="*/ 188911 h 1894260"/>
                <a:gd name="connsiteX7" fmla="*/ 1455678 w 1484331"/>
                <a:gd name="connsiteY7" fmla="*/ 287971 h 1894260"/>
                <a:gd name="connsiteX8" fmla="*/ 1484253 w 1484331"/>
                <a:gd name="connsiteY8" fmla="*/ 321309 h 1894260"/>
                <a:gd name="connsiteX9" fmla="*/ 1477585 w 1484331"/>
                <a:gd name="connsiteY9" fmla="*/ 1051876 h 1894260"/>
                <a:gd name="connsiteX10" fmla="*/ 1304230 w 1484331"/>
                <a:gd name="connsiteY10" fmla="*/ 1494789 h 1894260"/>
                <a:gd name="connsiteX11" fmla="*/ 752733 w 1484331"/>
                <a:gd name="connsiteY11" fmla="*/ 1890076 h 1894260"/>
                <a:gd name="connsiteX12" fmla="*/ 723205 w 1484331"/>
                <a:gd name="connsiteY12" fmla="*/ 1891029 h 1894260"/>
                <a:gd name="connsiteX13" fmla="*/ 143133 w 1484331"/>
                <a:gd name="connsiteY13" fmla="*/ 1447164 h 1894260"/>
                <a:gd name="connsiteX14" fmla="*/ 13746 w 1484331"/>
                <a:gd name="connsiteY14" fmla="*/ 1163287 h 1894260"/>
                <a:gd name="connsiteX15" fmla="*/ 3115 w 1484331"/>
                <a:gd name="connsiteY15" fmla="*/ 709929 h 189426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50997 h 1894260"/>
                <a:gd name="connsiteX15" fmla="*/ 6108 w 1487324"/>
                <a:gd name="connsiteY15" fmla="*/ 709929 h 1894260"/>
                <a:gd name="connsiteX0" fmla="*/ 4542 w 1485758"/>
                <a:gd name="connsiteY0" fmla="*/ 709929 h 1894260"/>
                <a:gd name="connsiteX1" fmla="*/ 4542 w 1485758"/>
                <a:gd name="connsiteY1" fmla="*/ 314641 h 1894260"/>
                <a:gd name="connsiteX2" fmla="*/ 23592 w 1485758"/>
                <a:gd name="connsiteY2" fmla="*/ 288924 h 1894260"/>
                <a:gd name="connsiteX3" fmla="*/ 603665 w 1485758"/>
                <a:gd name="connsiteY3" fmla="*/ 97471 h 1894260"/>
                <a:gd name="connsiteX4" fmla="*/ 733205 w 1485758"/>
                <a:gd name="connsiteY4" fmla="*/ 6984 h 1894260"/>
                <a:gd name="connsiteX5" fmla="*/ 758922 w 1485758"/>
                <a:gd name="connsiteY5" fmla="*/ 6031 h 1894260"/>
                <a:gd name="connsiteX6" fmla="*/ 1073247 w 1485758"/>
                <a:gd name="connsiteY6" fmla="*/ 188911 h 1894260"/>
                <a:gd name="connsiteX7" fmla="*/ 1457105 w 1485758"/>
                <a:gd name="connsiteY7" fmla="*/ 287971 h 1894260"/>
                <a:gd name="connsiteX8" fmla="*/ 1485680 w 1485758"/>
                <a:gd name="connsiteY8" fmla="*/ 321309 h 1894260"/>
                <a:gd name="connsiteX9" fmla="*/ 1479012 w 1485758"/>
                <a:gd name="connsiteY9" fmla="*/ 1051876 h 1894260"/>
                <a:gd name="connsiteX10" fmla="*/ 1305657 w 1485758"/>
                <a:gd name="connsiteY10" fmla="*/ 1494789 h 1894260"/>
                <a:gd name="connsiteX11" fmla="*/ 754160 w 1485758"/>
                <a:gd name="connsiteY11" fmla="*/ 1890076 h 1894260"/>
                <a:gd name="connsiteX12" fmla="*/ 724632 w 1485758"/>
                <a:gd name="connsiteY12" fmla="*/ 1891029 h 1894260"/>
                <a:gd name="connsiteX13" fmla="*/ 144560 w 1485758"/>
                <a:gd name="connsiteY13" fmla="*/ 1447164 h 1894260"/>
                <a:gd name="connsiteX14" fmla="*/ 12715 w 1485758"/>
                <a:gd name="connsiteY14" fmla="*/ 1153455 h 1894260"/>
                <a:gd name="connsiteX15" fmla="*/ 4542 w 1485758"/>
                <a:gd name="connsiteY15" fmla="*/ 709929 h 1894260"/>
                <a:gd name="connsiteX0" fmla="*/ 46 w 1481262"/>
                <a:gd name="connsiteY0" fmla="*/ 709929 h 1894260"/>
                <a:gd name="connsiteX1" fmla="*/ 46 w 1481262"/>
                <a:gd name="connsiteY1" fmla="*/ 314641 h 1894260"/>
                <a:gd name="connsiteX2" fmla="*/ 19096 w 1481262"/>
                <a:gd name="connsiteY2" fmla="*/ 288924 h 1894260"/>
                <a:gd name="connsiteX3" fmla="*/ 599169 w 1481262"/>
                <a:gd name="connsiteY3" fmla="*/ 97471 h 1894260"/>
                <a:gd name="connsiteX4" fmla="*/ 728709 w 1481262"/>
                <a:gd name="connsiteY4" fmla="*/ 6984 h 1894260"/>
                <a:gd name="connsiteX5" fmla="*/ 754426 w 1481262"/>
                <a:gd name="connsiteY5" fmla="*/ 6031 h 1894260"/>
                <a:gd name="connsiteX6" fmla="*/ 1068751 w 1481262"/>
                <a:gd name="connsiteY6" fmla="*/ 188911 h 1894260"/>
                <a:gd name="connsiteX7" fmla="*/ 1452609 w 1481262"/>
                <a:gd name="connsiteY7" fmla="*/ 287971 h 1894260"/>
                <a:gd name="connsiteX8" fmla="*/ 1481184 w 1481262"/>
                <a:gd name="connsiteY8" fmla="*/ 321309 h 1894260"/>
                <a:gd name="connsiteX9" fmla="*/ 1474516 w 1481262"/>
                <a:gd name="connsiteY9" fmla="*/ 1051876 h 1894260"/>
                <a:gd name="connsiteX10" fmla="*/ 1301161 w 1481262"/>
                <a:gd name="connsiteY10" fmla="*/ 1494789 h 1894260"/>
                <a:gd name="connsiteX11" fmla="*/ 749664 w 1481262"/>
                <a:gd name="connsiteY11" fmla="*/ 1890076 h 1894260"/>
                <a:gd name="connsiteX12" fmla="*/ 720136 w 1481262"/>
                <a:gd name="connsiteY12" fmla="*/ 1891029 h 1894260"/>
                <a:gd name="connsiteX13" fmla="*/ 140064 w 1481262"/>
                <a:gd name="connsiteY13" fmla="*/ 1447164 h 1894260"/>
                <a:gd name="connsiteX14" fmla="*/ 8219 w 1481262"/>
                <a:gd name="connsiteY14" fmla="*/ 1153455 h 1894260"/>
                <a:gd name="connsiteX15" fmla="*/ 46 w 1481262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2147" h="1894260">
                  <a:moveTo>
                    <a:pt x="931" y="709929"/>
                  </a:moveTo>
                  <a:lnTo>
                    <a:pt x="931" y="314641"/>
                  </a:lnTo>
                  <a:cubicBezTo>
                    <a:pt x="931" y="301306"/>
                    <a:pt x="-974" y="289876"/>
                    <a:pt x="19981" y="288924"/>
                  </a:cubicBezTo>
                  <a:cubicBezTo>
                    <a:pt x="231436" y="280351"/>
                    <a:pt x="421936" y="207009"/>
                    <a:pt x="600054" y="97471"/>
                  </a:cubicBezTo>
                  <a:cubicBezTo>
                    <a:pt x="644821" y="69849"/>
                    <a:pt x="688636" y="40321"/>
                    <a:pt x="729594" y="6984"/>
                  </a:cubicBezTo>
                  <a:cubicBezTo>
                    <a:pt x="738166" y="-636"/>
                    <a:pt x="744834" y="-3494"/>
                    <a:pt x="755311" y="6031"/>
                  </a:cubicBezTo>
                  <a:cubicBezTo>
                    <a:pt x="845799" y="91756"/>
                    <a:pt x="954384" y="146049"/>
                    <a:pt x="1069636" y="188911"/>
                  </a:cubicBezTo>
                  <a:cubicBezTo>
                    <a:pt x="1194414" y="235584"/>
                    <a:pt x="1322049" y="268921"/>
                    <a:pt x="1453494" y="287971"/>
                  </a:cubicBezTo>
                  <a:cubicBezTo>
                    <a:pt x="1475401" y="290829"/>
                    <a:pt x="1483021" y="299401"/>
                    <a:pt x="1482069" y="321309"/>
                  </a:cubicBezTo>
                  <a:cubicBezTo>
                    <a:pt x="1479211" y="565149"/>
                    <a:pt x="1484128" y="817868"/>
                    <a:pt x="1475401" y="1051876"/>
                  </a:cubicBezTo>
                  <a:cubicBezTo>
                    <a:pt x="1472544" y="1220469"/>
                    <a:pt x="1406821" y="1366201"/>
                    <a:pt x="1302046" y="1494789"/>
                  </a:cubicBezTo>
                  <a:cubicBezTo>
                    <a:pt x="1153456" y="1675764"/>
                    <a:pt x="962956" y="1797684"/>
                    <a:pt x="750549" y="1890076"/>
                  </a:cubicBezTo>
                  <a:cubicBezTo>
                    <a:pt x="741024" y="1893886"/>
                    <a:pt x="732451" y="1896744"/>
                    <a:pt x="721021" y="1891029"/>
                  </a:cubicBezTo>
                  <a:cubicBezTo>
                    <a:pt x="494326" y="1786254"/>
                    <a:pt x="254694" y="1575817"/>
                    <a:pt x="140949" y="1447164"/>
                  </a:cubicBezTo>
                  <a:cubicBezTo>
                    <a:pt x="48926" y="1343080"/>
                    <a:pt x="13406" y="1202340"/>
                    <a:pt x="6646" y="1148539"/>
                  </a:cubicBezTo>
                  <a:cubicBezTo>
                    <a:pt x="-4400" y="1025666"/>
                    <a:pt x="1884" y="846454"/>
                    <a:pt x="931" y="70992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D06700-78B7-421A-8FAF-7ED221D46390}"/>
                </a:ext>
              </a:extLst>
            </p:cNvPr>
            <p:cNvSpPr/>
            <p:nvPr/>
          </p:nvSpPr>
          <p:spPr>
            <a:xfrm>
              <a:off x="3470256" y="2772884"/>
              <a:ext cx="1373222" cy="1738369"/>
            </a:xfrm>
            <a:custGeom>
              <a:avLst/>
              <a:gdLst>
                <a:gd name="connsiteX0" fmla="*/ 1356598 w 1352550"/>
                <a:gd name="connsiteY0" fmla="*/ 640080 h 1733550"/>
                <a:gd name="connsiteX1" fmla="*/ 1356598 w 1352550"/>
                <a:gd name="connsiteY1" fmla="*/ 916305 h 1733550"/>
                <a:gd name="connsiteX2" fmla="*/ 1150858 w 1352550"/>
                <a:gd name="connsiteY2" fmla="*/ 1424940 h 1733550"/>
                <a:gd name="connsiteX3" fmla="*/ 690801 w 1352550"/>
                <a:gd name="connsiteY3" fmla="*/ 1733550 h 1733550"/>
                <a:gd name="connsiteX4" fmla="*/ 661273 w 1352550"/>
                <a:gd name="connsiteY4" fmla="*/ 1735455 h 1733550"/>
                <a:gd name="connsiteX5" fmla="*/ 150733 w 1352550"/>
                <a:gd name="connsiteY5" fmla="*/ 1359218 h 1733550"/>
                <a:gd name="connsiteX6" fmla="*/ 5001 w 1352550"/>
                <a:gd name="connsiteY6" fmla="*/ 1042035 h 1733550"/>
                <a:gd name="connsiteX7" fmla="*/ 238 w 1352550"/>
                <a:gd name="connsiteY7" fmla="*/ 980123 h 1733550"/>
                <a:gd name="connsiteX8" fmla="*/ 238 w 1352550"/>
                <a:gd name="connsiteY8" fmla="*/ 291465 h 1733550"/>
                <a:gd name="connsiteX9" fmla="*/ 19288 w 1352550"/>
                <a:gd name="connsiteY9" fmla="*/ 262890 h 1733550"/>
                <a:gd name="connsiteX10" fmla="*/ 630793 w 1352550"/>
                <a:gd name="connsiteY10" fmla="*/ 35243 h 1733550"/>
                <a:gd name="connsiteX11" fmla="*/ 682228 w 1352550"/>
                <a:gd name="connsiteY11" fmla="*/ 0 h 1733550"/>
                <a:gd name="connsiteX12" fmla="*/ 728901 w 1352550"/>
                <a:gd name="connsiteY12" fmla="*/ 37147 h 1733550"/>
                <a:gd name="connsiteX13" fmla="*/ 1108948 w 1352550"/>
                <a:gd name="connsiteY13" fmla="*/ 217170 h 1733550"/>
                <a:gd name="connsiteX14" fmla="*/ 1337548 w 1352550"/>
                <a:gd name="connsiteY14" fmla="*/ 266700 h 1733550"/>
                <a:gd name="connsiteX15" fmla="*/ 1361361 w 1352550"/>
                <a:gd name="connsiteY15" fmla="*/ 295275 h 1733550"/>
                <a:gd name="connsiteX16" fmla="*/ 1361361 w 1352550"/>
                <a:gd name="connsiteY16" fmla="*/ 639128 h 1733550"/>
                <a:gd name="connsiteX17" fmla="*/ 1356598 w 1352550"/>
                <a:gd name="connsiteY17" fmla="*/ 640080 h 1733550"/>
                <a:gd name="connsiteX0" fmla="*/ 1361361 w 1373328"/>
                <a:gd name="connsiteY0" fmla="*/ 639128 h 1738369"/>
                <a:gd name="connsiteX1" fmla="*/ 1356598 w 1373328"/>
                <a:gd name="connsiteY1" fmla="*/ 916305 h 1738369"/>
                <a:gd name="connsiteX2" fmla="*/ 1150858 w 1373328"/>
                <a:gd name="connsiteY2" fmla="*/ 1424940 h 1738369"/>
                <a:gd name="connsiteX3" fmla="*/ 690801 w 1373328"/>
                <a:gd name="connsiteY3" fmla="*/ 1733550 h 1738369"/>
                <a:gd name="connsiteX4" fmla="*/ 661273 w 1373328"/>
                <a:gd name="connsiteY4" fmla="*/ 1735455 h 1738369"/>
                <a:gd name="connsiteX5" fmla="*/ 150733 w 1373328"/>
                <a:gd name="connsiteY5" fmla="*/ 1359218 h 1738369"/>
                <a:gd name="connsiteX6" fmla="*/ 5001 w 1373328"/>
                <a:gd name="connsiteY6" fmla="*/ 1042035 h 1738369"/>
                <a:gd name="connsiteX7" fmla="*/ 238 w 1373328"/>
                <a:gd name="connsiteY7" fmla="*/ 980123 h 1738369"/>
                <a:gd name="connsiteX8" fmla="*/ 238 w 1373328"/>
                <a:gd name="connsiteY8" fmla="*/ 291465 h 1738369"/>
                <a:gd name="connsiteX9" fmla="*/ 19288 w 1373328"/>
                <a:gd name="connsiteY9" fmla="*/ 262890 h 1738369"/>
                <a:gd name="connsiteX10" fmla="*/ 630793 w 1373328"/>
                <a:gd name="connsiteY10" fmla="*/ 35243 h 1738369"/>
                <a:gd name="connsiteX11" fmla="*/ 682228 w 1373328"/>
                <a:gd name="connsiteY11" fmla="*/ 0 h 1738369"/>
                <a:gd name="connsiteX12" fmla="*/ 728901 w 1373328"/>
                <a:gd name="connsiteY12" fmla="*/ 37147 h 1738369"/>
                <a:gd name="connsiteX13" fmla="*/ 1108948 w 1373328"/>
                <a:gd name="connsiteY13" fmla="*/ 217170 h 1738369"/>
                <a:gd name="connsiteX14" fmla="*/ 1337548 w 1373328"/>
                <a:gd name="connsiteY14" fmla="*/ 266700 h 1738369"/>
                <a:gd name="connsiteX15" fmla="*/ 1361361 w 1373328"/>
                <a:gd name="connsiteY15" fmla="*/ 295275 h 1738369"/>
                <a:gd name="connsiteX16" fmla="*/ 1361361 w 1373328"/>
                <a:gd name="connsiteY16" fmla="*/ 639128 h 1738369"/>
                <a:gd name="connsiteX0" fmla="*/ 1361361 w 1374367"/>
                <a:gd name="connsiteY0" fmla="*/ 295275 h 1738369"/>
                <a:gd name="connsiteX1" fmla="*/ 1356598 w 1374367"/>
                <a:gd name="connsiteY1" fmla="*/ 916305 h 1738369"/>
                <a:gd name="connsiteX2" fmla="*/ 1150858 w 1374367"/>
                <a:gd name="connsiteY2" fmla="*/ 1424940 h 1738369"/>
                <a:gd name="connsiteX3" fmla="*/ 690801 w 1374367"/>
                <a:gd name="connsiteY3" fmla="*/ 1733550 h 1738369"/>
                <a:gd name="connsiteX4" fmla="*/ 661273 w 1374367"/>
                <a:gd name="connsiteY4" fmla="*/ 1735455 h 1738369"/>
                <a:gd name="connsiteX5" fmla="*/ 150733 w 1374367"/>
                <a:gd name="connsiteY5" fmla="*/ 1359218 h 1738369"/>
                <a:gd name="connsiteX6" fmla="*/ 5001 w 1374367"/>
                <a:gd name="connsiteY6" fmla="*/ 1042035 h 1738369"/>
                <a:gd name="connsiteX7" fmla="*/ 238 w 1374367"/>
                <a:gd name="connsiteY7" fmla="*/ 980123 h 1738369"/>
                <a:gd name="connsiteX8" fmla="*/ 238 w 1374367"/>
                <a:gd name="connsiteY8" fmla="*/ 291465 h 1738369"/>
                <a:gd name="connsiteX9" fmla="*/ 19288 w 1374367"/>
                <a:gd name="connsiteY9" fmla="*/ 262890 h 1738369"/>
                <a:gd name="connsiteX10" fmla="*/ 630793 w 1374367"/>
                <a:gd name="connsiteY10" fmla="*/ 35243 h 1738369"/>
                <a:gd name="connsiteX11" fmla="*/ 682228 w 1374367"/>
                <a:gd name="connsiteY11" fmla="*/ 0 h 1738369"/>
                <a:gd name="connsiteX12" fmla="*/ 728901 w 1374367"/>
                <a:gd name="connsiteY12" fmla="*/ 37147 h 1738369"/>
                <a:gd name="connsiteX13" fmla="*/ 1108948 w 1374367"/>
                <a:gd name="connsiteY13" fmla="*/ 217170 h 1738369"/>
                <a:gd name="connsiteX14" fmla="*/ 1337548 w 1374367"/>
                <a:gd name="connsiteY14" fmla="*/ 266700 h 1738369"/>
                <a:gd name="connsiteX15" fmla="*/ 1361361 w 1374367"/>
                <a:gd name="connsiteY15" fmla="*/ 295275 h 1738369"/>
                <a:gd name="connsiteX0" fmla="*/ 1361361 w 1363374"/>
                <a:gd name="connsiteY0" fmla="*/ 295275 h 1738369"/>
                <a:gd name="connsiteX1" fmla="*/ 1356598 w 1363374"/>
                <a:gd name="connsiteY1" fmla="*/ 916305 h 1738369"/>
                <a:gd name="connsiteX2" fmla="*/ 1150858 w 1363374"/>
                <a:gd name="connsiteY2" fmla="*/ 1424940 h 1738369"/>
                <a:gd name="connsiteX3" fmla="*/ 690801 w 1363374"/>
                <a:gd name="connsiteY3" fmla="*/ 1733550 h 1738369"/>
                <a:gd name="connsiteX4" fmla="*/ 661273 w 1363374"/>
                <a:gd name="connsiteY4" fmla="*/ 1735455 h 1738369"/>
                <a:gd name="connsiteX5" fmla="*/ 150733 w 1363374"/>
                <a:gd name="connsiteY5" fmla="*/ 1359218 h 1738369"/>
                <a:gd name="connsiteX6" fmla="*/ 5001 w 1363374"/>
                <a:gd name="connsiteY6" fmla="*/ 1042035 h 1738369"/>
                <a:gd name="connsiteX7" fmla="*/ 238 w 1363374"/>
                <a:gd name="connsiteY7" fmla="*/ 980123 h 1738369"/>
                <a:gd name="connsiteX8" fmla="*/ 238 w 1363374"/>
                <a:gd name="connsiteY8" fmla="*/ 291465 h 1738369"/>
                <a:gd name="connsiteX9" fmla="*/ 19288 w 1363374"/>
                <a:gd name="connsiteY9" fmla="*/ 262890 h 1738369"/>
                <a:gd name="connsiteX10" fmla="*/ 630793 w 1363374"/>
                <a:gd name="connsiteY10" fmla="*/ 35243 h 1738369"/>
                <a:gd name="connsiteX11" fmla="*/ 682228 w 1363374"/>
                <a:gd name="connsiteY11" fmla="*/ 0 h 1738369"/>
                <a:gd name="connsiteX12" fmla="*/ 728901 w 1363374"/>
                <a:gd name="connsiteY12" fmla="*/ 37147 h 1738369"/>
                <a:gd name="connsiteX13" fmla="*/ 1108948 w 1363374"/>
                <a:gd name="connsiteY13" fmla="*/ 217170 h 1738369"/>
                <a:gd name="connsiteX14" fmla="*/ 1337548 w 1363374"/>
                <a:gd name="connsiteY14" fmla="*/ 266700 h 1738369"/>
                <a:gd name="connsiteX15" fmla="*/ 1361361 w 1363374"/>
                <a:gd name="connsiteY15" fmla="*/ 295275 h 1738369"/>
                <a:gd name="connsiteX0" fmla="*/ 1361361 w 1365850"/>
                <a:gd name="connsiteY0" fmla="*/ 295275 h 1738369"/>
                <a:gd name="connsiteX1" fmla="*/ 1361514 w 1365850"/>
                <a:gd name="connsiteY1" fmla="*/ 916305 h 1738369"/>
                <a:gd name="connsiteX2" fmla="*/ 1150858 w 1365850"/>
                <a:gd name="connsiteY2" fmla="*/ 1424940 h 1738369"/>
                <a:gd name="connsiteX3" fmla="*/ 690801 w 1365850"/>
                <a:gd name="connsiteY3" fmla="*/ 1733550 h 1738369"/>
                <a:gd name="connsiteX4" fmla="*/ 661273 w 1365850"/>
                <a:gd name="connsiteY4" fmla="*/ 1735455 h 1738369"/>
                <a:gd name="connsiteX5" fmla="*/ 150733 w 1365850"/>
                <a:gd name="connsiteY5" fmla="*/ 1359218 h 1738369"/>
                <a:gd name="connsiteX6" fmla="*/ 5001 w 1365850"/>
                <a:gd name="connsiteY6" fmla="*/ 1042035 h 1738369"/>
                <a:gd name="connsiteX7" fmla="*/ 238 w 1365850"/>
                <a:gd name="connsiteY7" fmla="*/ 980123 h 1738369"/>
                <a:gd name="connsiteX8" fmla="*/ 238 w 1365850"/>
                <a:gd name="connsiteY8" fmla="*/ 291465 h 1738369"/>
                <a:gd name="connsiteX9" fmla="*/ 19288 w 1365850"/>
                <a:gd name="connsiteY9" fmla="*/ 262890 h 1738369"/>
                <a:gd name="connsiteX10" fmla="*/ 630793 w 1365850"/>
                <a:gd name="connsiteY10" fmla="*/ 35243 h 1738369"/>
                <a:gd name="connsiteX11" fmla="*/ 682228 w 1365850"/>
                <a:gd name="connsiteY11" fmla="*/ 0 h 1738369"/>
                <a:gd name="connsiteX12" fmla="*/ 728901 w 1365850"/>
                <a:gd name="connsiteY12" fmla="*/ 37147 h 1738369"/>
                <a:gd name="connsiteX13" fmla="*/ 1108948 w 1365850"/>
                <a:gd name="connsiteY13" fmla="*/ 217170 h 1738369"/>
                <a:gd name="connsiteX14" fmla="*/ 1337548 w 1365850"/>
                <a:gd name="connsiteY14" fmla="*/ 266700 h 1738369"/>
                <a:gd name="connsiteX15" fmla="*/ 1361361 w 1365850"/>
                <a:gd name="connsiteY15" fmla="*/ 295275 h 1738369"/>
                <a:gd name="connsiteX0" fmla="*/ 1369557 w 1374046"/>
                <a:gd name="connsiteY0" fmla="*/ 295275 h 1738369"/>
                <a:gd name="connsiteX1" fmla="*/ 1369710 w 1374046"/>
                <a:gd name="connsiteY1" fmla="*/ 916305 h 1738369"/>
                <a:gd name="connsiteX2" fmla="*/ 1159054 w 1374046"/>
                <a:gd name="connsiteY2" fmla="*/ 1424940 h 1738369"/>
                <a:gd name="connsiteX3" fmla="*/ 698997 w 1374046"/>
                <a:gd name="connsiteY3" fmla="*/ 1733550 h 1738369"/>
                <a:gd name="connsiteX4" fmla="*/ 669469 w 1374046"/>
                <a:gd name="connsiteY4" fmla="*/ 1735455 h 1738369"/>
                <a:gd name="connsiteX5" fmla="*/ 158929 w 1374046"/>
                <a:gd name="connsiteY5" fmla="*/ 1359218 h 1738369"/>
                <a:gd name="connsiteX6" fmla="*/ 13197 w 1374046"/>
                <a:gd name="connsiteY6" fmla="*/ 1042035 h 1738369"/>
                <a:gd name="connsiteX7" fmla="*/ 8434 w 1374046"/>
                <a:gd name="connsiteY7" fmla="*/ 291465 h 1738369"/>
                <a:gd name="connsiteX8" fmla="*/ 27484 w 1374046"/>
                <a:gd name="connsiteY8" fmla="*/ 262890 h 1738369"/>
                <a:gd name="connsiteX9" fmla="*/ 638989 w 1374046"/>
                <a:gd name="connsiteY9" fmla="*/ 35243 h 1738369"/>
                <a:gd name="connsiteX10" fmla="*/ 690424 w 1374046"/>
                <a:gd name="connsiteY10" fmla="*/ 0 h 1738369"/>
                <a:gd name="connsiteX11" fmla="*/ 737097 w 1374046"/>
                <a:gd name="connsiteY11" fmla="*/ 37147 h 1738369"/>
                <a:gd name="connsiteX12" fmla="*/ 1117144 w 1374046"/>
                <a:gd name="connsiteY12" fmla="*/ 217170 h 1738369"/>
                <a:gd name="connsiteX13" fmla="*/ 1345744 w 1374046"/>
                <a:gd name="connsiteY13" fmla="*/ 266700 h 1738369"/>
                <a:gd name="connsiteX14" fmla="*/ 1369557 w 1374046"/>
                <a:gd name="connsiteY14" fmla="*/ 295275 h 1738369"/>
                <a:gd name="connsiteX0" fmla="*/ 1368733 w 1373222"/>
                <a:gd name="connsiteY0" fmla="*/ 295275 h 1738369"/>
                <a:gd name="connsiteX1" fmla="*/ 1368886 w 1373222"/>
                <a:gd name="connsiteY1" fmla="*/ 916305 h 1738369"/>
                <a:gd name="connsiteX2" fmla="*/ 1158230 w 1373222"/>
                <a:gd name="connsiteY2" fmla="*/ 1424940 h 1738369"/>
                <a:gd name="connsiteX3" fmla="*/ 698173 w 1373222"/>
                <a:gd name="connsiteY3" fmla="*/ 1733550 h 1738369"/>
                <a:gd name="connsiteX4" fmla="*/ 668645 w 1373222"/>
                <a:gd name="connsiteY4" fmla="*/ 1735455 h 1738369"/>
                <a:gd name="connsiteX5" fmla="*/ 158105 w 1373222"/>
                <a:gd name="connsiteY5" fmla="*/ 1359218 h 1738369"/>
                <a:gd name="connsiteX6" fmla="*/ 12373 w 1373222"/>
                <a:gd name="connsiteY6" fmla="*/ 1042035 h 1738369"/>
                <a:gd name="connsiteX7" fmla="*/ 7610 w 1373222"/>
                <a:gd name="connsiteY7" fmla="*/ 291465 h 1738369"/>
                <a:gd name="connsiteX8" fmla="*/ 26660 w 1373222"/>
                <a:gd name="connsiteY8" fmla="*/ 262890 h 1738369"/>
                <a:gd name="connsiteX9" fmla="*/ 638165 w 1373222"/>
                <a:gd name="connsiteY9" fmla="*/ 35243 h 1738369"/>
                <a:gd name="connsiteX10" fmla="*/ 689600 w 1373222"/>
                <a:gd name="connsiteY10" fmla="*/ 0 h 1738369"/>
                <a:gd name="connsiteX11" fmla="*/ 736273 w 1373222"/>
                <a:gd name="connsiteY11" fmla="*/ 37147 h 1738369"/>
                <a:gd name="connsiteX12" fmla="*/ 1116320 w 1373222"/>
                <a:gd name="connsiteY12" fmla="*/ 217170 h 1738369"/>
                <a:gd name="connsiteX13" fmla="*/ 1344920 w 1373222"/>
                <a:gd name="connsiteY13" fmla="*/ 266700 h 1738369"/>
                <a:gd name="connsiteX14" fmla="*/ 1368733 w 1373222"/>
                <a:gd name="connsiteY14" fmla="*/ 295275 h 17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3222" h="1738369">
                  <a:moveTo>
                    <a:pt x="1368733" y="295275"/>
                  </a:moveTo>
                  <a:cubicBezTo>
                    <a:pt x="1371908" y="403542"/>
                    <a:pt x="1376931" y="696073"/>
                    <a:pt x="1368886" y="916305"/>
                  </a:cubicBezTo>
                  <a:cubicBezTo>
                    <a:pt x="1373649" y="1116330"/>
                    <a:pt x="1270015" y="1288733"/>
                    <a:pt x="1158230" y="1424940"/>
                  </a:cubicBezTo>
                  <a:cubicBezTo>
                    <a:pt x="1046445" y="1561147"/>
                    <a:pt x="871528" y="1660208"/>
                    <a:pt x="698173" y="1733550"/>
                  </a:cubicBezTo>
                  <a:cubicBezTo>
                    <a:pt x="688648" y="1737360"/>
                    <a:pt x="680075" y="1741170"/>
                    <a:pt x="668645" y="1735455"/>
                  </a:cubicBezTo>
                  <a:cubicBezTo>
                    <a:pt x="472430" y="1644968"/>
                    <a:pt x="293360" y="1531620"/>
                    <a:pt x="158105" y="1359218"/>
                  </a:cubicBezTo>
                  <a:cubicBezTo>
                    <a:pt x="84763" y="1264920"/>
                    <a:pt x="32375" y="1161098"/>
                    <a:pt x="12373" y="1042035"/>
                  </a:cubicBezTo>
                  <a:cubicBezTo>
                    <a:pt x="-12709" y="864076"/>
                    <a:pt x="8206" y="421342"/>
                    <a:pt x="7610" y="291465"/>
                  </a:cubicBezTo>
                  <a:cubicBezTo>
                    <a:pt x="7533" y="274679"/>
                    <a:pt x="3800" y="263843"/>
                    <a:pt x="26660" y="262890"/>
                  </a:cubicBezTo>
                  <a:cubicBezTo>
                    <a:pt x="256213" y="256223"/>
                    <a:pt x="455285" y="167640"/>
                    <a:pt x="638165" y="35243"/>
                  </a:cubicBezTo>
                  <a:cubicBezTo>
                    <a:pt x="655310" y="22860"/>
                    <a:pt x="672455" y="0"/>
                    <a:pt x="689600" y="0"/>
                  </a:cubicBezTo>
                  <a:cubicBezTo>
                    <a:pt x="704840" y="0"/>
                    <a:pt x="720080" y="23813"/>
                    <a:pt x="736273" y="37147"/>
                  </a:cubicBezTo>
                  <a:cubicBezTo>
                    <a:pt x="848668" y="127635"/>
                    <a:pt x="980113" y="177165"/>
                    <a:pt x="1116320" y="217170"/>
                  </a:cubicBezTo>
                  <a:cubicBezTo>
                    <a:pt x="1191568" y="239077"/>
                    <a:pt x="1267768" y="255270"/>
                    <a:pt x="1344920" y="266700"/>
                  </a:cubicBezTo>
                  <a:cubicBezTo>
                    <a:pt x="1364923" y="269558"/>
                    <a:pt x="1368733" y="276225"/>
                    <a:pt x="1368733" y="2952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0A4A77-8B28-448F-93E6-45D47BFC9771}"/>
                </a:ext>
              </a:extLst>
            </p:cNvPr>
            <p:cNvSpPr/>
            <p:nvPr/>
          </p:nvSpPr>
          <p:spPr>
            <a:xfrm>
              <a:off x="3868391" y="3567180"/>
              <a:ext cx="552450" cy="506968"/>
            </a:xfrm>
            <a:custGeom>
              <a:avLst/>
              <a:gdLst>
                <a:gd name="connsiteX0" fmla="*/ 280152 w 552450"/>
                <a:gd name="connsiteY0" fmla="*/ 104375 h 506968"/>
                <a:gd name="connsiteX1" fmla="*/ 214782 w 552450"/>
                <a:gd name="connsiteY1" fmla="*/ 169745 h 506968"/>
                <a:gd name="connsiteX2" fmla="*/ 254707 w 552450"/>
                <a:gd name="connsiteY2" fmla="*/ 229978 h 506968"/>
                <a:gd name="connsiteX3" fmla="*/ 256865 w 552450"/>
                <a:gd name="connsiteY3" fmla="*/ 230414 h 506968"/>
                <a:gd name="connsiteX4" fmla="*/ 213311 w 552450"/>
                <a:gd name="connsiteY4" fmla="*/ 359358 h 506968"/>
                <a:gd name="connsiteX5" fmla="*/ 344050 w 552450"/>
                <a:gd name="connsiteY5" fmla="*/ 359358 h 506968"/>
                <a:gd name="connsiteX6" fmla="*/ 300685 w 552450"/>
                <a:gd name="connsiteY6" fmla="*/ 230970 h 506968"/>
                <a:gd name="connsiteX7" fmla="*/ 305597 w 552450"/>
                <a:gd name="connsiteY7" fmla="*/ 229978 h 506968"/>
                <a:gd name="connsiteX8" fmla="*/ 345522 w 552450"/>
                <a:gd name="connsiteY8" fmla="*/ 169745 h 506968"/>
                <a:gd name="connsiteX9" fmla="*/ 280152 w 552450"/>
                <a:gd name="connsiteY9" fmla="*/ 104375 h 506968"/>
                <a:gd name="connsiteX10" fmla="*/ 26670 w 552450"/>
                <a:gd name="connsiteY10" fmla="*/ 88 h 506968"/>
                <a:gd name="connsiteX11" fmla="*/ 276225 w 552450"/>
                <a:gd name="connsiteY11" fmla="*/ 88 h 506968"/>
                <a:gd name="connsiteX12" fmla="*/ 526733 w 552450"/>
                <a:gd name="connsiteY12" fmla="*/ 88 h 506968"/>
                <a:gd name="connsiteX13" fmla="*/ 552450 w 552450"/>
                <a:gd name="connsiteY13" fmla="*/ 25805 h 506968"/>
                <a:gd name="connsiteX14" fmla="*/ 552450 w 552450"/>
                <a:gd name="connsiteY14" fmla="*/ 369658 h 506968"/>
                <a:gd name="connsiteX15" fmla="*/ 530543 w 552450"/>
                <a:gd name="connsiteY15" fmla="*/ 418235 h 506968"/>
                <a:gd name="connsiteX16" fmla="*/ 254318 w 552450"/>
                <a:gd name="connsiteY16" fmla="*/ 505865 h 506968"/>
                <a:gd name="connsiteX17" fmla="*/ 21907 w 552450"/>
                <a:gd name="connsiteY17" fmla="*/ 415378 h 506968"/>
                <a:gd name="connsiteX18" fmla="*/ 0 w 552450"/>
                <a:gd name="connsiteY18" fmla="*/ 370610 h 506968"/>
                <a:gd name="connsiteX19" fmla="*/ 0 w 552450"/>
                <a:gd name="connsiteY19" fmla="*/ 26758 h 506968"/>
                <a:gd name="connsiteX20" fmla="*/ 26670 w 552450"/>
                <a:gd name="connsiteY20" fmla="*/ 88 h 5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450" h="506968">
                  <a:moveTo>
                    <a:pt x="280152" y="104375"/>
                  </a:moveTo>
                  <a:cubicBezTo>
                    <a:pt x="244049" y="104375"/>
                    <a:pt x="214782" y="133642"/>
                    <a:pt x="214782" y="169745"/>
                  </a:cubicBezTo>
                  <a:cubicBezTo>
                    <a:pt x="214782" y="196822"/>
                    <a:pt x="231245" y="220054"/>
                    <a:pt x="254707" y="229978"/>
                  </a:cubicBezTo>
                  <a:lnTo>
                    <a:pt x="256865" y="230414"/>
                  </a:lnTo>
                  <a:lnTo>
                    <a:pt x="213311" y="359358"/>
                  </a:lnTo>
                  <a:lnTo>
                    <a:pt x="344050" y="359358"/>
                  </a:lnTo>
                  <a:lnTo>
                    <a:pt x="300685" y="230970"/>
                  </a:lnTo>
                  <a:lnTo>
                    <a:pt x="305597" y="229978"/>
                  </a:lnTo>
                  <a:cubicBezTo>
                    <a:pt x="329060" y="220054"/>
                    <a:pt x="345522" y="196822"/>
                    <a:pt x="345522" y="169745"/>
                  </a:cubicBezTo>
                  <a:cubicBezTo>
                    <a:pt x="345522" y="133642"/>
                    <a:pt x="316255" y="104375"/>
                    <a:pt x="280152" y="104375"/>
                  </a:cubicBezTo>
                  <a:close/>
                  <a:moveTo>
                    <a:pt x="26670" y="88"/>
                  </a:moveTo>
                  <a:cubicBezTo>
                    <a:pt x="108585" y="1040"/>
                    <a:pt x="192405" y="88"/>
                    <a:pt x="276225" y="88"/>
                  </a:cubicBezTo>
                  <a:cubicBezTo>
                    <a:pt x="360045" y="88"/>
                    <a:pt x="443865" y="1040"/>
                    <a:pt x="526733" y="88"/>
                  </a:cubicBezTo>
                  <a:cubicBezTo>
                    <a:pt x="546735" y="88"/>
                    <a:pt x="552450" y="5803"/>
                    <a:pt x="552450" y="25805"/>
                  </a:cubicBezTo>
                  <a:cubicBezTo>
                    <a:pt x="551498" y="140105"/>
                    <a:pt x="551498" y="255358"/>
                    <a:pt x="552450" y="369658"/>
                  </a:cubicBezTo>
                  <a:cubicBezTo>
                    <a:pt x="552450" y="390613"/>
                    <a:pt x="544830" y="404900"/>
                    <a:pt x="530543" y="418235"/>
                  </a:cubicBezTo>
                  <a:cubicBezTo>
                    <a:pt x="451485" y="489673"/>
                    <a:pt x="357187" y="512533"/>
                    <a:pt x="254318" y="505865"/>
                  </a:cubicBezTo>
                  <a:cubicBezTo>
                    <a:pt x="167640" y="500150"/>
                    <a:pt x="89535" y="469670"/>
                    <a:pt x="21907" y="415378"/>
                  </a:cubicBezTo>
                  <a:cubicBezTo>
                    <a:pt x="6668" y="403948"/>
                    <a:pt x="0" y="390613"/>
                    <a:pt x="0" y="370610"/>
                  </a:cubicBezTo>
                  <a:cubicBezTo>
                    <a:pt x="952" y="256310"/>
                    <a:pt x="952" y="141058"/>
                    <a:pt x="0" y="26758"/>
                  </a:cubicBezTo>
                  <a:cubicBezTo>
                    <a:pt x="0" y="5803"/>
                    <a:pt x="4763" y="-865"/>
                    <a:pt x="26670" y="8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5C7C561-B110-4704-9F4E-E9CBCEAC9D23}"/>
                </a:ext>
              </a:extLst>
            </p:cNvPr>
            <p:cNvSpPr/>
            <p:nvPr/>
          </p:nvSpPr>
          <p:spPr>
            <a:xfrm>
              <a:off x="3937925" y="3173499"/>
              <a:ext cx="419782" cy="352876"/>
            </a:xfrm>
            <a:custGeom>
              <a:avLst/>
              <a:gdLst>
                <a:gd name="connsiteX0" fmla="*/ 415290 w 409575"/>
                <a:gd name="connsiteY0" fmla="*/ 248989 h 352425"/>
                <a:gd name="connsiteX1" fmla="*/ 415290 w 409575"/>
                <a:gd name="connsiteY1" fmla="*/ 325189 h 352425"/>
                <a:gd name="connsiteX2" fmla="*/ 415290 w 409575"/>
                <a:gd name="connsiteY2" fmla="*/ 341382 h 352425"/>
                <a:gd name="connsiteX3" fmla="*/ 345758 w 409575"/>
                <a:gd name="connsiteY3" fmla="*/ 351859 h 352425"/>
                <a:gd name="connsiteX4" fmla="*/ 327660 w 409575"/>
                <a:gd name="connsiteY4" fmla="*/ 333762 h 352425"/>
                <a:gd name="connsiteX5" fmla="*/ 324803 w 409575"/>
                <a:gd name="connsiteY5" fmla="*/ 198507 h 352425"/>
                <a:gd name="connsiteX6" fmla="*/ 233363 w 409575"/>
                <a:gd name="connsiteY6" fmla="*/ 89922 h 352425"/>
                <a:gd name="connsiteX7" fmla="*/ 83820 w 409575"/>
                <a:gd name="connsiteY7" fmla="*/ 205174 h 352425"/>
                <a:gd name="connsiteX8" fmla="*/ 83820 w 409575"/>
                <a:gd name="connsiteY8" fmla="*/ 328999 h 352425"/>
                <a:gd name="connsiteX9" fmla="*/ 60960 w 409575"/>
                <a:gd name="connsiteY9" fmla="*/ 351859 h 352425"/>
                <a:gd name="connsiteX10" fmla="*/ 0 w 409575"/>
                <a:gd name="connsiteY10" fmla="*/ 295662 h 352425"/>
                <a:gd name="connsiteX11" fmla="*/ 0 w 409575"/>
                <a:gd name="connsiteY11" fmla="*/ 205174 h 352425"/>
                <a:gd name="connsiteX12" fmla="*/ 240983 w 409575"/>
                <a:gd name="connsiteY12" fmla="*/ 3244 h 352425"/>
                <a:gd name="connsiteX13" fmla="*/ 408623 w 409575"/>
                <a:gd name="connsiteY13" fmla="*/ 150882 h 352425"/>
                <a:gd name="connsiteX14" fmla="*/ 409575 w 409575"/>
                <a:gd name="connsiteY14" fmla="*/ 248989 h 352425"/>
                <a:gd name="connsiteX15" fmla="*/ 415290 w 409575"/>
                <a:gd name="connsiteY15" fmla="*/ 248989 h 352425"/>
                <a:gd name="connsiteX0" fmla="*/ 409575 w 416560"/>
                <a:gd name="connsiteY0" fmla="*/ 248989 h 354005"/>
                <a:gd name="connsiteX1" fmla="*/ 415290 w 416560"/>
                <a:gd name="connsiteY1" fmla="*/ 325189 h 354005"/>
                <a:gd name="connsiteX2" fmla="*/ 415290 w 416560"/>
                <a:gd name="connsiteY2" fmla="*/ 341382 h 354005"/>
                <a:gd name="connsiteX3" fmla="*/ 345758 w 416560"/>
                <a:gd name="connsiteY3" fmla="*/ 351859 h 354005"/>
                <a:gd name="connsiteX4" fmla="*/ 327660 w 416560"/>
                <a:gd name="connsiteY4" fmla="*/ 333762 h 354005"/>
                <a:gd name="connsiteX5" fmla="*/ 324803 w 416560"/>
                <a:gd name="connsiteY5" fmla="*/ 198507 h 354005"/>
                <a:gd name="connsiteX6" fmla="*/ 233363 w 416560"/>
                <a:gd name="connsiteY6" fmla="*/ 89922 h 354005"/>
                <a:gd name="connsiteX7" fmla="*/ 83820 w 416560"/>
                <a:gd name="connsiteY7" fmla="*/ 205174 h 354005"/>
                <a:gd name="connsiteX8" fmla="*/ 83820 w 416560"/>
                <a:gd name="connsiteY8" fmla="*/ 328999 h 354005"/>
                <a:gd name="connsiteX9" fmla="*/ 60960 w 416560"/>
                <a:gd name="connsiteY9" fmla="*/ 351859 h 354005"/>
                <a:gd name="connsiteX10" fmla="*/ 0 w 416560"/>
                <a:gd name="connsiteY10" fmla="*/ 295662 h 354005"/>
                <a:gd name="connsiteX11" fmla="*/ 0 w 416560"/>
                <a:gd name="connsiteY11" fmla="*/ 205174 h 354005"/>
                <a:gd name="connsiteX12" fmla="*/ 240983 w 416560"/>
                <a:gd name="connsiteY12" fmla="*/ 3244 h 354005"/>
                <a:gd name="connsiteX13" fmla="*/ 408623 w 416560"/>
                <a:gd name="connsiteY13" fmla="*/ 150882 h 354005"/>
                <a:gd name="connsiteX14" fmla="*/ 409575 w 416560"/>
                <a:gd name="connsiteY14" fmla="*/ 248989 h 354005"/>
                <a:gd name="connsiteX0" fmla="*/ 408623 w 423213"/>
                <a:gd name="connsiteY0" fmla="*/ 150882 h 354005"/>
                <a:gd name="connsiteX1" fmla="*/ 415290 w 423213"/>
                <a:gd name="connsiteY1" fmla="*/ 325189 h 354005"/>
                <a:gd name="connsiteX2" fmla="*/ 415290 w 423213"/>
                <a:gd name="connsiteY2" fmla="*/ 341382 h 354005"/>
                <a:gd name="connsiteX3" fmla="*/ 345758 w 423213"/>
                <a:gd name="connsiteY3" fmla="*/ 351859 h 354005"/>
                <a:gd name="connsiteX4" fmla="*/ 327660 w 423213"/>
                <a:gd name="connsiteY4" fmla="*/ 333762 h 354005"/>
                <a:gd name="connsiteX5" fmla="*/ 324803 w 423213"/>
                <a:gd name="connsiteY5" fmla="*/ 198507 h 354005"/>
                <a:gd name="connsiteX6" fmla="*/ 233363 w 423213"/>
                <a:gd name="connsiteY6" fmla="*/ 89922 h 354005"/>
                <a:gd name="connsiteX7" fmla="*/ 83820 w 423213"/>
                <a:gd name="connsiteY7" fmla="*/ 205174 h 354005"/>
                <a:gd name="connsiteX8" fmla="*/ 83820 w 423213"/>
                <a:gd name="connsiteY8" fmla="*/ 328999 h 354005"/>
                <a:gd name="connsiteX9" fmla="*/ 60960 w 423213"/>
                <a:gd name="connsiteY9" fmla="*/ 351859 h 354005"/>
                <a:gd name="connsiteX10" fmla="*/ 0 w 423213"/>
                <a:gd name="connsiteY10" fmla="*/ 295662 h 354005"/>
                <a:gd name="connsiteX11" fmla="*/ 0 w 423213"/>
                <a:gd name="connsiteY11" fmla="*/ 205174 h 354005"/>
                <a:gd name="connsiteX12" fmla="*/ 240983 w 423213"/>
                <a:gd name="connsiteY12" fmla="*/ 3244 h 354005"/>
                <a:gd name="connsiteX13" fmla="*/ 408623 w 423213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0908"/>
                <a:gd name="connsiteY0" fmla="*/ 150882 h 354005"/>
                <a:gd name="connsiteX1" fmla="*/ 415290 w 420908"/>
                <a:gd name="connsiteY1" fmla="*/ 341382 h 354005"/>
                <a:gd name="connsiteX2" fmla="*/ 345758 w 420908"/>
                <a:gd name="connsiteY2" fmla="*/ 351859 h 354005"/>
                <a:gd name="connsiteX3" fmla="*/ 327660 w 420908"/>
                <a:gd name="connsiteY3" fmla="*/ 333762 h 354005"/>
                <a:gd name="connsiteX4" fmla="*/ 324803 w 420908"/>
                <a:gd name="connsiteY4" fmla="*/ 198507 h 354005"/>
                <a:gd name="connsiteX5" fmla="*/ 233363 w 420908"/>
                <a:gd name="connsiteY5" fmla="*/ 89922 h 354005"/>
                <a:gd name="connsiteX6" fmla="*/ 83820 w 420908"/>
                <a:gd name="connsiteY6" fmla="*/ 205174 h 354005"/>
                <a:gd name="connsiteX7" fmla="*/ 83820 w 420908"/>
                <a:gd name="connsiteY7" fmla="*/ 328999 h 354005"/>
                <a:gd name="connsiteX8" fmla="*/ 60960 w 420908"/>
                <a:gd name="connsiteY8" fmla="*/ 351859 h 354005"/>
                <a:gd name="connsiteX9" fmla="*/ 0 w 420908"/>
                <a:gd name="connsiteY9" fmla="*/ 295662 h 354005"/>
                <a:gd name="connsiteX10" fmla="*/ 0 w 420908"/>
                <a:gd name="connsiteY10" fmla="*/ 205174 h 354005"/>
                <a:gd name="connsiteX11" fmla="*/ 240983 w 420908"/>
                <a:gd name="connsiteY11" fmla="*/ 3244 h 354005"/>
                <a:gd name="connsiteX12" fmla="*/ 408623 w 420908"/>
                <a:gd name="connsiteY12" fmla="*/ 150882 h 354005"/>
                <a:gd name="connsiteX0" fmla="*/ 408623 w 419782"/>
                <a:gd name="connsiteY0" fmla="*/ 150882 h 354005"/>
                <a:gd name="connsiteX1" fmla="*/ 415290 w 419782"/>
                <a:gd name="connsiteY1" fmla="*/ 341382 h 354005"/>
                <a:gd name="connsiteX2" fmla="*/ 345758 w 419782"/>
                <a:gd name="connsiteY2" fmla="*/ 351859 h 354005"/>
                <a:gd name="connsiteX3" fmla="*/ 327660 w 419782"/>
                <a:gd name="connsiteY3" fmla="*/ 333762 h 354005"/>
                <a:gd name="connsiteX4" fmla="*/ 324803 w 419782"/>
                <a:gd name="connsiteY4" fmla="*/ 198507 h 354005"/>
                <a:gd name="connsiteX5" fmla="*/ 233363 w 419782"/>
                <a:gd name="connsiteY5" fmla="*/ 89922 h 354005"/>
                <a:gd name="connsiteX6" fmla="*/ 83820 w 419782"/>
                <a:gd name="connsiteY6" fmla="*/ 205174 h 354005"/>
                <a:gd name="connsiteX7" fmla="*/ 83820 w 419782"/>
                <a:gd name="connsiteY7" fmla="*/ 328999 h 354005"/>
                <a:gd name="connsiteX8" fmla="*/ 60960 w 419782"/>
                <a:gd name="connsiteY8" fmla="*/ 351859 h 354005"/>
                <a:gd name="connsiteX9" fmla="*/ 0 w 419782"/>
                <a:gd name="connsiteY9" fmla="*/ 295662 h 354005"/>
                <a:gd name="connsiteX10" fmla="*/ 0 w 419782"/>
                <a:gd name="connsiteY10" fmla="*/ 205174 h 354005"/>
                <a:gd name="connsiteX11" fmla="*/ 240983 w 419782"/>
                <a:gd name="connsiteY11" fmla="*/ 3244 h 354005"/>
                <a:gd name="connsiteX12" fmla="*/ 408623 w 419782"/>
                <a:gd name="connsiteY12" fmla="*/ 150882 h 354005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82" h="352876">
                  <a:moveTo>
                    <a:pt x="408623" y="150882"/>
                  </a:moveTo>
                  <a:cubicBezTo>
                    <a:pt x="415552" y="204780"/>
                    <a:pt x="425767" y="307886"/>
                    <a:pt x="415290" y="341382"/>
                  </a:cubicBezTo>
                  <a:cubicBezTo>
                    <a:pt x="383238" y="355362"/>
                    <a:pt x="368617" y="347097"/>
                    <a:pt x="345758" y="351859"/>
                  </a:cubicBezTo>
                  <a:cubicBezTo>
                    <a:pt x="332423" y="354717"/>
                    <a:pt x="327660" y="346144"/>
                    <a:pt x="327660" y="333762"/>
                  </a:cubicBezTo>
                  <a:cubicBezTo>
                    <a:pt x="326708" y="288994"/>
                    <a:pt x="322898" y="243274"/>
                    <a:pt x="324803" y="198507"/>
                  </a:cubicBezTo>
                  <a:cubicBezTo>
                    <a:pt x="325755" y="141357"/>
                    <a:pt x="289560" y="104209"/>
                    <a:pt x="233363" y="89922"/>
                  </a:cubicBezTo>
                  <a:cubicBezTo>
                    <a:pt x="155258" y="70872"/>
                    <a:pt x="84773" y="125164"/>
                    <a:pt x="83820" y="205174"/>
                  </a:cubicBezTo>
                  <a:cubicBezTo>
                    <a:pt x="83820" y="246132"/>
                    <a:pt x="82867" y="288042"/>
                    <a:pt x="83820" y="328999"/>
                  </a:cubicBezTo>
                  <a:cubicBezTo>
                    <a:pt x="83820" y="346144"/>
                    <a:pt x="78105" y="350907"/>
                    <a:pt x="60960" y="351859"/>
                  </a:cubicBezTo>
                  <a:cubicBezTo>
                    <a:pt x="0" y="354717"/>
                    <a:pt x="0" y="355669"/>
                    <a:pt x="0" y="295662"/>
                  </a:cubicBezTo>
                  <a:lnTo>
                    <a:pt x="0" y="205174"/>
                  </a:lnTo>
                  <a:cubicBezTo>
                    <a:pt x="0" y="72777"/>
                    <a:pt x="110490" y="-18663"/>
                    <a:pt x="240983" y="3244"/>
                  </a:cubicBezTo>
                  <a:cubicBezTo>
                    <a:pt x="335280" y="19437"/>
                    <a:pt x="404566" y="87526"/>
                    <a:pt x="408623" y="15088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88340B-6127-4319-AB4C-92823FC9408E}"/>
              </a:ext>
            </a:extLst>
          </p:cNvPr>
          <p:cNvSpPr txBox="1"/>
          <p:nvPr/>
        </p:nvSpPr>
        <p:spPr>
          <a:xfrm>
            <a:off x="905987" y="582290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5970F8E2-B875-4D3F-9F44-B4BE6F90B38C}"/>
              </a:ext>
            </a:extLst>
          </p:cNvPr>
          <p:cNvGrpSpPr/>
          <p:nvPr/>
        </p:nvGrpSpPr>
        <p:grpSpPr>
          <a:xfrm>
            <a:off x="4432248" y="363099"/>
            <a:ext cx="7301128" cy="1375703"/>
            <a:chOff x="4822352" y="1916832"/>
            <a:chExt cx="3422056" cy="1375703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E24AEAE7-AFF4-463C-B459-833BC1723A0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6E539-2D6C-45A8-89D5-254344A591E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6C970-E84D-4063-9097-4B87536411D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A81D7C-AC1A-4DE9-A1A8-4B0F7DA0279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0B32494-332F-4022-A33D-4A632122E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598973"/>
              </p:ext>
            </p:extLst>
          </p:nvPr>
        </p:nvGraphicFramePr>
        <p:xfrm>
          <a:off x="921728" y="1765811"/>
          <a:ext cx="10348546" cy="239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9F5852B-5AC6-4D96-BF48-DDB894306779}"/>
              </a:ext>
            </a:extLst>
          </p:cNvPr>
          <p:cNvGrpSpPr/>
          <p:nvPr/>
        </p:nvGrpSpPr>
        <p:grpSpPr>
          <a:xfrm>
            <a:off x="921728" y="4800634"/>
            <a:ext cx="2326042" cy="1292662"/>
            <a:chOff x="2551706" y="4283314"/>
            <a:chExt cx="1480091" cy="12926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89E7A5-4FCD-40A5-A58F-F29654F7265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CFFC59-103B-4259-AD8F-F78E77844A0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478663-1BFD-4647-831F-5A47ED38218D}"/>
              </a:ext>
            </a:extLst>
          </p:cNvPr>
          <p:cNvGrpSpPr/>
          <p:nvPr/>
        </p:nvGrpSpPr>
        <p:grpSpPr>
          <a:xfrm>
            <a:off x="3635928" y="4800634"/>
            <a:ext cx="2326042" cy="1292662"/>
            <a:chOff x="2551706" y="4283314"/>
            <a:chExt cx="1480091" cy="12926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0CEA1E-ADCA-4724-B10D-9C7915BA68A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7BCC2E-9655-4BD4-9EBB-D998AF1E297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1E915F-BC52-4159-AF03-C4E044BA0038}"/>
              </a:ext>
            </a:extLst>
          </p:cNvPr>
          <p:cNvGrpSpPr/>
          <p:nvPr/>
        </p:nvGrpSpPr>
        <p:grpSpPr>
          <a:xfrm>
            <a:off x="6321586" y="4800634"/>
            <a:ext cx="2326042" cy="1292662"/>
            <a:chOff x="2551706" y="4283314"/>
            <a:chExt cx="1480091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52AE3F-2889-45AA-A86C-F5017E23D26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F9A7DA-80E4-4E71-87B1-6CA3883FAD2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ADF9FA-31B7-4F4D-BAC0-FC6E0AA99962}"/>
              </a:ext>
            </a:extLst>
          </p:cNvPr>
          <p:cNvGrpSpPr/>
          <p:nvPr/>
        </p:nvGrpSpPr>
        <p:grpSpPr>
          <a:xfrm>
            <a:off x="9007242" y="4800634"/>
            <a:ext cx="2326042" cy="1292662"/>
            <a:chOff x="2551706" y="4283314"/>
            <a:chExt cx="1480091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591C91-FE8B-424E-9F49-FA232FE7749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4A01C4-573D-4AC0-9E22-143BB3EC2B2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B2DAC8-93A8-45DE-82E6-5802EC907D6F}"/>
              </a:ext>
            </a:extLst>
          </p:cNvPr>
          <p:cNvSpPr txBox="1"/>
          <p:nvPr/>
        </p:nvSpPr>
        <p:spPr>
          <a:xfrm>
            <a:off x="9007241" y="4313091"/>
            <a:ext cx="224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B9B1CF-D208-4505-96A2-1856DC20945A}"/>
              </a:ext>
            </a:extLst>
          </p:cNvPr>
          <p:cNvSpPr txBox="1"/>
          <p:nvPr/>
        </p:nvSpPr>
        <p:spPr>
          <a:xfrm>
            <a:off x="6307784" y="4313091"/>
            <a:ext cx="2326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00E11-BF58-4463-A82B-92DDDD2A8C98}"/>
              </a:ext>
            </a:extLst>
          </p:cNvPr>
          <p:cNvSpPr txBox="1"/>
          <p:nvPr/>
        </p:nvSpPr>
        <p:spPr>
          <a:xfrm>
            <a:off x="3628098" y="4313091"/>
            <a:ext cx="230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AB02E9-456B-421A-9419-93C55CE61C28}"/>
              </a:ext>
            </a:extLst>
          </p:cNvPr>
          <p:cNvSpPr txBox="1"/>
          <p:nvPr/>
        </p:nvSpPr>
        <p:spPr>
          <a:xfrm>
            <a:off x="957158" y="4313091"/>
            <a:ext cx="2297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14AD00-B6CF-4B35-AA3A-E036594E83C4}"/>
              </a:ext>
            </a:extLst>
          </p:cNvPr>
          <p:cNvGrpSpPr/>
          <p:nvPr/>
        </p:nvGrpSpPr>
        <p:grpSpPr>
          <a:xfrm rot="20222813">
            <a:off x="4049232" y="1860901"/>
            <a:ext cx="4093538" cy="4083651"/>
            <a:chOff x="3512816" y="2353309"/>
            <a:chExt cx="2978565" cy="2971371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3346FA8-0376-4DC3-B844-3CF7B6864749}"/>
                </a:ext>
              </a:extLst>
            </p:cNvPr>
            <p:cNvSpPr/>
            <p:nvPr/>
          </p:nvSpPr>
          <p:spPr>
            <a:xfrm rot="5400000">
              <a:off x="4979213" y="3080572"/>
              <a:ext cx="1512168" cy="1512168"/>
            </a:xfrm>
            <a:prstGeom prst="blockArc">
              <a:avLst>
                <a:gd name="adj1" fmla="val 11310558"/>
                <a:gd name="adj2" fmla="val 1418851"/>
                <a:gd name="adj3" fmla="val 2582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4F145239-292C-4AA5-AAF6-5A78A56DD1F2}"/>
                </a:ext>
              </a:extLst>
            </p:cNvPr>
            <p:cNvSpPr/>
            <p:nvPr/>
          </p:nvSpPr>
          <p:spPr>
            <a:xfrm rot="10800000">
              <a:off x="4240657" y="3812512"/>
              <a:ext cx="1512168" cy="1512168"/>
            </a:xfrm>
            <a:prstGeom prst="blockArc">
              <a:avLst>
                <a:gd name="adj1" fmla="val 11340239"/>
                <a:gd name="adj2" fmla="val 1418851"/>
                <a:gd name="adj3" fmla="val 2582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42236ADB-0829-42FB-BCEE-039E36964210}"/>
                </a:ext>
              </a:extLst>
            </p:cNvPr>
            <p:cNvSpPr/>
            <p:nvPr/>
          </p:nvSpPr>
          <p:spPr>
            <a:xfrm rot="16200000">
              <a:off x="3512816" y="3080572"/>
              <a:ext cx="1512168" cy="1512168"/>
            </a:xfrm>
            <a:prstGeom prst="blockArc">
              <a:avLst>
                <a:gd name="adj1" fmla="val 11319132"/>
                <a:gd name="adj2" fmla="val 1418851"/>
                <a:gd name="adj3" fmla="val 258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2485B13-D8B6-4009-AE28-DA3E98BE30D5}"/>
                </a:ext>
              </a:extLst>
            </p:cNvPr>
            <p:cNvSpPr/>
            <p:nvPr/>
          </p:nvSpPr>
          <p:spPr>
            <a:xfrm>
              <a:off x="4240656" y="2353309"/>
              <a:ext cx="1512168" cy="1512168"/>
            </a:xfrm>
            <a:prstGeom prst="blockArc">
              <a:avLst>
                <a:gd name="adj1" fmla="val 11339965"/>
                <a:gd name="adj2" fmla="val 1418851"/>
                <a:gd name="adj3" fmla="val 258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91CABF0-4241-4852-9F47-CEB6274F5D2D}"/>
              </a:ext>
            </a:extLst>
          </p:cNvPr>
          <p:cNvSpPr/>
          <p:nvPr/>
        </p:nvSpPr>
        <p:spPr>
          <a:xfrm>
            <a:off x="5352767" y="3154783"/>
            <a:ext cx="1484279" cy="1508145"/>
          </a:xfrm>
          <a:prstGeom prst="roundRect">
            <a:avLst>
              <a:gd name="adj" fmla="val 1787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49CBF4-F7F9-46FE-BBDE-D75F445D3758}"/>
              </a:ext>
            </a:extLst>
          </p:cNvPr>
          <p:cNvGrpSpPr/>
          <p:nvPr/>
        </p:nvGrpSpPr>
        <p:grpSpPr>
          <a:xfrm>
            <a:off x="7969500" y="1766582"/>
            <a:ext cx="3424066" cy="1107996"/>
            <a:chOff x="3017859" y="4283314"/>
            <a:chExt cx="1886852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3A8956-F405-44FA-8B9C-2C9DEB282CBC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B44932-E2E0-47D1-B3EF-198D38550DAB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2BE9B-06DB-470F-BF28-8E120D628374}"/>
              </a:ext>
            </a:extLst>
          </p:cNvPr>
          <p:cNvGrpSpPr/>
          <p:nvPr/>
        </p:nvGrpSpPr>
        <p:grpSpPr>
          <a:xfrm>
            <a:off x="7619302" y="4956070"/>
            <a:ext cx="3424066" cy="1107996"/>
            <a:chOff x="3017859" y="4283314"/>
            <a:chExt cx="1886852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C8B76-840A-4255-8FAB-C50314F63CE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63363D-2031-401F-8ABA-08F31A7C1688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D27A6-25D3-466D-B161-1CC12B0CD6B7}"/>
              </a:ext>
            </a:extLst>
          </p:cNvPr>
          <p:cNvGrpSpPr/>
          <p:nvPr/>
        </p:nvGrpSpPr>
        <p:grpSpPr>
          <a:xfrm>
            <a:off x="1153066" y="1766582"/>
            <a:ext cx="3426322" cy="1107996"/>
            <a:chOff x="3017859" y="4283314"/>
            <a:chExt cx="188809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3B4270-7608-4A74-81D3-3867DDC04F0D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633066-7DC1-40C8-820C-E55B9ADE7821}"/>
                </a:ext>
              </a:extLst>
            </p:cNvPr>
            <p:cNvSpPr txBox="1"/>
            <p:nvPr/>
          </p:nvSpPr>
          <p:spPr>
            <a:xfrm>
              <a:off x="3017859" y="4283314"/>
              <a:ext cx="1888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91C817-58D8-4843-8AAD-4F414E620E6D}"/>
              </a:ext>
            </a:extLst>
          </p:cNvPr>
          <p:cNvGrpSpPr/>
          <p:nvPr/>
        </p:nvGrpSpPr>
        <p:grpSpPr>
          <a:xfrm>
            <a:off x="812590" y="4956070"/>
            <a:ext cx="3426325" cy="1107996"/>
            <a:chOff x="3017858" y="4283314"/>
            <a:chExt cx="1888097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DC7C26-3A51-411E-ABA7-7B8A8A656BFF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3FCD3E-1757-457B-B243-00EC32BD7531}"/>
                </a:ext>
              </a:extLst>
            </p:cNvPr>
            <p:cNvSpPr txBox="1"/>
            <p:nvPr/>
          </p:nvSpPr>
          <p:spPr>
            <a:xfrm>
              <a:off x="3017858" y="4283314"/>
              <a:ext cx="1888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3">
            <a:extLst>
              <a:ext uri="{FF2B5EF4-FFF2-40B4-BE49-F238E27FC236}">
                <a16:creationId xmlns:a16="http://schemas.microsoft.com/office/drawing/2014/main" id="{AC2E22AD-54FE-4228-AC28-B17F009BA439}"/>
              </a:ext>
            </a:extLst>
          </p:cNvPr>
          <p:cNvGrpSpPr/>
          <p:nvPr/>
        </p:nvGrpSpPr>
        <p:grpSpPr>
          <a:xfrm>
            <a:off x="5554905" y="3448016"/>
            <a:ext cx="1080000" cy="921683"/>
            <a:chOff x="5555689" y="3477189"/>
            <a:chExt cx="1080000" cy="9216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E9CD95-7FFF-41E7-B5E3-4D23BA06D15C}"/>
                </a:ext>
              </a:extLst>
            </p:cNvPr>
            <p:cNvSpPr txBox="1"/>
            <p:nvPr/>
          </p:nvSpPr>
          <p:spPr>
            <a:xfrm>
              <a:off x="5555689" y="3477189"/>
              <a:ext cx="1072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37C406-2D5B-433A-B1A3-DF7FA06C8A93}"/>
                </a:ext>
              </a:extLst>
            </p:cNvPr>
            <p:cNvSpPr txBox="1"/>
            <p:nvPr/>
          </p:nvSpPr>
          <p:spPr>
            <a:xfrm>
              <a:off x="5562985" y="3752541"/>
              <a:ext cx="1072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E9DDE6-BDBA-4BCC-8DCA-0A092D88BDEC}"/>
              </a:ext>
            </a:extLst>
          </p:cNvPr>
          <p:cNvSpPr txBox="1"/>
          <p:nvPr/>
        </p:nvSpPr>
        <p:spPr>
          <a:xfrm>
            <a:off x="718458" y="529798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BBA6E-5A60-445A-9D18-475177E49819}"/>
              </a:ext>
            </a:extLst>
          </p:cNvPr>
          <p:cNvSpPr txBox="1"/>
          <p:nvPr/>
        </p:nvSpPr>
        <p:spPr>
          <a:xfrm>
            <a:off x="718458" y="1176960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E2F25-9E37-43F7-835D-80C2C6A1455B}"/>
              </a:ext>
            </a:extLst>
          </p:cNvPr>
          <p:cNvSpPr txBox="1"/>
          <p:nvPr/>
        </p:nvSpPr>
        <p:spPr>
          <a:xfrm>
            <a:off x="718458" y="1741428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16410-C84C-431D-8726-24FBF2A06537}"/>
              </a:ext>
            </a:extLst>
          </p:cNvPr>
          <p:cNvSpPr txBox="1"/>
          <p:nvPr/>
        </p:nvSpPr>
        <p:spPr>
          <a:xfrm>
            <a:off x="718459" y="3190989"/>
            <a:ext cx="2973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CE6E-68FA-455E-9099-E5BD8E89AD94}"/>
              </a:ext>
            </a:extLst>
          </p:cNvPr>
          <p:cNvSpPr txBox="1"/>
          <p:nvPr/>
        </p:nvSpPr>
        <p:spPr>
          <a:xfrm>
            <a:off x="1865853" y="5851829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CB599-57C2-4F61-8E54-68DADE8C3576}"/>
              </a:ext>
            </a:extLst>
          </p:cNvPr>
          <p:cNvSpPr txBox="1"/>
          <p:nvPr/>
        </p:nvSpPr>
        <p:spPr>
          <a:xfrm>
            <a:off x="718459" y="4028057"/>
            <a:ext cx="297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CD705-D9C7-4730-9531-59C4189E0656}"/>
              </a:ext>
            </a:extLst>
          </p:cNvPr>
          <p:cNvSpPr txBox="1"/>
          <p:nvPr/>
        </p:nvSpPr>
        <p:spPr>
          <a:xfrm>
            <a:off x="736966" y="5851829"/>
            <a:ext cx="1032013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14BF1-A6F1-46E9-9372-053BAF701D28}"/>
              </a:ext>
            </a:extLst>
          </p:cNvPr>
          <p:cNvSpPr txBox="1"/>
          <p:nvPr/>
        </p:nvSpPr>
        <p:spPr>
          <a:xfrm>
            <a:off x="3197915" y="5851829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77788B6E-0F9F-47AF-BCD4-F88BD3A07ACE}"/>
              </a:ext>
            </a:extLst>
          </p:cNvPr>
          <p:cNvSpPr/>
          <p:nvPr/>
        </p:nvSpPr>
        <p:spPr>
          <a:xfrm>
            <a:off x="916360" y="1966413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4A662C8-90A0-4657-895A-657D47449F47}"/>
              </a:ext>
            </a:extLst>
          </p:cNvPr>
          <p:cNvSpPr/>
          <p:nvPr/>
        </p:nvSpPr>
        <p:spPr>
          <a:xfrm>
            <a:off x="916360" y="188374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7B3807F-91A8-4A50-8E85-575C7526FB58}"/>
              </a:ext>
            </a:extLst>
          </p:cNvPr>
          <p:cNvSpPr/>
          <p:nvPr/>
        </p:nvSpPr>
        <p:spPr>
          <a:xfrm>
            <a:off x="1205162" y="4452029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6" name="그룹 20">
            <a:extLst>
              <a:ext uri="{FF2B5EF4-FFF2-40B4-BE49-F238E27FC236}">
                <a16:creationId xmlns:a16="http://schemas.microsoft.com/office/drawing/2014/main" id="{07309522-9773-4284-B6A2-4096BD83D1D6}"/>
              </a:ext>
            </a:extLst>
          </p:cNvPr>
          <p:cNvGrpSpPr/>
          <p:nvPr/>
        </p:nvGrpSpPr>
        <p:grpSpPr>
          <a:xfrm>
            <a:off x="1107654" y="2669806"/>
            <a:ext cx="1853826" cy="1509573"/>
            <a:chOff x="916359" y="2609983"/>
            <a:chExt cx="2236415" cy="15095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DF19CD-9699-4B0F-99DD-8FB7A249CF7F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719D08-F3ED-4878-AA6B-31006B9027D5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B7368442-42F2-4FBE-8BFB-A1CCA7740C62}"/>
              </a:ext>
            </a:extLst>
          </p:cNvPr>
          <p:cNvSpPr/>
          <p:nvPr/>
        </p:nvSpPr>
        <p:spPr>
          <a:xfrm>
            <a:off x="3614192" y="1966413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3D06D38-7774-47A4-8A83-417B00A08F60}"/>
              </a:ext>
            </a:extLst>
          </p:cNvPr>
          <p:cNvSpPr/>
          <p:nvPr/>
        </p:nvSpPr>
        <p:spPr>
          <a:xfrm>
            <a:off x="3614192" y="1889074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E4B032C4-3FDB-48D6-8AF0-BA11A1F0AAE3}"/>
              </a:ext>
            </a:extLst>
          </p:cNvPr>
          <p:cNvSpPr/>
          <p:nvPr/>
        </p:nvSpPr>
        <p:spPr>
          <a:xfrm>
            <a:off x="3902994" y="4452029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2E34227C-368D-4137-BB42-CB9929013366}"/>
              </a:ext>
            </a:extLst>
          </p:cNvPr>
          <p:cNvGrpSpPr/>
          <p:nvPr/>
        </p:nvGrpSpPr>
        <p:grpSpPr>
          <a:xfrm>
            <a:off x="3805486" y="2669806"/>
            <a:ext cx="1853826" cy="1509573"/>
            <a:chOff x="3614191" y="2609983"/>
            <a:chExt cx="2236415" cy="15095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510BA4-0B61-411B-9C02-19576346322C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B724C1-EF19-44FF-8BB9-04419600A0A2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E51C9C93-C1BE-4FA1-A8D7-1FA5880BFA44}"/>
              </a:ext>
            </a:extLst>
          </p:cNvPr>
          <p:cNvSpPr/>
          <p:nvPr/>
        </p:nvSpPr>
        <p:spPr>
          <a:xfrm>
            <a:off x="6312024" y="1966413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3E3AADC1-0A32-429E-BFD6-BCA78CF38C30}"/>
              </a:ext>
            </a:extLst>
          </p:cNvPr>
          <p:cNvSpPr/>
          <p:nvPr/>
        </p:nvSpPr>
        <p:spPr>
          <a:xfrm>
            <a:off x="6312024" y="1889074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729A4D3B-3670-4BD5-9F96-2FDC0A30C1A6}"/>
              </a:ext>
            </a:extLst>
          </p:cNvPr>
          <p:cNvSpPr/>
          <p:nvPr/>
        </p:nvSpPr>
        <p:spPr>
          <a:xfrm>
            <a:off x="6600826" y="4452029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8" name="그룹 7">
            <a:extLst>
              <a:ext uri="{FF2B5EF4-FFF2-40B4-BE49-F238E27FC236}">
                <a16:creationId xmlns:a16="http://schemas.microsoft.com/office/drawing/2014/main" id="{66A2CFDC-CE2E-47BB-9E27-414980EE0D28}"/>
              </a:ext>
            </a:extLst>
          </p:cNvPr>
          <p:cNvGrpSpPr/>
          <p:nvPr/>
        </p:nvGrpSpPr>
        <p:grpSpPr>
          <a:xfrm>
            <a:off x="6503318" y="2669806"/>
            <a:ext cx="1853826" cy="1509573"/>
            <a:chOff x="6312023" y="2609983"/>
            <a:chExt cx="2236415" cy="1509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8D8A80-7788-4AC5-B0FE-78D9ED0B9091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1A4A20-D435-44A0-B446-349F8B21C987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D549DF04-5D3B-4D92-86B3-F9DA05139C74}"/>
              </a:ext>
            </a:extLst>
          </p:cNvPr>
          <p:cNvSpPr/>
          <p:nvPr/>
        </p:nvSpPr>
        <p:spPr>
          <a:xfrm>
            <a:off x="9009856" y="1966413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A50E47DB-8FE6-498F-8A1E-6945C33A1548}"/>
              </a:ext>
            </a:extLst>
          </p:cNvPr>
          <p:cNvSpPr/>
          <p:nvPr/>
        </p:nvSpPr>
        <p:spPr>
          <a:xfrm>
            <a:off x="9009856" y="1889074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61BB2DAD-0CB7-4C43-9423-C1BB133D1BCF}"/>
              </a:ext>
            </a:extLst>
          </p:cNvPr>
          <p:cNvSpPr/>
          <p:nvPr/>
        </p:nvSpPr>
        <p:spPr>
          <a:xfrm>
            <a:off x="9298658" y="4452029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8386DD90-8BD4-43DB-BA45-351AC8182DD0}"/>
              </a:ext>
            </a:extLst>
          </p:cNvPr>
          <p:cNvGrpSpPr/>
          <p:nvPr/>
        </p:nvGrpSpPr>
        <p:grpSpPr>
          <a:xfrm>
            <a:off x="9201150" y="2669806"/>
            <a:ext cx="1853826" cy="1509573"/>
            <a:chOff x="9009855" y="2609983"/>
            <a:chExt cx="2236415" cy="15095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B17981-B0FE-4AED-A893-071F9A034EFC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FEF01A-42C7-43AD-8B58-A331FD3145E3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EB00AC3A-EC15-4F8E-A3CC-932E0EDC5707}"/>
              </a:ext>
            </a:extLst>
          </p:cNvPr>
          <p:cNvGrpSpPr/>
          <p:nvPr/>
        </p:nvGrpSpPr>
        <p:grpSpPr>
          <a:xfrm>
            <a:off x="1522181" y="5214217"/>
            <a:ext cx="9147638" cy="905474"/>
            <a:chOff x="755577" y="5632673"/>
            <a:chExt cx="7705405" cy="9054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8800A1-7FF6-43D2-8DC9-AF4E5369B597}"/>
                </a:ext>
              </a:extLst>
            </p:cNvPr>
            <p:cNvSpPr txBox="1"/>
            <p:nvPr/>
          </p:nvSpPr>
          <p:spPr>
            <a:xfrm>
              <a:off x="755577" y="5632673"/>
              <a:ext cx="769490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B7D8FD-C240-4F3D-B5C4-FC16001F1393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2722BD1B-3AEA-42A8-9B7F-AC3CA0CC3A80}"/>
              </a:ext>
            </a:extLst>
          </p:cNvPr>
          <p:cNvSpPr/>
          <p:nvPr/>
        </p:nvSpPr>
        <p:spPr>
          <a:xfrm>
            <a:off x="4567668" y="202235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BA24CB4D-BF20-4D4C-9E6A-B8DDF2025716}"/>
              </a:ext>
            </a:extLst>
          </p:cNvPr>
          <p:cNvSpPr/>
          <p:nvPr/>
        </p:nvSpPr>
        <p:spPr>
          <a:xfrm>
            <a:off x="9958865" y="2006588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05E83EC6-1F6B-4748-829D-056F57BC9E3C}"/>
              </a:ext>
            </a:extLst>
          </p:cNvPr>
          <p:cNvSpPr/>
          <p:nvPr/>
        </p:nvSpPr>
        <p:spPr>
          <a:xfrm>
            <a:off x="7224146" y="20255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 151">
            <a:extLst>
              <a:ext uri="{FF2B5EF4-FFF2-40B4-BE49-F238E27FC236}">
                <a16:creationId xmlns:a16="http://schemas.microsoft.com/office/drawing/2014/main" id="{882CF167-6F1B-4AA1-A6F0-E8D14E9D4DD8}"/>
              </a:ext>
            </a:extLst>
          </p:cNvPr>
          <p:cNvSpPr/>
          <p:nvPr/>
        </p:nvSpPr>
        <p:spPr>
          <a:xfrm>
            <a:off x="1850020" y="1982859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C4CEE0C-93ED-4725-8B34-B7E3B991A535}"/>
              </a:ext>
            </a:extLst>
          </p:cNvPr>
          <p:cNvSpPr/>
          <p:nvPr/>
        </p:nvSpPr>
        <p:spPr>
          <a:xfrm rot="18900000">
            <a:off x="4523118" y="2331631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1B377E-1902-4ECE-B53A-0AB1C7229FE9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DA615EF3-43BA-4AFA-A4C6-C7E16CDB7276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D519D155-3A58-4BF6-8241-D9B601996CBC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A86810B7-D83C-4A23-8F77-F8D4EA55D23E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1AEAC356-8C36-4A24-BD4E-ABE865716F2C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BC364F-DC51-41E1-B9EC-DDC69EA7DC88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F6AFDE57-EE74-4409-A3EE-FE4CDC10DAE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29EB42-4BC5-44B8-AFB4-8BB302E3B8CC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D5EC27-0395-4EDE-945A-B19B1D919D3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E71499-F772-4D0D-AC5C-2A8B6D3BDC69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14" name="Rounded Rectangle 45">
              <a:extLst>
                <a:ext uri="{FF2B5EF4-FFF2-40B4-BE49-F238E27FC236}">
                  <a16:creationId xmlns:a16="http://schemas.microsoft.com/office/drawing/2014/main" id="{F3431D64-94A2-4BD7-8AAA-D31F6146DA7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EBDD50-EF01-4C03-AF26-4CFE4E752590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6380E8-5E2D-4CC1-B6E8-ABD7ACB9DC2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C117EF-3B5C-41BF-91D6-2AB073CCD0D1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18" name="Rounded Rectangle 51">
              <a:extLst>
                <a:ext uri="{FF2B5EF4-FFF2-40B4-BE49-F238E27FC236}">
                  <a16:creationId xmlns:a16="http://schemas.microsoft.com/office/drawing/2014/main" id="{9F90CD16-3CFE-44D7-8EB8-14B5F1B6327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E02F0B-8C76-401D-91BA-E3323503928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862DD9-5FEB-4C64-9985-34C534EDCE1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993EA4-14B5-4BA6-B68C-53118E1B3281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349AC657-B8FA-48EB-9F6C-4B815FF464E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916CC8-54EC-4977-9C94-4006C3CC5F4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BA9113-4EE8-47BF-A91D-5CDDCDB9DF1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Oval 21">
            <a:extLst>
              <a:ext uri="{FF2B5EF4-FFF2-40B4-BE49-F238E27FC236}">
                <a16:creationId xmlns:a16="http://schemas.microsoft.com/office/drawing/2014/main" id="{C459251B-E9C0-41ED-B0E0-07AAFF254056}"/>
              </a:ext>
            </a:extLst>
          </p:cNvPr>
          <p:cNvSpPr>
            <a:spLocks noChangeAspect="1"/>
          </p:cNvSpPr>
          <p:nvPr/>
        </p:nvSpPr>
        <p:spPr>
          <a:xfrm>
            <a:off x="6682317" y="2842509"/>
            <a:ext cx="459193" cy="46302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E21EF43-BA22-489E-8035-637735E9AFC6}"/>
              </a:ext>
            </a:extLst>
          </p:cNvPr>
          <p:cNvSpPr/>
          <p:nvPr/>
        </p:nvSpPr>
        <p:spPr>
          <a:xfrm>
            <a:off x="5027382" y="4481164"/>
            <a:ext cx="480767" cy="36929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7FEAF706-736B-4AD7-8B98-472C7EE750AE}"/>
              </a:ext>
            </a:extLst>
          </p:cNvPr>
          <p:cNvSpPr/>
          <p:nvPr/>
        </p:nvSpPr>
        <p:spPr>
          <a:xfrm>
            <a:off x="5031474" y="2842509"/>
            <a:ext cx="488790" cy="4218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C96FBB7-1F56-442C-9205-C775B07609A6}"/>
              </a:ext>
            </a:extLst>
          </p:cNvPr>
          <p:cNvSpPr/>
          <p:nvPr/>
        </p:nvSpPr>
        <p:spPr>
          <a:xfrm>
            <a:off x="6676484" y="4476649"/>
            <a:ext cx="465026" cy="4353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9D3C4B-A3E8-492E-A37A-587C1CCFC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66F9E-8D79-4260-A8AA-B57B8A95BE87}"/>
              </a:ext>
            </a:extLst>
          </p:cNvPr>
          <p:cNvSpPr txBox="1"/>
          <p:nvPr/>
        </p:nvSpPr>
        <p:spPr>
          <a:xfrm>
            <a:off x="257738" y="302887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2D5FA-F1D5-4A18-AD12-E8B80472390D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1C309-24CA-4D80-8F10-FB69B2D84204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C5C1D-A1A8-4036-8DAE-E8BFDCAA233B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15F56B-C0F7-4F7A-8603-4B4BA1D14CE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4D5687-0A53-4EB8-952F-F42485239EA0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1EA376-502F-4E11-83C0-E7AA711414F1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059D8C-25A1-4B9F-A9D0-C15BB8CEF0A7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1A2AF21F-96F8-4D24-9F8B-54B214F0C9AE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FEFAB-AD8E-46E1-B211-5AE49F2FD12A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5A7D4-FAF8-4B8A-AF19-F646FBAF92EF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0E2EE-B977-47E1-A6F1-26BEA4AB7013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3A600-717D-43D4-B1F7-ED769B7B2440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F8154EE-D9B2-42E5-935F-0032460B0A4E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1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F4BDFC-C4ED-4C11-ACAB-08321B955157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EA933D-827C-41F9-87EB-A9159B3A48C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A7F310-051B-4099-983D-3FF66A525DD0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F70068-64C9-4651-9CBA-1B319E711433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031613-A305-4B3C-A3CA-E952DEAE1C5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D664B1-8577-4B48-BE2A-8949B02CB7F2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D3D-640B-4FD5-81E6-622A79539739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563353-36C7-410A-9931-621CDA72216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25340D-A9D3-4F09-8753-2D2CC5803C7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BCD9AB-CFF7-48F7-9883-DA402012A5D0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292780-C654-4C1D-8077-9190B90E58F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50D970-2B2F-451F-838A-287DFD880B7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7DA3B19-E76F-42CF-AC07-72B72B04B673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625AE5-7503-446E-9531-58A5E947B1A4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AB72C9-35D6-4437-A50B-7932AD776E43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18A2A970-5011-4925-8C1A-9BAE31FD4B9C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2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77B31606-14D6-4176-9A70-3879D0FFDE75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3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BB56B8D-9C02-453B-A463-86FCCD8D1C6A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9DE6EED-F053-4091-AC34-FECD518EFB86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7B86652-5F6F-43DE-986B-C4F7F83AC785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CDA6055F-2EE4-410D-86A9-E0569E3BBA4E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764B49E-C1B8-4637-A382-31B55D998655}"/>
              </a:ext>
            </a:extLst>
          </p:cNvPr>
          <p:cNvSpPr/>
          <p:nvPr/>
        </p:nvSpPr>
        <p:spPr>
          <a:xfrm>
            <a:off x="949611" y="38692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1150F9-7F06-4C77-8B30-44A86B25F715}"/>
              </a:ext>
            </a:extLst>
          </p:cNvPr>
          <p:cNvSpPr/>
          <p:nvPr/>
        </p:nvSpPr>
        <p:spPr>
          <a:xfrm flipH="1">
            <a:off x="1476455" y="3787396"/>
            <a:ext cx="261716" cy="26171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E22BD83-6058-4EB4-A481-D2EFD59C8582}"/>
              </a:ext>
            </a:extLst>
          </p:cNvPr>
          <p:cNvSpPr/>
          <p:nvPr/>
        </p:nvSpPr>
        <p:spPr>
          <a:xfrm>
            <a:off x="977243" y="4201526"/>
            <a:ext cx="1260140" cy="1872209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6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A6FC221C-1300-4C61-84DF-893CB82D6B24}"/>
              </a:ext>
            </a:extLst>
          </p:cNvPr>
          <p:cNvGrpSpPr/>
          <p:nvPr/>
        </p:nvGrpSpPr>
        <p:grpSpPr>
          <a:xfrm>
            <a:off x="977243" y="4626410"/>
            <a:ext cx="1260140" cy="1186259"/>
            <a:chOff x="602568" y="4345057"/>
            <a:chExt cx="1260140" cy="11862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F05CD-7226-4C62-A7AB-BA6F07FF54BB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06FB89-A3B8-4B80-8ED1-087D018C1948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95513D-D3EA-4FB0-A4AE-FBF7343CDAFD}"/>
              </a:ext>
            </a:extLst>
          </p:cNvPr>
          <p:cNvSpPr txBox="1"/>
          <p:nvPr/>
        </p:nvSpPr>
        <p:spPr>
          <a:xfrm>
            <a:off x="977243" y="3321737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778983-9DCA-4F53-A3A1-11ACAAAB3451}"/>
              </a:ext>
            </a:extLst>
          </p:cNvPr>
          <p:cNvSpPr/>
          <p:nvPr/>
        </p:nvSpPr>
        <p:spPr>
          <a:xfrm flipH="1">
            <a:off x="5941515" y="37801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2CAC82EB-B75B-4C65-AE7F-21A40C72C56C}"/>
              </a:ext>
            </a:extLst>
          </p:cNvPr>
          <p:cNvSpPr/>
          <p:nvPr/>
        </p:nvSpPr>
        <p:spPr>
          <a:xfrm>
            <a:off x="5442303" y="4201526"/>
            <a:ext cx="1260140" cy="1872209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그룹 9">
            <a:extLst>
              <a:ext uri="{FF2B5EF4-FFF2-40B4-BE49-F238E27FC236}">
                <a16:creationId xmlns:a16="http://schemas.microsoft.com/office/drawing/2014/main" id="{3782C3AC-C0AD-4CBF-BCCD-6B55BB8D0915}"/>
              </a:ext>
            </a:extLst>
          </p:cNvPr>
          <p:cNvGrpSpPr/>
          <p:nvPr/>
        </p:nvGrpSpPr>
        <p:grpSpPr>
          <a:xfrm>
            <a:off x="5442303" y="4626410"/>
            <a:ext cx="1260140" cy="1186259"/>
            <a:chOff x="3967628" y="4345057"/>
            <a:chExt cx="1260140" cy="11862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F17BBB-4ADB-452F-923D-01483892C64B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F38912-FFED-4DBC-9496-B207A420D5EE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79A752-0D5F-4169-943B-697ABBB10780}"/>
              </a:ext>
            </a:extLst>
          </p:cNvPr>
          <p:cNvSpPr txBox="1"/>
          <p:nvPr/>
        </p:nvSpPr>
        <p:spPr>
          <a:xfrm>
            <a:off x="5442303" y="3314443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2019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9F6B78-9CF0-4E2C-B385-C1EA691BE863}"/>
              </a:ext>
            </a:extLst>
          </p:cNvPr>
          <p:cNvSpPr/>
          <p:nvPr/>
        </p:nvSpPr>
        <p:spPr>
          <a:xfrm flipH="1">
            <a:off x="10406573" y="3785434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7F113D51-73BE-4F3F-831B-32EBECB4F6EA}"/>
              </a:ext>
            </a:extLst>
          </p:cNvPr>
          <p:cNvSpPr/>
          <p:nvPr/>
        </p:nvSpPr>
        <p:spPr>
          <a:xfrm>
            <a:off x="9907361" y="4201526"/>
            <a:ext cx="1260140" cy="1872209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1DAB0E7B-21F5-4B2E-BA7A-DAB02B009755}"/>
              </a:ext>
            </a:extLst>
          </p:cNvPr>
          <p:cNvGrpSpPr/>
          <p:nvPr/>
        </p:nvGrpSpPr>
        <p:grpSpPr>
          <a:xfrm>
            <a:off x="9907361" y="4626410"/>
            <a:ext cx="1260140" cy="1186259"/>
            <a:chOff x="7332687" y="4345057"/>
            <a:chExt cx="1260140" cy="11862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77358F-8F24-45C3-9955-20886CB9EDE6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7B71A-879F-4077-91F6-A1905947BD01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BC111F-A111-488E-8F1A-1853EDE45769}"/>
              </a:ext>
            </a:extLst>
          </p:cNvPr>
          <p:cNvSpPr txBox="1"/>
          <p:nvPr/>
        </p:nvSpPr>
        <p:spPr>
          <a:xfrm>
            <a:off x="9907361" y="3319775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7423F3-768C-4CD1-847E-79EED30FC91D}"/>
              </a:ext>
            </a:extLst>
          </p:cNvPr>
          <p:cNvSpPr/>
          <p:nvPr/>
        </p:nvSpPr>
        <p:spPr>
          <a:xfrm rot="10800000" flipH="1">
            <a:off x="3708985" y="37812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E48DF0E8-2FAA-4CD9-A4CB-00963E468BEC}"/>
              </a:ext>
            </a:extLst>
          </p:cNvPr>
          <p:cNvSpPr/>
          <p:nvPr/>
        </p:nvSpPr>
        <p:spPr>
          <a:xfrm rot="10800000">
            <a:off x="3209773" y="1766137"/>
            <a:ext cx="1260140" cy="1872209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FDA7AEE7-6442-4D06-AA72-C8DA2E7E6C8F}"/>
              </a:ext>
            </a:extLst>
          </p:cNvPr>
          <p:cNvGrpSpPr/>
          <p:nvPr/>
        </p:nvGrpSpPr>
        <p:grpSpPr>
          <a:xfrm>
            <a:off x="3209773" y="1899135"/>
            <a:ext cx="1260140" cy="1171062"/>
            <a:chOff x="2286794" y="1617783"/>
            <a:chExt cx="1260140" cy="11710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2069DF-F57E-4A9F-A9B7-0E4196569E00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110A5F-4752-48B9-97CC-4B87C7638566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F4984A-621C-451A-A9CD-8DA45C12E22F}"/>
              </a:ext>
            </a:extLst>
          </p:cNvPr>
          <p:cNvSpPr txBox="1"/>
          <p:nvPr/>
        </p:nvSpPr>
        <p:spPr>
          <a:xfrm>
            <a:off x="3209773" y="4170053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13A7903-F910-4136-9ACA-87A877D4A2A9}"/>
              </a:ext>
            </a:extLst>
          </p:cNvPr>
          <p:cNvSpPr/>
          <p:nvPr/>
        </p:nvSpPr>
        <p:spPr>
          <a:xfrm rot="10800000" flipH="1">
            <a:off x="8174045" y="3780398"/>
            <a:ext cx="261716" cy="261716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366206C6-7E04-4BFA-A040-BEA054A14090}"/>
              </a:ext>
            </a:extLst>
          </p:cNvPr>
          <p:cNvSpPr/>
          <p:nvPr/>
        </p:nvSpPr>
        <p:spPr>
          <a:xfrm rot="10800000">
            <a:off x="7674833" y="1780995"/>
            <a:ext cx="1260140" cy="1872209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0" name="그룹 2">
            <a:extLst>
              <a:ext uri="{FF2B5EF4-FFF2-40B4-BE49-F238E27FC236}">
                <a16:creationId xmlns:a16="http://schemas.microsoft.com/office/drawing/2014/main" id="{E53D9EF8-ADB7-43A9-A0F9-947D9ACB6AB0}"/>
              </a:ext>
            </a:extLst>
          </p:cNvPr>
          <p:cNvGrpSpPr/>
          <p:nvPr/>
        </p:nvGrpSpPr>
        <p:grpSpPr>
          <a:xfrm>
            <a:off x="7674833" y="1913993"/>
            <a:ext cx="1260140" cy="1171062"/>
            <a:chOff x="5688124" y="1632641"/>
            <a:chExt cx="1260140" cy="11710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5429D2-A206-4B69-9467-A853D1F92879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BBA36C-447E-43FC-89A3-F9EE5F8D92B8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0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3EB1827-1226-46A4-8988-5071421A2F50}"/>
              </a:ext>
            </a:extLst>
          </p:cNvPr>
          <p:cNvSpPr txBox="1"/>
          <p:nvPr/>
        </p:nvSpPr>
        <p:spPr>
          <a:xfrm>
            <a:off x="7674833" y="4169219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2020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8B68FF48-9581-415B-936E-DC119FC72A0F}"/>
              </a:ext>
            </a:extLst>
          </p:cNvPr>
          <p:cNvGrpSpPr/>
          <p:nvPr/>
        </p:nvGrpSpPr>
        <p:grpSpPr>
          <a:xfrm>
            <a:off x="9174648" y="1829475"/>
            <a:ext cx="2114257" cy="3594471"/>
            <a:chOff x="9174647" y="1829474"/>
            <a:chExt cx="2114257" cy="3594471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18E85AA-F9E2-4D75-90A1-D92E7D79D244}"/>
                </a:ext>
              </a:extLst>
            </p:cNvPr>
            <p:cNvSpPr/>
            <p:nvPr/>
          </p:nvSpPr>
          <p:spPr>
            <a:xfrm rot="5400000">
              <a:off x="10662713" y="4797753"/>
              <a:ext cx="553042" cy="699341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59B4E4-78CA-4F45-A08A-6355AB6351EB}"/>
                </a:ext>
              </a:extLst>
            </p:cNvPr>
            <p:cNvSpPr/>
            <p:nvPr/>
          </p:nvSpPr>
          <p:spPr>
            <a:xfrm>
              <a:off x="9174647" y="1829474"/>
              <a:ext cx="2068190" cy="3024336"/>
            </a:xfrm>
            <a:prstGeom prst="rect">
              <a:avLst/>
            </a:prstGeom>
            <a:noFill/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2BBE6E-09E3-4575-BDAD-96AB0B8A4358}"/>
              </a:ext>
            </a:extLst>
          </p:cNvPr>
          <p:cNvGrpSpPr/>
          <p:nvPr/>
        </p:nvGrpSpPr>
        <p:grpSpPr>
          <a:xfrm>
            <a:off x="9386235" y="2609796"/>
            <a:ext cx="1645017" cy="1915332"/>
            <a:chOff x="1364812" y="1766707"/>
            <a:chExt cx="1431860" cy="1915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1F2C31-EBBE-48C3-92CC-BDE8444F3E45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6C4D4E-DE13-4D09-B0A8-5DF1D7EE3A7D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7">
            <a:extLst>
              <a:ext uri="{FF2B5EF4-FFF2-40B4-BE49-F238E27FC236}">
                <a16:creationId xmlns:a16="http://schemas.microsoft.com/office/drawing/2014/main" id="{68DAA37E-7C04-4673-B5A6-8E9170F74ADF}"/>
              </a:ext>
            </a:extLst>
          </p:cNvPr>
          <p:cNvGrpSpPr/>
          <p:nvPr/>
        </p:nvGrpSpPr>
        <p:grpSpPr>
          <a:xfrm>
            <a:off x="6425714" y="1829475"/>
            <a:ext cx="2114257" cy="3594471"/>
            <a:chOff x="6425713" y="1829474"/>
            <a:chExt cx="2114257" cy="3594471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E6943DD-ACD4-4B6E-87C0-52DF7810A6C2}"/>
                </a:ext>
              </a:extLst>
            </p:cNvPr>
            <p:cNvSpPr/>
            <p:nvPr/>
          </p:nvSpPr>
          <p:spPr>
            <a:xfrm rot="5400000">
              <a:off x="7913779" y="4797753"/>
              <a:ext cx="553042" cy="699341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5B6E55-BA1E-4A95-9843-C9A8C7F0489B}"/>
                </a:ext>
              </a:extLst>
            </p:cNvPr>
            <p:cNvSpPr/>
            <p:nvPr/>
          </p:nvSpPr>
          <p:spPr>
            <a:xfrm>
              <a:off x="6425713" y="1829474"/>
              <a:ext cx="2068190" cy="3024336"/>
            </a:xfrm>
            <a:prstGeom prst="rect">
              <a:avLst/>
            </a:prstGeom>
            <a:noFill/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E7C4E-8F03-4413-A67E-C1E63F10888D}"/>
              </a:ext>
            </a:extLst>
          </p:cNvPr>
          <p:cNvGrpSpPr/>
          <p:nvPr/>
        </p:nvGrpSpPr>
        <p:grpSpPr>
          <a:xfrm>
            <a:off x="6637301" y="2609796"/>
            <a:ext cx="1645017" cy="1915332"/>
            <a:chOff x="1364812" y="1766707"/>
            <a:chExt cx="1431860" cy="1915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7A59B9-E4DF-41F4-A16B-8C894877C84F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28E385-A496-43FC-BD53-873B542442E3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89C942E1-3E6F-4B65-8961-2E27F88EC25F}"/>
              </a:ext>
            </a:extLst>
          </p:cNvPr>
          <p:cNvGrpSpPr/>
          <p:nvPr/>
        </p:nvGrpSpPr>
        <p:grpSpPr>
          <a:xfrm>
            <a:off x="3676779" y="1829474"/>
            <a:ext cx="2114257" cy="3584946"/>
            <a:chOff x="3676778" y="1829474"/>
            <a:chExt cx="2114257" cy="3584946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A4E87B2-9949-46DE-98A6-8994A18B41A6}"/>
                </a:ext>
              </a:extLst>
            </p:cNvPr>
            <p:cNvSpPr/>
            <p:nvPr/>
          </p:nvSpPr>
          <p:spPr>
            <a:xfrm rot="5400000">
              <a:off x="5169607" y="4792991"/>
              <a:ext cx="543516" cy="699341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B1DAA8-2A96-4874-80E5-397B587A01F5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noFill/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03D86-E8A3-49D5-B413-C3881CCBEF47}"/>
              </a:ext>
            </a:extLst>
          </p:cNvPr>
          <p:cNvGrpSpPr/>
          <p:nvPr/>
        </p:nvGrpSpPr>
        <p:grpSpPr>
          <a:xfrm>
            <a:off x="3888366" y="2609796"/>
            <a:ext cx="1645017" cy="1915332"/>
            <a:chOff x="1364812" y="1766707"/>
            <a:chExt cx="1431860" cy="1915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C72559-22FB-435D-92D8-CF041D293B1E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076D9-6C4B-423A-AD73-CD6EB6BDCA3F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EE5ABC6F-E6DD-49CA-98D2-50DB5AECD407}"/>
              </a:ext>
            </a:extLst>
          </p:cNvPr>
          <p:cNvGrpSpPr/>
          <p:nvPr/>
        </p:nvGrpSpPr>
        <p:grpSpPr>
          <a:xfrm>
            <a:off x="927844" y="1829475"/>
            <a:ext cx="2133306" cy="3584945"/>
            <a:chOff x="927844" y="1829474"/>
            <a:chExt cx="2133306" cy="3584945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C7798EB-585B-43F4-9C74-EC19EB44853C}"/>
                </a:ext>
              </a:extLst>
            </p:cNvPr>
            <p:cNvSpPr/>
            <p:nvPr/>
          </p:nvSpPr>
          <p:spPr>
            <a:xfrm rot="5400000">
              <a:off x="2439721" y="4792990"/>
              <a:ext cx="543518" cy="69934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5873CD-867B-40E0-A633-E43459EB463C}"/>
                </a:ext>
              </a:extLst>
            </p:cNvPr>
            <p:cNvSpPr/>
            <p:nvPr/>
          </p:nvSpPr>
          <p:spPr>
            <a:xfrm>
              <a:off x="927844" y="1829474"/>
              <a:ext cx="2068189" cy="3024336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6C3A65-3414-424B-BCCE-2D247498FE19}"/>
              </a:ext>
            </a:extLst>
          </p:cNvPr>
          <p:cNvGrpSpPr/>
          <p:nvPr/>
        </p:nvGrpSpPr>
        <p:grpSpPr>
          <a:xfrm>
            <a:off x="1139432" y="2609796"/>
            <a:ext cx="1645015" cy="1915332"/>
            <a:chOff x="1364812" y="1766707"/>
            <a:chExt cx="1431860" cy="1915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E7510F-2296-4C80-9B6D-B7DA9F59EAF4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A38DCF-6F23-483F-B186-D8F3F13DF64D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D12BE85-5632-4FB2-9672-A452D2600B63}"/>
              </a:ext>
            </a:extLst>
          </p:cNvPr>
          <p:cNvSpPr/>
          <p:nvPr/>
        </p:nvSpPr>
        <p:spPr>
          <a:xfrm>
            <a:off x="936699" y="5512768"/>
            <a:ext cx="2088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091E2-03DC-4283-A93F-2AB19BC14A42}"/>
              </a:ext>
            </a:extLst>
          </p:cNvPr>
          <p:cNvSpPr/>
          <p:nvPr/>
        </p:nvSpPr>
        <p:spPr>
          <a:xfrm>
            <a:off x="3685633" y="5512768"/>
            <a:ext cx="2088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4D2D0F-8B83-4D4E-9113-25D279FDCCF4}"/>
              </a:ext>
            </a:extLst>
          </p:cNvPr>
          <p:cNvSpPr/>
          <p:nvPr/>
        </p:nvSpPr>
        <p:spPr>
          <a:xfrm>
            <a:off x="6434568" y="5512768"/>
            <a:ext cx="2088000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DD8358-23FD-473B-A96B-66BC2D21487C}"/>
              </a:ext>
            </a:extLst>
          </p:cNvPr>
          <p:cNvSpPr/>
          <p:nvPr/>
        </p:nvSpPr>
        <p:spPr>
          <a:xfrm>
            <a:off x="9183502" y="5512768"/>
            <a:ext cx="20880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8A6BA4-BBD2-44B0-A062-09D0BB402C62}"/>
              </a:ext>
            </a:extLst>
          </p:cNvPr>
          <p:cNvSpPr txBox="1"/>
          <p:nvPr/>
        </p:nvSpPr>
        <p:spPr>
          <a:xfrm>
            <a:off x="1080599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ED2731-E3E1-4954-B134-A80337170D49}"/>
              </a:ext>
            </a:extLst>
          </p:cNvPr>
          <p:cNvSpPr txBox="1"/>
          <p:nvPr/>
        </p:nvSpPr>
        <p:spPr>
          <a:xfrm>
            <a:off x="3829533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D0B37-4C11-4AAF-825E-4D45BF3CB9A6}"/>
              </a:ext>
            </a:extLst>
          </p:cNvPr>
          <p:cNvSpPr txBox="1"/>
          <p:nvPr/>
        </p:nvSpPr>
        <p:spPr>
          <a:xfrm>
            <a:off x="6578468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7AF8D7-FBD4-4629-A296-353961896A22}"/>
              </a:ext>
            </a:extLst>
          </p:cNvPr>
          <p:cNvSpPr txBox="1"/>
          <p:nvPr/>
        </p:nvSpPr>
        <p:spPr>
          <a:xfrm>
            <a:off x="9327402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E8096731-F9D4-4F66-982E-C375E72D1B26}"/>
              </a:ext>
            </a:extLst>
          </p:cNvPr>
          <p:cNvSpPr/>
          <p:nvPr/>
        </p:nvSpPr>
        <p:spPr>
          <a:xfrm>
            <a:off x="1766992" y="2089411"/>
            <a:ext cx="446464" cy="342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6B487547-3A42-4F7C-836C-F5FF583CB7FC}"/>
              </a:ext>
            </a:extLst>
          </p:cNvPr>
          <p:cNvSpPr/>
          <p:nvPr/>
        </p:nvSpPr>
        <p:spPr>
          <a:xfrm rot="2700000">
            <a:off x="4573488" y="1980943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F50D8E2E-B8DC-48B5-86E2-EA82933FAE00}"/>
              </a:ext>
            </a:extLst>
          </p:cNvPr>
          <p:cNvSpPr/>
          <p:nvPr/>
        </p:nvSpPr>
        <p:spPr>
          <a:xfrm rot="18805991">
            <a:off x="7245730" y="2030475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420EC16B-EBB3-48ED-AF8E-07A3219EE085}"/>
              </a:ext>
            </a:extLst>
          </p:cNvPr>
          <p:cNvSpPr/>
          <p:nvPr/>
        </p:nvSpPr>
        <p:spPr>
          <a:xfrm>
            <a:off x="9998372" y="2110296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FCD9D4D-3A87-4CA2-A7DA-BFB89E3D0150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Columns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D7C6-2823-4343-9F6B-6B6F2A34ECD6}"/>
              </a:ext>
            </a:extLst>
          </p:cNvPr>
          <p:cNvSpPr txBox="1"/>
          <p:nvPr/>
        </p:nvSpPr>
        <p:spPr>
          <a:xfrm>
            <a:off x="6328975" y="1881715"/>
            <a:ext cx="24840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164C2-DE00-414A-B7F0-F9B2EB4F0E4D}"/>
              </a:ext>
            </a:extLst>
          </p:cNvPr>
          <p:cNvSpPr txBox="1"/>
          <p:nvPr/>
        </p:nvSpPr>
        <p:spPr>
          <a:xfrm>
            <a:off x="9129733" y="1881715"/>
            <a:ext cx="24840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A2674-7BD6-416C-ACD3-164E1BB3F7F1}"/>
              </a:ext>
            </a:extLst>
          </p:cNvPr>
          <p:cNvSpPr txBox="1"/>
          <p:nvPr/>
        </p:nvSpPr>
        <p:spPr>
          <a:xfrm>
            <a:off x="3528353" y="1881715"/>
            <a:ext cx="2483865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3AA66-8F7D-46CE-A23E-0835334C2482}"/>
              </a:ext>
            </a:extLst>
          </p:cNvPr>
          <p:cNvSpPr txBox="1"/>
          <p:nvPr/>
        </p:nvSpPr>
        <p:spPr>
          <a:xfrm>
            <a:off x="3528353" y="4085053"/>
            <a:ext cx="2483865" cy="2136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3D0BE-3E30-45BD-AA8F-B04C5C1D57AA}"/>
              </a:ext>
            </a:extLst>
          </p:cNvPr>
          <p:cNvSpPr txBox="1"/>
          <p:nvPr/>
        </p:nvSpPr>
        <p:spPr>
          <a:xfrm>
            <a:off x="727731" y="1881715"/>
            <a:ext cx="2483865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3A3009-60C9-481D-A84E-0BC835641721}"/>
              </a:ext>
            </a:extLst>
          </p:cNvPr>
          <p:cNvSpPr txBox="1"/>
          <p:nvPr/>
        </p:nvSpPr>
        <p:spPr>
          <a:xfrm>
            <a:off x="722811" y="5580701"/>
            <a:ext cx="69413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AB668-CA71-479F-BCDE-BEBF75E3348E}"/>
              </a:ext>
            </a:extLst>
          </p:cNvPr>
          <p:cNvSpPr txBox="1"/>
          <p:nvPr/>
        </p:nvSpPr>
        <p:spPr>
          <a:xfrm>
            <a:off x="722811" y="812886"/>
            <a:ext cx="2313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BA0B2-C96D-45F3-BFC3-C89C3E82EFCC}"/>
              </a:ext>
            </a:extLst>
          </p:cNvPr>
          <p:cNvSpPr txBox="1"/>
          <p:nvPr/>
        </p:nvSpPr>
        <p:spPr>
          <a:xfrm>
            <a:off x="3571891" y="797497"/>
            <a:ext cx="2313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BB267-60BE-4438-9BCB-6708B921CA5F}"/>
              </a:ext>
            </a:extLst>
          </p:cNvPr>
          <p:cNvSpPr txBox="1"/>
          <p:nvPr/>
        </p:nvSpPr>
        <p:spPr>
          <a:xfrm>
            <a:off x="6608262" y="812886"/>
            <a:ext cx="4952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43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8799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8192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1" name="Graphic 113">
            <a:extLst>
              <a:ext uri="{FF2B5EF4-FFF2-40B4-BE49-F238E27FC236}">
                <a16:creationId xmlns:a16="http://schemas.microsoft.com/office/drawing/2014/main" id="{790FB92C-71AC-4647-90F7-57D92DEB2699}"/>
              </a:ext>
            </a:extLst>
          </p:cNvPr>
          <p:cNvGrpSpPr/>
          <p:nvPr/>
        </p:nvGrpSpPr>
        <p:grpSpPr>
          <a:xfrm>
            <a:off x="9925329" y="602131"/>
            <a:ext cx="1933302" cy="2220852"/>
            <a:chOff x="3273624" y="505223"/>
            <a:chExt cx="5528499" cy="635078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9D6B04-2837-48AC-86A0-F659C655C437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ED0406-4DB4-4AA3-9B04-2AF03CE7FD09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9C9FD7-2332-4844-9F1B-A2949FAC740A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27AB2F-231D-45E2-B5B5-AE55D0FF7DC1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A2B1926-0D04-451D-B843-2005BDEEFF4F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8FF7CBE-FCBE-44A0-8FE4-B8CB36A4470F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5CE45B1-4F7C-4BEC-AA8D-F33EF6341E7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DB89BB-2D14-447E-B08A-865E5682EE6B}"/>
              </a:ext>
            </a:extLst>
          </p:cNvPr>
          <p:cNvGrpSpPr/>
          <p:nvPr/>
        </p:nvGrpSpPr>
        <p:grpSpPr>
          <a:xfrm>
            <a:off x="9053435" y="2575690"/>
            <a:ext cx="838767" cy="894948"/>
            <a:chOff x="5975859" y="4398586"/>
            <a:chExt cx="945247" cy="1008560"/>
          </a:xfrm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B6EFA6B-CC4D-41BC-A1DC-8255A8316F2A}"/>
                </a:ext>
              </a:extLst>
            </p:cNvPr>
            <p:cNvSpPr/>
            <p:nvPr/>
          </p:nvSpPr>
          <p:spPr>
            <a:xfrm>
              <a:off x="6008914" y="4398586"/>
              <a:ext cx="870857" cy="32722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FB7329-33D6-4B3E-B939-C70DE893731E}"/>
                </a:ext>
              </a:extLst>
            </p:cNvPr>
            <p:cNvSpPr/>
            <p:nvPr/>
          </p:nvSpPr>
          <p:spPr>
            <a:xfrm>
              <a:off x="6008914" y="4824426"/>
              <a:ext cx="870857" cy="82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1654BFD-AE0D-492A-BA9F-6808AF774747}"/>
                </a:ext>
              </a:extLst>
            </p:cNvPr>
            <p:cNvSpPr/>
            <p:nvPr/>
          </p:nvSpPr>
          <p:spPr>
            <a:xfrm>
              <a:off x="5975859" y="5324721"/>
              <a:ext cx="945247" cy="82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F9B969-F92B-465D-809E-7F1E2022FA81}"/>
                </a:ext>
              </a:extLst>
            </p:cNvPr>
            <p:cNvSpPr/>
            <p:nvPr/>
          </p:nvSpPr>
          <p:spPr>
            <a:xfrm>
              <a:off x="6045834" y="5262308"/>
              <a:ext cx="795423" cy="624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1B64D93-6640-4062-946B-4B6A49DCD4D5}"/>
                </a:ext>
              </a:extLst>
            </p:cNvPr>
            <p:cNvGrpSpPr/>
            <p:nvPr/>
          </p:nvGrpSpPr>
          <p:grpSpPr>
            <a:xfrm>
              <a:off x="6071520" y="4894929"/>
              <a:ext cx="750468" cy="367550"/>
              <a:chOff x="6071520" y="4894929"/>
              <a:chExt cx="750468" cy="36755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0B8F923-99C2-4BA3-9D81-0BB144D99EE5}"/>
                  </a:ext>
                </a:extLst>
              </p:cNvPr>
              <p:cNvSpPr/>
              <p:nvPr/>
            </p:nvSpPr>
            <p:spPr>
              <a:xfrm>
                <a:off x="6071520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72866AB-2B1E-486B-BC30-6BF12CA54A55}"/>
                  </a:ext>
                </a:extLst>
              </p:cNvPr>
              <p:cNvSpPr/>
              <p:nvPr/>
            </p:nvSpPr>
            <p:spPr>
              <a:xfrm>
                <a:off x="6239924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DE91C5-A801-4EC5-A99E-59AF39E96857}"/>
                  </a:ext>
                </a:extLst>
              </p:cNvPr>
              <p:cNvSpPr/>
              <p:nvPr/>
            </p:nvSpPr>
            <p:spPr>
              <a:xfrm>
                <a:off x="6408328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C597A66-8315-473A-8B4D-291656481240}"/>
                  </a:ext>
                </a:extLst>
              </p:cNvPr>
              <p:cNvSpPr/>
              <p:nvPr/>
            </p:nvSpPr>
            <p:spPr>
              <a:xfrm>
                <a:off x="6576732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C62FC85-9F0F-43A9-8ABF-22E1BCCDC28A}"/>
                  </a:ext>
                </a:extLst>
              </p:cNvPr>
              <p:cNvSpPr/>
              <p:nvPr/>
            </p:nvSpPr>
            <p:spPr>
              <a:xfrm>
                <a:off x="6745134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E2987D-A310-43F7-8DB6-07936138AEF9}"/>
              </a:ext>
            </a:extLst>
          </p:cNvPr>
          <p:cNvGrpSpPr/>
          <p:nvPr/>
        </p:nvGrpSpPr>
        <p:grpSpPr>
          <a:xfrm>
            <a:off x="7493964" y="1209921"/>
            <a:ext cx="2128669" cy="1146890"/>
            <a:chOff x="9075380" y="1703389"/>
            <a:chExt cx="2128669" cy="1146890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FFBA5F30-AD8E-4E49-9B3C-AC27929A512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8">
              <a:extLst>
                <a:ext uri="{FF2B5EF4-FFF2-40B4-BE49-F238E27FC236}">
                  <a16:creationId xmlns:a16="http://schemas.microsoft.com/office/drawing/2014/main" id="{9C11E22A-2BF0-437C-86FB-3BACFA084655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244008E4-C947-40F8-9EFD-FE399E9C3589}"/>
                </a:ext>
              </a:extLst>
            </p:cNvPr>
            <p:cNvSpPr/>
            <p:nvPr/>
          </p:nvSpPr>
          <p:spPr>
            <a:xfrm>
              <a:off x="10592216" y="2460350"/>
              <a:ext cx="306132" cy="306132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E01F6753-05B9-4BC7-B886-694B775DF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B5A56F-0FCF-493C-8C73-A0C7280D70F9}"/>
                </a:ext>
              </a:extLst>
            </p:cNvPr>
            <p:cNvSpPr txBox="1"/>
            <p:nvPr/>
          </p:nvSpPr>
          <p:spPr>
            <a:xfrm>
              <a:off x="9330408" y="2441182"/>
              <a:ext cx="11471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Internet</a:t>
              </a:r>
            </a:p>
          </p:txBody>
        </p:sp>
      </p:grpSp>
      <p:grpSp>
        <p:nvGrpSpPr>
          <p:cNvPr id="66" name="Graphic 21">
            <a:extLst>
              <a:ext uri="{FF2B5EF4-FFF2-40B4-BE49-F238E27FC236}">
                <a16:creationId xmlns:a16="http://schemas.microsoft.com/office/drawing/2014/main" id="{ED78BAFA-AFCC-4AC7-8D83-5362F294F0F6}"/>
              </a:ext>
            </a:extLst>
          </p:cNvPr>
          <p:cNvGrpSpPr/>
          <p:nvPr/>
        </p:nvGrpSpPr>
        <p:grpSpPr>
          <a:xfrm>
            <a:off x="7724705" y="2533500"/>
            <a:ext cx="890677" cy="1143496"/>
            <a:chOff x="3425127" y="0"/>
            <a:chExt cx="5341746" cy="68580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417BCE7-E9BA-442E-84D2-00DCDF929912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D8EFC8-B8DF-4EA9-81C9-2DAA67CCE9FF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E5D7F69-7103-44F1-8F3A-6EF473226496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EAA564A-A32C-4C6C-B97C-65E1EA3C1A11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B8D752-6D88-459D-BAB5-2169FA614A95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aphic 1">
            <a:extLst>
              <a:ext uri="{FF2B5EF4-FFF2-40B4-BE49-F238E27FC236}">
                <a16:creationId xmlns:a16="http://schemas.microsoft.com/office/drawing/2014/main" id="{5D054592-B596-487D-8373-D73D81163E45}"/>
              </a:ext>
            </a:extLst>
          </p:cNvPr>
          <p:cNvGrpSpPr/>
          <p:nvPr/>
        </p:nvGrpSpPr>
        <p:grpSpPr>
          <a:xfrm>
            <a:off x="553697" y="4099046"/>
            <a:ext cx="4563119" cy="2641527"/>
            <a:chOff x="172557" y="0"/>
            <a:chExt cx="11846886" cy="685800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27F17C-3D9F-40CE-A85A-872F17EB942D}"/>
                </a:ext>
              </a:extLst>
            </p:cNvPr>
            <p:cNvSpPr/>
            <p:nvPr/>
          </p:nvSpPr>
          <p:spPr>
            <a:xfrm>
              <a:off x="172457" y="139450"/>
              <a:ext cx="11845539" cy="6720697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8340D06-D88D-4F5A-B41C-541D79F54888}"/>
                </a:ext>
              </a:extLst>
            </p:cNvPr>
            <p:cNvSpPr/>
            <p:nvPr/>
          </p:nvSpPr>
          <p:spPr>
            <a:xfrm>
              <a:off x="1802672" y="30693"/>
              <a:ext cx="3530701" cy="5882364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DFAF07E-0B13-4414-8C9B-BB72BB7693BB}"/>
                </a:ext>
              </a:extLst>
            </p:cNvPr>
            <p:cNvSpPr/>
            <p:nvPr/>
          </p:nvSpPr>
          <p:spPr>
            <a:xfrm>
              <a:off x="5127296" y="4543591"/>
              <a:ext cx="3355603" cy="1803622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BB4BB6B-9337-41F9-B586-D3F32238C23E}"/>
                </a:ext>
              </a:extLst>
            </p:cNvPr>
            <p:cNvSpPr/>
            <p:nvPr/>
          </p:nvSpPr>
          <p:spPr>
            <a:xfrm>
              <a:off x="1993236" y="381283"/>
              <a:ext cx="3261866" cy="5044631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126750-36CF-49BB-B527-E5DFB744F413}"/>
                </a:ext>
              </a:extLst>
            </p:cNvPr>
            <p:cNvSpPr/>
            <p:nvPr/>
          </p:nvSpPr>
          <p:spPr>
            <a:xfrm>
              <a:off x="3298540" y="1717062"/>
              <a:ext cx="2274214" cy="1949573"/>
            </a:xfrm>
            <a:custGeom>
              <a:avLst/>
              <a:gdLst>
                <a:gd name="connsiteX0" fmla="*/ 12960 w 2274214"/>
                <a:gd name="connsiteY0" fmla="*/ 503679 h 1949573"/>
                <a:gd name="connsiteX1" fmla="*/ 236429 w 2274214"/>
                <a:gd name="connsiteY1" fmla="*/ 196787 h 1949573"/>
                <a:gd name="connsiteX2" fmla="*/ 1820572 w 2274214"/>
                <a:gd name="connsiteY2" fmla="*/ 6646 h 1949573"/>
                <a:gd name="connsiteX3" fmla="*/ 2034765 w 2274214"/>
                <a:gd name="connsiteY3" fmla="*/ 176927 h 1949573"/>
                <a:gd name="connsiteX4" fmla="*/ 2267304 w 2274214"/>
                <a:gd name="connsiteY4" fmla="*/ 1389790 h 1949573"/>
                <a:gd name="connsiteX5" fmla="*/ 2081080 w 2274214"/>
                <a:gd name="connsiteY5" fmla="*/ 1626522 h 1949573"/>
                <a:gd name="connsiteX6" fmla="*/ 642687 w 2274214"/>
                <a:gd name="connsiteY6" fmla="*/ 1933689 h 1949573"/>
                <a:gd name="connsiteX7" fmla="*/ 269413 w 2274214"/>
                <a:gd name="connsiteY7" fmla="*/ 1737707 h 1949573"/>
                <a:gd name="connsiteX8" fmla="*/ 12960 w 2274214"/>
                <a:gd name="connsiteY8" fmla="*/ 503679 h 19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214" h="1949573">
                  <a:moveTo>
                    <a:pt x="12960" y="503679"/>
                  </a:moveTo>
                  <a:cubicBezTo>
                    <a:pt x="-52321" y="215684"/>
                    <a:pt x="145654" y="211767"/>
                    <a:pt x="236429" y="196787"/>
                  </a:cubicBezTo>
                  <a:lnTo>
                    <a:pt x="1820572" y="6646"/>
                  </a:lnTo>
                  <a:cubicBezTo>
                    <a:pt x="1937048" y="-21460"/>
                    <a:pt x="2009202" y="40386"/>
                    <a:pt x="2034765" y="176927"/>
                  </a:cubicBezTo>
                  <a:lnTo>
                    <a:pt x="2267304" y="1389790"/>
                  </a:lnTo>
                  <a:cubicBezTo>
                    <a:pt x="2272458" y="1415078"/>
                    <a:pt x="2318430" y="1571136"/>
                    <a:pt x="2081080" y="1626522"/>
                  </a:cubicBezTo>
                  <a:cubicBezTo>
                    <a:pt x="1801812" y="1691666"/>
                    <a:pt x="1166039" y="1833980"/>
                    <a:pt x="642687" y="1933689"/>
                  </a:cubicBezTo>
                  <a:cubicBezTo>
                    <a:pt x="354829" y="1988594"/>
                    <a:pt x="298138" y="1895825"/>
                    <a:pt x="269413" y="1737707"/>
                  </a:cubicBezTo>
                  <a:cubicBezTo>
                    <a:pt x="189908" y="1370137"/>
                    <a:pt x="12960" y="503679"/>
                    <a:pt x="12960" y="503679"/>
                  </a:cubicBezTo>
                  <a:close/>
                </a:path>
              </a:pathLst>
            </a:custGeom>
            <a:solidFill>
              <a:schemeClr val="accent2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D885C7E-CA3A-48D8-8989-DE089BB39348}"/>
                </a:ext>
              </a:extLst>
            </p:cNvPr>
            <p:cNvSpPr/>
            <p:nvPr/>
          </p:nvSpPr>
          <p:spPr>
            <a:xfrm>
              <a:off x="6973937" y="111"/>
              <a:ext cx="2170622" cy="2457658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23E392A-A5C9-4976-9F68-869C9D09A6E4}"/>
                </a:ext>
              </a:extLst>
            </p:cNvPr>
            <p:cNvSpPr/>
            <p:nvPr/>
          </p:nvSpPr>
          <p:spPr>
            <a:xfrm>
              <a:off x="6257829" y="1450227"/>
              <a:ext cx="2481297" cy="3814175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96BF204-FAEF-44B0-BDAF-0DB90B53C4B0}"/>
                </a:ext>
              </a:extLst>
            </p:cNvPr>
            <p:cNvSpPr/>
            <p:nvPr/>
          </p:nvSpPr>
          <p:spPr>
            <a:xfrm>
              <a:off x="5682385" y="4624339"/>
              <a:ext cx="2800721" cy="1510340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chemeClr val="accent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A9E51D-8ACA-4F0D-B20D-1C3BB1C0BD82}"/>
                </a:ext>
              </a:extLst>
            </p:cNvPr>
            <p:cNvSpPr/>
            <p:nvPr/>
          </p:nvSpPr>
          <p:spPr>
            <a:xfrm>
              <a:off x="8409784" y="5478840"/>
              <a:ext cx="1181533" cy="695008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8592631-11DB-4E9F-A81B-D6A00C179B2C}"/>
                </a:ext>
              </a:extLst>
            </p:cNvPr>
            <p:cNvSpPr/>
            <p:nvPr/>
          </p:nvSpPr>
          <p:spPr>
            <a:xfrm>
              <a:off x="8923860" y="5401642"/>
              <a:ext cx="996517" cy="938681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03D1830-E82A-4924-B30F-217E9CF98A55}"/>
                </a:ext>
              </a:extLst>
            </p:cNvPr>
            <p:cNvSpPr/>
            <p:nvPr/>
          </p:nvSpPr>
          <p:spPr>
            <a:xfrm>
              <a:off x="7940169" y="6079637"/>
              <a:ext cx="845832" cy="51400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DF06D54-46FE-4906-A9B3-1851C87B6129}"/>
                </a:ext>
              </a:extLst>
            </p:cNvPr>
            <p:cNvSpPr/>
            <p:nvPr/>
          </p:nvSpPr>
          <p:spPr>
            <a:xfrm>
              <a:off x="8409729" y="5963024"/>
              <a:ext cx="696495" cy="811007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5468531-3729-4FB6-ACC5-AFB943DA2273}"/>
                </a:ext>
              </a:extLst>
            </p:cNvPr>
            <p:cNvSpPr/>
            <p:nvPr/>
          </p:nvSpPr>
          <p:spPr>
            <a:xfrm>
              <a:off x="4993127" y="1894194"/>
              <a:ext cx="3690953" cy="1171650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6DFF55E-0010-4CE8-8AFE-0682B67D32B7}"/>
                </a:ext>
              </a:extLst>
            </p:cNvPr>
            <p:cNvSpPr/>
            <p:nvPr/>
          </p:nvSpPr>
          <p:spPr>
            <a:xfrm>
              <a:off x="7146071" y="636221"/>
              <a:ext cx="880602" cy="972241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0BE069F-931C-43E3-81A2-F1F4358AE9DF}"/>
                </a:ext>
              </a:extLst>
            </p:cNvPr>
            <p:cNvSpPr/>
            <p:nvPr/>
          </p:nvSpPr>
          <p:spPr>
            <a:xfrm>
              <a:off x="7096635" y="1042099"/>
              <a:ext cx="666037" cy="694210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0B13EAD-05A1-49C9-B95A-E47E34C057B0}"/>
                </a:ext>
              </a:extLst>
            </p:cNvPr>
            <p:cNvSpPr/>
            <p:nvPr/>
          </p:nvSpPr>
          <p:spPr>
            <a:xfrm>
              <a:off x="5429303" y="3827148"/>
              <a:ext cx="1180497" cy="1087684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F03FF4D-A619-47A5-9E6D-1E8D78E3C4E9}"/>
                </a:ext>
              </a:extLst>
            </p:cNvPr>
            <p:cNvSpPr/>
            <p:nvPr/>
          </p:nvSpPr>
          <p:spPr>
            <a:xfrm>
              <a:off x="4048670" y="2151346"/>
              <a:ext cx="944710" cy="981482"/>
            </a:xfrm>
            <a:custGeom>
              <a:avLst/>
              <a:gdLst>
                <a:gd name="connsiteX0" fmla="*/ 168 w 944710"/>
                <a:gd name="connsiteY0" fmla="*/ 581614 h 981482"/>
                <a:gd name="connsiteX1" fmla="*/ 8964 w 944710"/>
                <a:gd name="connsiteY1" fmla="*/ 552616 h 981482"/>
                <a:gd name="connsiteX2" fmla="*/ 109910 w 944710"/>
                <a:gd name="connsiteY2" fmla="*/ 378211 h 981482"/>
                <a:gd name="connsiteX3" fmla="*/ 174023 w 944710"/>
                <a:gd name="connsiteY3" fmla="*/ 367903 h 981482"/>
                <a:gd name="connsiteX4" fmla="*/ 371792 w 944710"/>
                <a:gd name="connsiteY4" fmla="*/ 525335 h 981482"/>
                <a:gd name="connsiteX5" fmla="*/ 431714 w 944710"/>
                <a:gd name="connsiteY5" fmla="*/ 516608 h 981482"/>
                <a:gd name="connsiteX6" fmla="*/ 571760 w 944710"/>
                <a:gd name="connsiteY6" fmla="*/ 270325 h 981482"/>
                <a:gd name="connsiteX7" fmla="*/ 708714 w 944710"/>
                <a:gd name="connsiteY7" fmla="*/ 25690 h 981482"/>
                <a:gd name="connsiteX8" fmla="*/ 767948 w 944710"/>
                <a:gd name="connsiteY8" fmla="*/ 14489 h 981482"/>
                <a:gd name="connsiteX9" fmla="*/ 923180 w 944710"/>
                <a:gd name="connsiteY9" fmla="*/ 142922 h 981482"/>
                <a:gd name="connsiteX10" fmla="*/ 934519 w 944710"/>
                <a:gd name="connsiteY10" fmla="*/ 215007 h 981482"/>
                <a:gd name="connsiteX11" fmla="*/ 525169 w 944710"/>
                <a:gd name="connsiteY11" fmla="*/ 952345 h 981482"/>
                <a:gd name="connsiteX12" fmla="*/ 460025 w 944710"/>
                <a:gd name="connsiteY12" fmla="*/ 966295 h 981482"/>
                <a:gd name="connsiteX13" fmla="*/ 143925 w 944710"/>
                <a:gd name="connsiteY13" fmla="*/ 716095 h 981482"/>
                <a:gd name="connsiteX14" fmla="*/ 25937 w 944710"/>
                <a:gd name="connsiteY14" fmla="*/ 623051 h 981482"/>
                <a:gd name="connsiteX15" fmla="*/ 168 w 944710"/>
                <a:gd name="connsiteY15" fmla="*/ 581614 h 9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710" h="981482">
                  <a:moveTo>
                    <a:pt x="168" y="581614"/>
                  </a:moveTo>
                  <a:cubicBezTo>
                    <a:pt x="-863" y="570757"/>
                    <a:pt x="3741" y="561549"/>
                    <a:pt x="8964" y="552616"/>
                  </a:cubicBezTo>
                  <a:cubicBezTo>
                    <a:pt x="42567" y="494481"/>
                    <a:pt x="76101" y="436277"/>
                    <a:pt x="109910" y="378211"/>
                  </a:cubicBezTo>
                  <a:cubicBezTo>
                    <a:pt x="129563" y="344539"/>
                    <a:pt x="142482" y="342753"/>
                    <a:pt x="174023" y="367903"/>
                  </a:cubicBezTo>
                  <a:cubicBezTo>
                    <a:pt x="239923" y="420403"/>
                    <a:pt x="306167" y="472491"/>
                    <a:pt x="371792" y="525335"/>
                  </a:cubicBezTo>
                  <a:cubicBezTo>
                    <a:pt x="399004" y="547256"/>
                    <a:pt x="414534" y="546362"/>
                    <a:pt x="431714" y="516608"/>
                  </a:cubicBezTo>
                  <a:cubicBezTo>
                    <a:pt x="478922" y="434834"/>
                    <a:pt x="525444" y="352579"/>
                    <a:pt x="571760" y="270325"/>
                  </a:cubicBezTo>
                  <a:cubicBezTo>
                    <a:pt x="617594" y="188894"/>
                    <a:pt x="662673" y="106983"/>
                    <a:pt x="708714" y="25690"/>
                  </a:cubicBezTo>
                  <a:cubicBezTo>
                    <a:pt x="726030" y="-4820"/>
                    <a:pt x="740530" y="-7638"/>
                    <a:pt x="767948" y="14489"/>
                  </a:cubicBezTo>
                  <a:cubicBezTo>
                    <a:pt x="820173" y="56751"/>
                    <a:pt x="871505" y="99974"/>
                    <a:pt x="923180" y="142922"/>
                  </a:cubicBezTo>
                  <a:cubicBezTo>
                    <a:pt x="948057" y="163606"/>
                    <a:pt x="950736" y="185871"/>
                    <a:pt x="934519" y="215007"/>
                  </a:cubicBezTo>
                  <a:cubicBezTo>
                    <a:pt x="797496" y="460466"/>
                    <a:pt x="661505" y="706543"/>
                    <a:pt x="525169" y="952345"/>
                  </a:cubicBezTo>
                  <a:cubicBezTo>
                    <a:pt x="506615" y="985742"/>
                    <a:pt x="490948" y="990483"/>
                    <a:pt x="460025" y="966295"/>
                  </a:cubicBezTo>
                  <a:cubicBezTo>
                    <a:pt x="354131" y="883628"/>
                    <a:pt x="249200" y="799586"/>
                    <a:pt x="143925" y="716095"/>
                  </a:cubicBezTo>
                  <a:cubicBezTo>
                    <a:pt x="104687" y="684966"/>
                    <a:pt x="65381" y="653905"/>
                    <a:pt x="25937" y="623051"/>
                  </a:cubicBezTo>
                  <a:cubicBezTo>
                    <a:pt x="12125" y="612263"/>
                    <a:pt x="-1687" y="601817"/>
                    <a:pt x="168" y="581614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AA42D3D-1681-4B44-A4C4-08EE455A172A}"/>
              </a:ext>
            </a:extLst>
          </p:cNvPr>
          <p:cNvGrpSpPr/>
          <p:nvPr/>
        </p:nvGrpSpPr>
        <p:grpSpPr>
          <a:xfrm>
            <a:off x="4319412" y="1090171"/>
            <a:ext cx="3037800" cy="2363867"/>
            <a:chOff x="7001691" y="2819156"/>
            <a:chExt cx="5190309" cy="403884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E4546AB-345E-473D-8221-0B0832801B21}"/>
                </a:ext>
              </a:extLst>
            </p:cNvPr>
            <p:cNvGrpSpPr/>
            <p:nvPr/>
          </p:nvGrpSpPr>
          <p:grpSpPr>
            <a:xfrm>
              <a:off x="7001691" y="4693236"/>
              <a:ext cx="2928242" cy="1946599"/>
              <a:chOff x="6917382" y="4652701"/>
              <a:chExt cx="2983072" cy="1983048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E2474A5-579F-4434-9E82-9EDC15CAB09D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0200C06-37EA-47B3-96B0-72C1CF89C09B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rgbClr val="8F8C8D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95B4591-B09F-435B-A83B-B0F95E714679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C4C930C-A9B4-4540-BE9B-BC1B6A9D3AE9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CE5FB4F-1C46-4771-91CA-05BAD0A09D9F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5396E4F-9540-4DED-A0DD-49E8DDD78073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32AEA31-5496-4AEF-8161-751EE9E98706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BC4B742-A7B9-487A-9869-E76D14E4678A}"/>
                </a:ext>
              </a:extLst>
            </p:cNvPr>
            <p:cNvGrpSpPr/>
            <p:nvPr/>
          </p:nvGrpSpPr>
          <p:grpSpPr>
            <a:xfrm>
              <a:off x="8541253" y="2819156"/>
              <a:ext cx="3650747" cy="4038844"/>
              <a:chOff x="8541253" y="2819156"/>
              <a:chExt cx="3650747" cy="4038844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CFD7983-482E-469C-BE89-12FDEED04180}"/>
                  </a:ext>
                </a:extLst>
              </p:cNvPr>
              <p:cNvSpPr/>
              <p:nvPr/>
            </p:nvSpPr>
            <p:spPr>
              <a:xfrm>
                <a:off x="9620173" y="4143560"/>
                <a:ext cx="2571827" cy="27144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19983" h="2765267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79545" y="1248056"/>
                      <a:pt x="2593831" y="1389777"/>
                    </a:cubicBezTo>
                    <a:cubicBezTo>
                      <a:pt x="2610975" y="1559499"/>
                      <a:pt x="2622404" y="2631547"/>
                      <a:pt x="2619547" y="2749838"/>
                    </a:cubicBezTo>
                    <a:cubicBezTo>
                      <a:pt x="2619547" y="2758410"/>
                      <a:pt x="2612689" y="2765267"/>
                      <a:pt x="2604118" y="2765267"/>
                    </a:cubicBezTo>
                    <a:cubicBezTo>
                      <a:pt x="2600689" y="2765267"/>
                      <a:pt x="2597260" y="2764696"/>
                      <a:pt x="2594403" y="2764696"/>
                    </a:cubicBezTo>
                    <a:cubicBezTo>
                      <a:pt x="1746936" y="2764696"/>
                      <a:pt x="899469" y="2765267"/>
                      <a:pt x="52002" y="2764696"/>
                    </a:cubicBezTo>
                    <a:cubicBezTo>
                      <a:pt x="48002" y="2764696"/>
                      <a:pt x="52574" y="2764696"/>
                      <a:pt x="49145" y="2764696"/>
                    </a:cubicBezTo>
                    <a:cubicBezTo>
                      <a:pt x="32573" y="2753267"/>
                      <a:pt x="57717" y="2512685"/>
                      <a:pt x="66289" y="2446396"/>
                    </a:cubicBezTo>
                    <a:cubicBezTo>
                      <a:pt x="82861" y="2313819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cubicBezTo>
                      <a:pt x="748605" y="2181813"/>
                      <a:pt x="749748" y="2181813"/>
                      <a:pt x="750891" y="2181813"/>
                    </a:cubicBez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cubicBezTo>
                      <a:pt x="1459494" y="0"/>
                      <a:pt x="1460066" y="0"/>
                      <a:pt x="1460637" y="0"/>
                    </a:cubicBez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9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437BE80-1F22-4408-B6AC-4FBD389B10DB}"/>
                  </a:ext>
                </a:extLst>
              </p:cNvPr>
              <p:cNvSpPr/>
              <p:nvPr/>
            </p:nvSpPr>
            <p:spPr>
              <a:xfrm>
                <a:off x="9823220" y="2979687"/>
                <a:ext cx="1183640" cy="1608590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74920B3-F8C2-4D2F-8C70-29B81FE15D6A}"/>
                  </a:ext>
                </a:extLst>
              </p:cNvPr>
              <p:cNvSpPr/>
              <p:nvPr/>
            </p:nvSpPr>
            <p:spPr>
              <a:xfrm>
                <a:off x="8541253" y="6031525"/>
                <a:ext cx="1146418" cy="636246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80BBC82-E2AB-432B-AEA9-FA377BAA4932}"/>
                  </a:ext>
                </a:extLst>
              </p:cNvPr>
              <p:cNvSpPr/>
              <p:nvPr/>
            </p:nvSpPr>
            <p:spPr>
              <a:xfrm>
                <a:off x="10350957" y="4165378"/>
                <a:ext cx="723606" cy="1487139"/>
              </a:xfrm>
              <a:custGeom>
                <a:avLst/>
                <a:gdLst>
                  <a:gd name="connsiteX0" fmla="*/ 300151 w 737155"/>
                  <a:gd name="connsiteY0" fmla="*/ 966960 h 1514985"/>
                  <a:gd name="connsiteX1" fmla="*/ 419585 w 737155"/>
                  <a:gd name="connsiteY1" fmla="*/ 780095 h 1514985"/>
                  <a:gd name="connsiteX2" fmla="*/ 424156 w 737155"/>
                  <a:gd name="connsiteY2" fmla="*/ 760094 h 1514985"/>
                  <a:gd name="connsiteX3" fmla="*/ 276149 w 737155"/>
                  <a:gd name="connsiteY3" fmla="*/ 687519 h 1514985"/>
                  <a:gd name="connsiteX4" fmla="*/ 253291 w 737155"/>
                  <a:gd name="connsiteY4" fmla="*/ 682948 h 1514985"/>
                  <a:gd name="connsiteX5" fmla="*/ 233290 w 737155"/>
                  <a:gd name="connsiteY5" fmla="*/ 651518 h 1514985"/>
                  <a:gd name="connsiteX6" fmla="*/ 231576 w 737155"/>
                  <a:gd name="connsiteY6" fmla="*/ 627516 h 1514985"/>
                  <a:gd name="connsiteX7" fmla="*/ 205289 w 737155"/>
                  <a:gd name="connsiteY7" fmla="*/ 620088 h 1514985"/>
                  <a:gd name="connsiteX8" fmla="*/ 164716 w 737155"/>
                  <a:gd name="connsiteY8" fmla="*/ 670947 h 1514985"/>
                  <a:gd name="connsiteX9" fmla="*/ 117285 w 737155"/>
                  <a:gd name="connsiteY9" fmla="*/ 926387 h 1514985"/>
                  <a:gd name="connsiteX10" fmla="*/ 61283 w 737155"/>
                  <a:gd name="connsiteY10" fmla="*/ 1217829 h 1514985"/>
                  <a:gd name="connsiteX11" fmla="*/ 30996 w 737155"/>
                  <a:gd name="connsiteY11" fmla="*/ 1514985 h 1514985"/>
                  <a:gd name="connsiteX12" fmla="*/ 25281 w 737155"/>
                  <a:gd name="connsiteY12" fmla="*/ 1468697 h 1514985"/>
                  <a:gd name="connsiteX13" fmla="*/ 30424 w 737155"/>
                  <a:gd name="connsiteY13" fmla="*/ 1346406 h 1514985"/>
                  <a:gd name="connsiteX14" fmla="*/ 14995 w 737155"/>
                  <a:gd name="connsiteY14" fmla="*/ 1180113 h 1514985"/>
                  <a:gd name="connsiteX15" fmla="*/ 17852 w 737155"/>
                  <a:gd name="connsiteY15" fmla="*/ 1001248 h 1514985"/>
                  <a:gd name="connsiteX16" fmla="*/ 107570 w 737155"/>
                  <a:gd name="connsiteY16" fmla="*/ 772094 h 1514985"/>
                  <a:gd name="connsiteX17" fmla="*/ 133858 w 737155"/>
                  <a:gd name="connsiteY17" fmla="*/ 481224 h 1514985"/>
                  <a:gd name="connsiteX18" fmla="*/ 228719 w 737155"/>
                  <a:gd name="connsiteY18" fmla="*/ 593229 h 1514985"/>
                  <a:gd name="connsiteX19" fmla="*/ 261863 w 737155"/>
                  <a:gd name="connsiteY19" fmla="*/ 596658 h 1514985"/>
                  <a:gd name="connsiteX20" fmla="*/ 464158 w 737155"/>
                  <a:gd name="connsiteY20" fmla="*/ 356647 h 1514985"/>
                  <a:gd name="connsiteX21" fmla="*/ 544733 w 737155"/>
                  <a:gd name="connsiteY21" fmla="*/ 274929 h 1514985"/>
                  <a:gd name="connsiteX22" fmla="*/ 705883 w 737155"/>
                  <a:gd name="connsiteY22" fmla="*/ 60634 h 1514985"/>
                  <a:gd name="connsiteX23" fmla="*/ 713312 w 737155"/>
                  <a:gd name="connsiteY23" fmla="*/ 60 h 1514985"/>
                  <a:gd name="connsiteX24" fmla="*/ 733313 w 737155"/>
                  <a:gd name="connsiteY24" fmla="*/ 34347 h 1514985"/>
                  <a:gd name="connsiteX25" fmla="*/ 638452 w 737155"/>
                  <a:gd name="connsiteY25" fmla="*/ 264072 h 1514985"/>
                  <a:gd name="connsiteX26" fmla="*/ 276721 w 737155"/>
                  <a:gd name="connsiteY26" fmla="*/ 1244687 h 1514985"/>
                  <a:gd name="connsiteX27" fmla="*/ 282436 w 737155"/>
                  <a:gd name="connsiteY27" fmla="*/ 1140683 h 1514985"/>
                  <a:gd name="connsiteX28" fmla="*/ 301294 w 737155"/>
                  <a:gd name="connsiteY28" fmla="*/ 1050393 h 1514985"/>
                  <a:gd name="connsiteX29" fmla="*/ 300151 w 737155"/>
                  <a:gd name="connsiteY29" fmla="*/ 966960 h 1514985"/>
                  <a:gd name="connsiteX30" fmla="*/ 300151 w 737155"/>
                  <a:gd name="connsiteY30" fmla="*/ 966960 h 151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37155" h="1514985">
                    <a:moveTo>
                      <a:pt x="300151" y="966960"/>
                    </a:moveTo>
                    <a:cubicBezTo>
                      <a:pt x="328152" y="897243"/>
                      <a:pt x="353296" y="825240"/>
                      <a:pt x="419585" y="780095"/>
                    </a:cubicBezTo>
                    <a:cubicBezTo>
                      <a:pt x="426442" y="775523"/>
                      <a:pt x="440728" y="768094"/>
                      <a:pt x="424156" y="760094"/>
                    </a:cubicBezTo>
                    <a:cubicBezTo>
                      <a:pt x="374440" y="736093"/>
                      <a:pt x="328152" y="706377"/>
                      <a:pt x="276149" y="687519"/>
                    </a:cubicBezTo>
                    <a:cubicBezTo>
                      <a:pt x="269292" y="684662"/>
                      <a:pt x="261292" y="682948"/>
                      <a:pt x="253291" y="682948"/>
                    </a:cubicBezTo>
                    <a:cubicBezTo>
                      <a:pt x="227576" y="683519"/>
                      <a:pt x="215004" y="677804"/>
                      <a:pt x="233290" y="651518"/>
                    </a:cubicBezTo>
                    <a:cubicBezTo>
                      <a:pt x="238434" y="644089"/>
                      <a:pt x="239005" y="634945"/>
                      <a:pt x="231576" y="627516"/>
                    </a:cubicBezTo>
                    <a:cubicBezTo>
                      <a:pt x="224719" y="620659"/>
                      <a:pt x="215575" y="617230"/>
                      <a:pt x="205289" y="620088"/>
                    </a:cubicBezTo>
                    <a:cubicBezTo>
                      <a:pt x="179002" y="626945"/>
                      <a:pt x="168716" y="646375"/>
                      <a:pt x="164716" y="670947"/>
                    </a:cubicBezTo>
                    <a:cubicBezTo>
                      <a:pt x="148715" y="756094"/>
                      <a:pt x="116142" y="838954"/>
                      <a:pt x="117285" y="926387"/>
                    </a:cubicBezTo>
                    <a:cubicBezTo>
                      <a:pt x="118428" y="1028106"/>
                      <a:pt x="81284" y="1121253"/>
                      <a:pt x="61283" y="1217829"/>
                    </a:cubicBezTo>
                    <a:cubicBezTo>
                      <a:pt x="41282" y="1315548"/>
                      <a:pt x="34996" y="1414981"/>
                      <a:pt x="30996" y="1514985"/>
                    </a:cubicBezTo>
                    <a:cubicBezTo>
                      <a:pt x="16138" y="1501270"/>
                      <a:pt x="25281" y="1484127"/>
                      <a:pt x="25281" y="1468697"/>
                    </a:cubicBezTo>
                    <a:cubicBezTo>
                      <a:pt x="26424" y="1428124"/>
                      <a:pt x="26424" y="1387551"/>
                      <a:pt x="30424" y="1346406"/>
                    </a:cubicBezTo>
                    <a:cubicBezTo>
                      <a:pt x="35567" y="1290403"/>
                      <a:pt x="35567" y="1234401"/>
                      <a:pt x="14995" y="1180113"/>
                    </a:cubicBezTo>
                    <a:cubicBezTo>
                      <a:pt x="-7863" y="1120110"/>
                      <a:pt x="-2720" y="1060679"/>
                      <a:pt x="17852" y="1001248"/>
                    </a:cubicBezTo>
                    <a:cubicBezTo>
                      <a:pt x="44139" y="923530"/>
                      <a:pt x="74997" y="846955"/>
                      <a:pt x="107570" y="772094"/>
                    </a:cubicBezTo>
                    <a:cubicBezTo>
                      <a:pt x="147001" y="681805"/>
                      <a:pt x="153858" y="581229"/>
                      <a:pt x="133858" y="481224"/>
                    </a:cubicBezTo>
                    <a:cubicBezTo>
                      <a:pt x="159001" y="515511"/>
                      <a:pt x="204146" y="558371"/>
                      <a:pt x="228719" y="593229"/>
                    </a:cubicBezTo>
                    <a:cubicBezTo>
                      <a:pt x="239577" y="608087"/>
                      <a:pt x="247577" y="618373"/>
                      <a:pt x="261863" y="596658"/>
                    </a:cubicBezTo>
                    <a:cubicBezTo>
                      <a:pt x="319580" y="508654"/>
                      <a:pt x="393869" y="434365"/>
                      <a:pt x="464158" y="356647"/>
                    </a:cubicBezTo>
                    <a:cubicBezTo>
                      <a:pt x="497302" y="335503"/>
                      <a:pt x="521303" y="304073"/>
                      <a:pt x="544733" y="274929"/>
                    </a:cubicBezTo>
                    <a:cubicBezTo>
                      <a:pt x="600735" y="206926"/>
                      <a:pt x="656167" y="133208"/>
                      <a:pt x="705883" y="60634"/>
                    </a:cubicBezTo>
                    <a:cubicBezTo>
                      <a:pt x="722455" y="36633"/>
                      <a:pt x="716741" y="22918"/>
                      <a:pt x="713312" y="60"/>
                    </a:cubicBezTo>
                    <a:cubicBezTo>
                      <a:pt x="741313" y="-1083"/>
                      <a:pt x="739599" y="14346"/>
                      <a:pt x="733313" y="34347"/>
                    </a:cubicBezTo>
                    <a:cubicBezTo>
                      <a:pt x="705883" y="112636"/>
                      <a:pt x="669310" y="187497"/>
                      <a:pt x="638452" y="264072"/>
                    </a:cubicBezTo>
                    <a:cubicBezTo>
                      <a:pt x="511017" y="576657"/>
                      <a:pt x="276721" y="1241258"/>
                      <a:pt x="276721" y="1244687"/>
                    </a:cubicBezTo>
                    <a:cubicBezTo>
                      <a:pt x="279007" y="1200685"/>
                      <a:pt x="277292" y="1161255"/>
                      <a:pt x="282436" y="1140683"/>
                    </a:cubicBezTo>
                    <a:cubicBezTo>
                      <a:pt x="289864" y="1110967"/>
                      <a:pt x="295579" y="1080680"/>
                      <a:pt x="301294" y="1050393"/>
                    </a:cubicBezTo>
                    <a:cubicBezTo>
                      <a:pt x="305865" y="1021249"/>
                      <a:pt x="308722" y="993819"/>
                      <a:pt x="300151" y="966960"/>
                    </a:cubicBezTo>
                    <a:lnTo>
                      <a:pt x="300151" y="96696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016554B-B147-4DF8-8D94-636F38D1FDF0}"/>
                  </a:ext>
                </a:extLst>
              </p:cNvPr>
              <p:cNvSpPr/>
              <p:nvPr/>
            </p:nvSpPr>
            <p:spPr>
              <a:xfrm>
                <a:off x="10372408" y="4765099"/>
                <a:ext cx="405256" cy="1554211"/>
              </a:xfrm>
              <a:custGeom>
                <a:avLst/>
                <a:gdLst>
                  <a:gd name="connsiteX0" fmla="*/ 233725 w 412844"/>
                  <a:gd name="connsiteY0" fmla="*/ 725742 h 1583313"/>
                  <a:gd name="connsiteX1" fmla="*/ 186294 w 412844"/>
                  <a:gd name="connsiteY1" fmla="*/ 1021755 h 1583313"/>
                  <a:gd name="connsiteX2" fmla="*/ 161150 w 412844"/>
                  <a:gd name="connsiteY2" fmla="*/ 1522921 h 1583313"/>
                  <a:gd name="connsiteX3" fmla="*/ 127434 w 412844"/>
                  <a:gd name="connsiteY3" fmla="*/ 1579495 h 1583313"/>
                  <a:gd name="connsiteX4" fmla="*/ 64003 w 412844"/>
                  <a:gd name="connsiteY4" fmla="*/ 1550922 h 1583313"/>
                  <a:gd name="connsiteX5" fmla="*/ 0 w 412844"/>
                  <a:gd name="connsiteY5" fmla="*/ 907464 h 1583313"/>
                  <a:gd name="connsiteX6" fmla="*/ 53145 w 412844"/>
                  <a:gd name="connsiteY6" fmla="*/ 500017 h 1583313"/>
                  <a:gd name="connsiteX7" fmla="*/ 84575 w 412844"/>
                  <a:gd name="connsiteY7" fmla="*/ 290865 h 1583313"/>
                  <a:gd name="connsiteX8" fmla="*/ 120577 w 412844"/>
                  <a:gd name="connsiteY8" fmla="*/ 111428 h 1583313"/>
                  <a:gd name="connsiteX9" fmla="*/ 132006 w 412844"/>
                  <a:gd name="connsiteY9" fmla="*/ 51426 h 1583313"/>
                  <a:gd name="connsiteX10" fmla="*/ 163436 w 412844"/>
                  <a:gd name="connsiteY10" fmla="*/ 7424 h 1583313"/>
                  <a:gd name="connsiteX11" fmla="*/ 217153 w 412844"/>
                  <a:gd name="connsiteY11" fmla="*/ 36568 h 1583313"/>
                  <a:gd name="connsiteX12" fmla="*/ 238297 w 412844"/>
                  <a:gd name="connsiteY12" fmla="*/ 63426 h 1583313"/>
                  <a:gd name="connsiteX13" fmla="*/ 397161 w 412844"/>
                  <a:gd name="connsiteY13" fmla="*/ 136572 h 1583313"/>
                  <a:gd name="connsiteX14" fmla="*/ 404590 w 412844"/>
                  <a:gd name="connsiteY14" fmla="*/ 171431 h 1583313"/>
                  <a:gd name="connsiteX15" fmla="*/ 281727 w 412844"/>
                  <a:gd name="connsiteY15" fmla="*/ 356582 h 1583313"/>
                  <a:gd name="connsiteX16" fmla="*/ 233725 w 412844"/>
                  <a:gd name="connsiteY16" fmla="*/ 725742 h 158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2844" h="1583313">
                    <a:moveTo>
                      <a:pt x="233725" y="725742"/>
                    </a:moveTo>
                    <a:cubicBezTo>
                      <a:pt x="202866" y="821175"/>
                      <a:pt x="197723" y="922322"/>
                      <a:pt x="186294" y="1021755"/>
                    </a:cubicBezTo>
                    <a:cubicBezTo>
                      <a:pt x="168579" y="1178334"/>
                      <a:pt x="159436" y="1512634"/>
                      <a:pt x="161150" y="1522921"/>
                    </a:cubicBezTo>
                    <a:cubicBezTo>
                      <a:pt x="166865" y="1556636"/>
                      <a:pt x="160007" y="1568637"/>
                      <a:pt x="127434" y="1579495"/>
                    </a:cubicBezTo>
                    <a:cubicBezTo>
                      <a:pt x="97147" y="1589209"/>
                      <a:pt x="76575" y="1580638"/>
                      <a:pt x="64003" y="1550922"/>
                    </a:cubicBezTo>
                    <a:cubicBezTo>
                      <a:pt x="47431" y="1512634"/>
                      <a:pt x="0" y="1093187"/>
                      <a:pt x="0" y="907464"/>
                    </a:cubicBezTo>
                    <a:cubicBezTo>
                      <a:pt x="0" y="769744"/>
                      <a:pt x="8572" y="632595"/>
                      <a:pt x="53145" y="500017"/>
                    </a:cubicBezTo>
                    <a:cubicBezTo>
                      <a:pt x="76003" y="432586"/>
                      <a:pt x="78861" y="361726"/>
                      <a:pt x="84575" y="290865"/>
                    </a:cubicBezTo>
                    <a:cubicBezTo>
                      <a:pt x="89147" y="230291"/>
                      <a:pt x="97147" y="169145"/>
                      <a:pt x="120577" y="111428"/>
                    </a:cubicBezTo>
                    <a:cubicBezTo>
                      <a:pt x="128006" y="92570"/>
                      <a:pt x="126292" y="71427"/>
                      <a:pt x="132006" y="51426"/>
                    </a:cubicBezTo>
                    <a:cubicBezTo>
                      <a:pt x="137721" y="32568"/>
                      <a:pt x="146293" y="17138"/>
                      <a:pt x="163436" y="7424"/>
                    </a:cubicBezTo>
                    <a:cubicBezTo>
                      <a:pt x="191437" y="-9720"/>
                      <a:pt x="218296" y="3995"/>
                      <a:pt x="217153" y="36568"/>
                    </a:cubicBezTo>
                    <a:cubicBezTo>
                      <a:pt x="216581" y="54283"/>
                      <a:pt x="221724" y="59998"/>
                      <a:pt x="238297" y="63426"/>
                    </a:cubicBezTo>
                    <a:cubicBezTo>
                      <a:pt x="296013" y="76570"/>
                      <a:pt x="345159" y="109714"/>
                      <a:pt x="397161" y="136572"/>
                    </a:cubicBezTo>
                    <a:cubicBezTo>
                      <a:pt x="412590" y="144573"/>
                      <a:pt x="419448" y="160002"/>
                      <a:pt x="404590" y="171431"/>
                    </a:cubicBezTo>
                    <a:cubicBezTo>
                      <a:pt x="341730" y="219433"/>
                      <a:pt x="316014" y="290294"/>
                      <a:pt x="281727" y="356582"/>
                    </a:cubicBezTo>
                    <a:cubicBezTo>
                      <a:pt x="253726" y="409156"/>
                      <a:pt x="289156" y="552020"/>
                      <a:pt x="233725" y="72574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C7FEC5E-0388-41C0-A3BA-01E705603EDC}"/>
                  </a:ext>
                </a:extLst>
              </p:cNvPr>
              <p:cNvSpPr/>
              <p:nvPr/>
            </p:nvSpPr>
            <p:spPr>
              <a:xfrm>
                <a:off x="10485118" y="4877159"/>
                <a:ext cx="179183" cy="976178"/>
              </a:xfrm>
              <a:custGeom>
                <a:avLst/>
                <a:gdLst>
                  <a:gd name="connsiteX0" fmla="*/ 160049 w 182538"/>
                  <a:gd name="connsiteY0" fmla="*/ 241852 h 994457"/>
                  <a:gd name="connsiteX1" fmla="*/ 176049 w 182538"/>
                  <a:gd name="connsiteY1" fmla="*/ 281283 h 994457"/>
                  <a:gd name="connsiteX2" fmla="*/ 64616 w 182538"/>
                  <a:gd name="connsiteY2" fmla="*/ 756161 h 994457"/>
                  <a:gd name="connsiteX3" fmla="*/ 18328 w 182538"/>
                  <a:gd name="connsiteY3" fmla="*/ 994458 h 994457"/>
                  <a:gd name="connsiteX4" fmla="*/ 41 w 182538"/>
                  <a:gd name="connsiteY4" fmla="*/ 499007 h 994457"/>
                  <a:gd name="connsiteX5" fmla="*/ 28042 w 182538"/>
                  <a:gd name="connsiteY5" fmla="*/ 216708 h 994457"/>
                  <a:gd name="connsiteX6" fmla="*/ 129761 w 182538"/>
                  <a:gd name="connsiteY6" fmla="*/ 12699 h 994457"/>
                  <a:gd name="connsiteX7" fmla="*/ 165763 w 182538"/>
                  <a:gd name="connsiteY7" fmla="*/ 2413 h 994457"/>
                  <a:gd name="connsiteX8" fmla="*/ 182335 w 182538"/>
                  <a:gd name="connsiteY8" fmla="*/ 32700 h 994457"/>
                  <a:gd name="connsiteX9" fmla="*/ 149191 w 182538"/>
                  <a:gd name="connsiteY9" fmla="*/ 124704 h 994457"/>
                  <a:gd name="connsiteX10" fmla="*/ 120047 w 182538"/>
                  <a:gd name="connsiteY10" fmla="*/ 181278 h 994457"/>
                  <a:gd name="connsiteX11" fmla="*/ 114332 w 182538"/>
                  <a:gd name="connsiteY11" fmla="*/ 197279 h 994457"/>
                  <a:gd name="connsiteX12" fmla="*/ 85760 w 182538"/>
                  <a:gd name="connsiteY12" fmla="*/ 243567 h 994457"/>
                  <a:gd name="connsiteX13" fmla="*/ 77188 w 182538"/>
                  <a:gd name="connsiteY13" fmla="*/ 256139 h 994457"/>
                  <a:gd name="connsiteX14" fmla="*/ 160049 w 182538"/>
                  <a:gd name="connsiteY14" fmla="*/ 241852 h 994457"/>
                  <a:gd name="connsiteX15" fmla="*/ 160049 w 182538"/>
                  <a:gd name="connsiteY15" fmla="*/ 241852 h 99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538" h="994457">
                    <a:moveTo>
                      <a:pt x="160049" y="241852"/>
                    </a:moveTo>
                    <a:cubicBezTo>
                      <a:pt x="176621" y="250424"/>
                      <a:pt x="180050" y="266425"/>
                      <a:pt x="176049" y="281283"/>
                    </a:cubicBezTo>
                    <a:cubicBezTo>
                      <a:pt x="160620" y="341857"/>
                      <a:pt x="108046" y="563581"/>
                      <a:pt x="64616" y="756161"/>
                    </a:cubicBezTo>
                    <a:cubicBezTo>
                      <a:pt x="36043" y="883024"/>
                      <a:pt x="21757" y="992743"/>
                      <a:pt x="18328" y="994458"/>
                    </a:cubicBezTo>
                    <a:cubicBezTo>
                      <a:pt x="9756" y="936741"/>
                      <a:pt x="613" y="607012"/>
                      <a:pt x="41" y="499007"/>
                    </a:cubicBezTo>
                    <a:cubicBezTo>
                      <a:pt x="-530" y="403574"/>
                      <a:pt x="4613" y="309284"/>
                      <a:pt x="28042" y="216708"/>
                    </a:cubicBezTo>
                    <a:cubicBezTo>
                      <a:pt x="46900" y="141276"/>
                      <a:pt x="90331" y="77845"/>
                      <a:pt x="129761" y="12699"/>
                    </a:cubicBezTo>
                    <a:cubicBezTo>
                      <a:pt x="137762" y="-1016"/>
                      <a:pt x="152619" y="-2159"/>
                      <a:pt x="165763" y="2413"/>
                    </a:cubicBezTo>
                    <a:cubicBezTo>
                      <a:pt x="180050" y="6984"/>
                      <a:pt x="183478" y="18985"/>
                      <a:pt x="182335" y="32700"/>
                    </a:cubicBezTo>
                    <a:cubicBezTo>
                      <a:pt x="180621" y="66987"/>
                      <a:pt x="164049" y="95560"/>
                      <a:pt x="149191" y="124704"/>
                    </a:cubicBezTo>
                    <a:cubicBezTo>
                      <a:pt x="139476" y="143562"/>
                      <a:pt x="129190" y="162420"/>
                      <a:pt x="120047" y="181278"/>
                    </a:cubicBezTo>
                    <a:cubicBezTo>
                      <a:pt x="117190" y="186421"/>
                      <a:pt x="112618" y="194421"/>
                      <a:pt x="114332" y="197279"/>
                    </a:cubicBezTo>
                    <a:cubicBezTo>
                      <a:pt x="137762" y="234423"/>
                      <a:pt x="98903" y="230423"/>
                      <a:pt x="85760" y="243567"/>
                    </a:cubicBezTo>
                    <a:cubicBezTo>
                      <a:pt x="82902" y="246995"/>
                      <a:pt x="76616" y="246995"/>
                      <a:pt x="77188" y="256139"/>
                    </a:cubicBezTo>
                    <a:cubicBezTo>
                      <a:pt x="105760" y="254996"/>
                      <a:pt x="133190" y="252138"/>
                      <a:pt x="160049" y="241852"/>
                    </a:cubicBezTo>
                    <a:lnTo>
                      <a:pt x="160049" y="241852"/>
                    </a:lnTo>
                    <a:close/>
                  </a:path>
                </a:pathLst>
              </a:custGeom>
              <a:solidFill>
                <a:schemeClr val="accent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707F59B-0A26-4FC0-975B-3FF7461962BE}"/>
                  </a:ext>
                </a:extLst>
              </p:cNvPr>
              <p:cNvSpPr/>
              <p:nvPr/>
            </p:nvSpPr>
            <p:spPr>
              <a:xfrm>
                <a:off x="8711679" y="5673542"/>
                <a:ext cx="918047" cy="398294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A81443F-4918-4BA5-8A40-CC011E79028C}"/>
                  </a:ext>
                </a:extLst>
              </p:cNvPr>
              <p:cNvSpPr/>
              <p:nvPr/>
            </p:nvSpPr>
            <p:spPr>
              <a:xfrm>
                <a:off x="10428262" y="3872083"/>
                <a:ext cx="645715" cy="909260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897" h="920207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3038" y="550701"/>
                      <a:pt x="411522" y="626122"/>
                    </a:cubicBezTo>
                    <a:cubicBezTo>
                      <a:pt x="350006" y="701543"/>
                      <a:pt x="301231" y="734698"/>
                      <a:pt x="261800" y="780415"/>
                    </a:cubicBezTo>
                    <a:cubicBezTo>
                      <a:pt x="232085" y="815273"/>
                      <a:pt x="201798" y="863847"/>
                      <a:pt x="174939" y="900992"/>
                    </a:cubicBezTo>
                    <a:cubicBezTo>
                      <a:pt x="156081" y="926707"/>
                      <a:pt x="150367" y="926707"/>
                      <a:pt x="132080" y="900420"/>
                    </a:cubicBezTo>
                    <a:cubicBezTo>
                      <a:pt x="108651" y="865561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0DDF16-0CE4-4AB4-848B-6BB76885416C}"/>
                  </a:ext>
                </a:extLst>
              </p:cNvPr>
              <p:cNvSpPr/>
              <p:nvPr/>
            </p:nvSpPr>
            <p:spPr>
              <a:xfrm>
                <a:off x="9722967" y="2819156"/>
                <a:ext cx="1170564" cy="103704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469C865-859E-4B6F-A15F-302E4FB8D025}"/>
                  </a:ext>
                </a:extLst>
              </p:cNvPr>
              <p:cNvSpPr/>
              <p:nvPr/>
            </p:nvSpPr>
            <p:spPr>
              <a:xfrm>
                <a:off x="9744587" y="3486687"/>
                <a:ext cx="1110799" cy="599993"/>
              </a:xfrm>
              <a:custGeom>
                <a:avLst/>
                <a:gdLst>
                  <a:gd name="connsiteX0" fmla="*/ 1079596 w 1131598"/>
                  <a:gd name="connsiteY0" fmla="*/ 7429 h 611228"/>
                  <a:gd name="connsiteX1" fmla="*/ 1131599 w 1131598"/>
                  <a:gd name="connsiteY1" fmla="*/ 0 h 611228"/>
                  <a:gd name="connsiteX2" fmla="*/ 1073882 w 1131598"/>
                  <a:gd name="connsiteY2" fmla="*/ 102862 h 611228"/>
                  <a:gd name="connsiteX3" fmla="*/ 983592 w 1131598"/>
                  <a:gd name="connsiteY3" fmla="*/ 124006 h 611228"/>
                  <a:gd name="connsiteX4" fmla="*/ 867587 w 1131598"/>
                  <a:gd name="connsiteY4" fmla="*/ 158864 h 611228"/>
                  <a:gd name="connsiteX5" fmla="*/ 840728 w 1131598"/>
                  <a:gd name="connsiteY5" fmla="*/ 212581 h 611228"/>
                  <a:gd name="connsiteX6" fmla="*/ 847586 w 1131598"/>
                  <a:gd name="connsiteY6" fmla="*/ 314300 h 611228"/>
                  <a:gd name="connsiteX7" fmla="*/ 788726 w 1131598"/>
                  <a:gd name="connsiteY7" fmla="*/ 425162 h 611228"/>
                  <a:gd name="connsiteX8" fmla="*/ 653863 w 1131598"/>
                  <a:gd name="connsiteY8" fmla="*/ 466878 h 611228"/>
                  <a:gd name="connsiteX9" fmla="*/ 533286 w 1131598"/>
                  <a:gd name="connsiteY9" fmla="*/ 425733 h 611228"/>
                  <a:gd name="connsiteX10" fmla="*/ 452139 w 1131598"/>
                  <a:gd name="connsiteY10" fmla="*/ 354873 h 611228"/>
                  <a:gd name="connsiteX11" fmla="*/ 383565 w 1131598"/>
                  <a:gd name="connsiteY11" fmla="*/ 381732 h 611228"/>
                  <a:gd name="connsiteX12" fmla="*/ 378993 w 1131598"/>
                  <a:gd name="connsiteY12" fmla="*/ 448592 h 611228"/>
                  <a:gd name="connsiteX13" fmla="*/ 357849 w 1131598"/>
                  <a:gd name="connsiteY13" fmla="*/ 542310 h 611228"/>
                  <a:gd name="connsiteX14" fmla="*/ 327562 w 1131598"/>
                  <a:gd name="connsiteY14" fmla="*/ 578883 h 611228"/>
                  <a:gd name="connsiteX15" fmla="*/ 216700 w 1131598"/>
                  <a:gd name="connsiteY15" fmla="*/ 609742 h 611228"/>
                  <a:gd name="connsiteX16" fmla="*/ 82980 w 1131598"/>
                  <a:gd name="connsiteY16" fmla="*/ 508594 h 611228"/>
                  <a:gd name="connsiteX17" fmla="*/ 18406 w 1131598"/>
                  <a:gd name="connsiteY17" fmla="*/ 432591 h 611228"/>
                  <a:gd name="connsiteX18" fmla="*/ 20691 w 1131598"/>
                  <a:gd name="connsiteY18" fmla="*/ 368588 h 611228"/>
                  <a:gd name="connsiteX19" fmla="*/ 138982 w 1131598"/>
                  <a:gd name="connsiteY19" fmla="*/ 308585 h 611228"/>
                  <a:gd name="connsiteX20" fmla="*/ 253845 w 1131598"/>
                  <a:gd name="connsiteY20" fmla="*/ 277727 h 611228"/>
                  <a:gd name="connsiteX21" fmla="*/ 482998 w 1131598"/>
                  <a:gd name="connsiteY21" fmla="*/ 202295 h 611228"/>
                  <a:gd name="connsiteX22" fmla="*/ 762439 w 1131598"/>
                  <a:gd name="connsiteY22" fmla="*/ 105148 h 611228"/>
                  <a:gd name="connsiteX23" fmla="*/ 902445 w 1131598"/>
                  <a:gd name="connsiteY23" fmla="*/ 57717 h 611228"/>
                  <a:gd name="connsiteX24" fmla="*/ 1079596 w 1131598"/>
                  <a:gd name="connsiteY24" fmla="*/ 7429 h 61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31598" h="611228">
                    <a:moveTo>
                      <a:pt x="1079596" y="7429"/>
                    </a:moveTo>
                    <a:cubicBezTo>
                      <a:pt x="1096740" y="5143"/>
                      <a:pt x="1114455" y="2286"/>
                      <a:pt x="1131599" y="0"/>
                    </a:cubicBezTo>
                    <a:cubicBezTo>
                      <a:pt x="1109883" y="36002"/>
                      <a:pt x="1096169" y="58860"/>
                      <a:pt x="1073882" y="102862"/>
                    </a:cubicBezTo>
                    <a:cubicBezTo>
                      <a:pt x="1051595" y="108005"/>
                      <a:pt x="1020736" y="115434"/>
                      <a:pt x="983592" y="124006"/>
                    </a:cubicBezTo>
                    <a:cubicBezTo>
                      <a:pt x="943590" y="133149"/>
                      <a:pt x="904731" y="142292"/>
                      <a:pt x="867587" y="158864"/>
                    </a:cubicBezTo>
                    <a:cubicBezTo>
                      <a:pt x="844729" y="168579"/>
                      <a:pt x="839585" y="189723"/>
                      <a:pt x="840728" y="212581"/>
                    </a:cubicBezTo>
                    <a:cubicBezTo>
                      <a:pt x="842443" y="246868"/>
                      <a:pt x="844729" y="280584"/>
                      <a:pt x="847586" y="314300"/>
                    </a:cubicBezTo>
                    <a:cubicBezTo>
                      <a:pt x="852729" y="365159"/>
                      <a:pt x="832157" y="400590"/>
                      <a:pt x="788726" y="425162"/>
                    </a:cubicBezTo>
                    <a:cubicBezTo>
                      <a:pt x="747010" y="448592"/>
                      <a:pt x="701865" y="462878"/>
                      <a:pt x="653863" y="466878"/>
                    </a:cubicBezTo>
                    <a:cubicBezTo>
                      <a:pt x="608146" y="470878"/>
                      <a:pt x="568145" y="455449"/>
                      <a:pt x="533286" y="425733"/>
                    </a:cubicBezTo>
                    <a:cubicBezTo>
                      <a:pt x="505856" y="402304"/>
                      <a:pt x="480141" y="377160"/>
                      <a:pt x="452139" y="354873"/>
                    </a:cubicBezTo>
                    <a:cubicBezTo>
                      <a:pt x="413852" y="324015"/>
                      <a:pt x="390422" y="333729"/>
                      <a:pt x="383565" y="381732"/>
                    </a:cubicBezTo>
                    <a:cubicBezTo>
                      <a:pt x="380708" y="404018"/>
                      <a:pt x="378993" y="426305"/>
                      <a:pt x="378993" y="448592"/>
                    </a:cubicBezTo>
                    <a:cubicBezTo>
                      <a:pt x="378993" y="482307"/>
                      <a:pt x="374422" y="503451"/>
                      <a:pt x="357849" y="542310"/>
                    </a:cubicBezTo>
                    <a:cubicBezTo>
                      <a:pt x="350992" y="558882"/>
                      <a:pt x="340134" y="570311"/>
                      <a:pt x="327562" y="578883"/>
                    </a:cubicBezTo>
                    <a:cubicBezTo>
                      <a:pt x="294418" y="601741"/>
                      <a:pt x="258416" y="616028"/>
                      <a:pt x="216700" y="609742"/>
                    </a:cubicBezTo>
                    <a:cubicBezTo>
                      <a:pt x="148126" y="608027"/>
                      <a:pt x="113838" y="560597"/>
                      <a:pt x="82980" y="508594"/>
                    </a:cubicBezTo>
                    <a:cubicBezTo>
                      <a:pt x="65836" y="479450"/>
                      <a:pt x="49836" y="451449"/>
                      <a:pt x="18406" y="432591"/>
                    </a:cubicBezTo>
                    <a:cubicBezTo>
                      <a:pt x="-7881" y="416590"/>
                      <a:pt x="-5024" y="384589"/>
                      <a:pt x="20691" y="368588"/>
                    </a:cubicBezTo>
                    <a:cubicBezTo>
                      <a:pt x="58407" y="345158"/>
                      <a:pt x="98409" y="326872"/>
                      <a:pt x="138982" y="308585"/>
                    </a:cubicBezTo>
                    <a:cubicBezTo>
                      <a:pt x="185842" y="287442"/>
                      <a:pt x="214415" y="283441"/>
                      <a:pt x="253845" y="277727"/>
                    </a:cubicBezTo>
                    <a:cubicBezTo>
                      <a:pt x="336134" y="271441"/>
                      <a:pt x="412138" y="246868"/>
                      <a:pt x="482998" y="202295"/>
                    </a:cubicBezTo>
                    <a:cubicBezTo>
                      <a:pt x="567573" y="149150"/>
                      <a:pt x="664720" y="125148"/>
                      <a:pt x="762439" y="105148"/>
                    </a:cubicBezTo>
                    <a:cubicBezTo>
                      <a:pt x="811013" y="95433"/>
                      <a:pt x="857872" y="79432"/>
                      <a:pt x="902445" y="57717"/>
                    </a:cubicBezTo>
                    <a:cubicBezTo>
                      <a:pt x="915589" y="50859"/>
                      <a:pt x="1032737" y="13715"/>
                      <a:pt x="1079596" y="7429"/>
                    </a:cubicBezTo>
                    <a:close/>
                  </a:path>
                </a:pathLst>
              </a:custGeom>
              <a:solidFill>
                <a:srgbClr val="33323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1B6B6A7-DDE5-4515-A67C-AD1851A7F8C1}"/>
                  </a:ext>
                </a:extLst>
              </p:cNvPr>
              <p:cNvSpPr/>
              <p:nvPr/>
            </p:nvSpPr>
            <p:spPr>
              <a:xfrm>
                <a:off x="10204893" y="3638127"/>
                <a:ext cx="353189" cy="291710"/>
              </a:xfrm>
              <a:custGeom>
                <a:avLst/>
                <a:gdLst>
                  <a:gd name="connsiteX0" fmla="*/ 191795 w 359802"/>
                  <a:gd name="connsiteY0" fmla="*/ 297173 h 297172"/>
                  <a:gd name="connsiteX1" fmla="*/ 5501 w 359802"/>
                  <a:gd name="connsiteY1" fmla="*/ 166310 h 297172"/>
                  <a:gd name="connsiteX2" fmla="*/ 28930 w 359802"/>
                  <a:gd name="connsiteY2" fmla="*/ 82877 h 297172"/>
                  <a:gd name="connsiteX3" fmla="*/ 274084 w 359802"/>
                  <a:gd name="connsiteY3" fmla="*/ 17 h 297172"/>
                  <a:gd name="connsiteX4" fmla="*/ 327230 w 359802"/>
                  <a:gd name="connsiteY4" fmla="*/ 35447 h 297172"/>
                  <a:gd name="connsiteX5" fmla="*/ 359802 w 359802"/>
                  <a:gd name="connsiteY5" fmla="*/ 185739 h 297172"/>
                  <a:gd name="connsiteX6" fmla="*/ 325515 w 359802"/>
                  <a:gd name="connsiteY6" fmla="*/ 247456 h 297172"/>
                  <a:gd name="connsiteX7" fmla="*/ 191795 w 359802"/>
                  <a:gd name="connsiteY7" fmla="*/ 297173 h 297172"/>
                  <a:gd name="connsiteX8" fmla="*/ 191795 w 359802"/>
                  <a:gd name="connsiteY8" fmla="*/ 297173 h 29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2" h="297172">
                    <a:moveTo>
                      <a:pt x="191795" y="297173"/>
                    </a:moveTo>
                    <a:cubicBezTo>
                      <a:pt x="107791" y="296601"/>
                      <a:pt x="30073" y="239456"/>
                      <a:pt x="5501" y="166310"/>
                    </a:cubicBezTo>
                    <a:cubicBezTo>
                      <a:pt x="-5928" y="130880"/>
                      <a:pt x="-214" y="105736"/>
                      <a:pt x="28930" y="82877"/>
                    </a:cubicBezTo>
                    <a:cubicBezTo>
                      <a:pt x="100362" y="26303"/>
                      <a:pt x="183794" y="1731"/>
                      <a:pt x="274084" y="17"/>
                    </a:cubicBezTo>
                    <a:cubicBezTo>
                      <a:pt x="299228" y="-555"/>
                      <a:pt x="316372" y="13731"/>
                      <a:pt x="327230" y="35447"/>
                    </a:cubicBezTo>
                    <a:cubicBezTo>
                      <a:pt x="351802" y="82877"/>
                      <a:pt x="359231" y="133737"/>
                      <a:pt x="359802" y="185739"/>
                    </a:cubicBezTo>
                    <a:cubicBezTo>
                      <a:pt x="359802" y="211455"/>
                      <a:pt x="346087" y="232027"/>
                      <a:pt x="325515" y="247456"/>
                    </a:cubicBezTo>
                    <a:cubicBezTo>
                      <a:pt x="283799" y="279458"/>
                      <a:pt x="235797" y="293744"/>
                      <a:pt x="191795" y="297173"/>
                    </a:cubicBezTo>
                    <a:lnTo>
                      <a:pt x="191795" y="2971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736CF9F-90DC-4EF9-AD7C-F42195218DCE}"/>
                  </a:ext>
                </a:extLst>
              </p:cNvPr>
              <p:cNvSpPr/>
              <p:nvPr/>
            </p:nvSpPr>
            <p:spPr>
              <a:xfrm>
                <a:off x="9812204" y="3789264"/>
                <a:ext cx="289931" cy="269206"/>
              </a:xfrm>
              <a:custGeom>
                <a:avLst/>
                <a:gdLst>
                  <a:gd name="connsiteX0" fmla="*/ 295252 w 295360"/>
                  <a:gd name="connsiteY0" fmla="*/ 139777 h 274247"/>
                  <a:gd name="connsiteX1" fmla="*/ 134674 w 295360"/>
                  <a:gd name="connsiteY1" fmla="*/ 272926 h 274247"/>
                  <a:gd name="connsiteX2" fmla="*/ 83243 w 295360"/>
                  <a:gd name="connsiteY2" fmla="*/ 253497 h 274247"/>
                  <a:gd name="connsiteX3" fmla="*/ 954 w 295360"/>
                  <a:gd name="connsiteY3" fmla="*/ 107776 h 274247"/>
                  <a:gd name="connsiteX4" fmla="*/ 34098 w 295360"/>
                  <a:gd name="connsiteY4" fmla="*/ 42630 h 274247"/>
                  <a:gd name="connsiteX5" fmla="*/ 260965 w 295360"/>
                  <a:gd name="connsiteY5" fmla="*/ 2057 h 274247"/>
                  <a:gd name="connsiteX6" fmla="*/ 290681 w 295360"/>
                  <a:gd name="connsiteY6" fmla="*/ 32915 h 274247"/>
                  <a:gd name="connsiteX7" fmla="*/ 295252 w 295360"/>
                  <a:gd name="connsiteY7" fmla="*/ 139777 h 27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360" h="274247">
                    <a:moveTo>
                      <a:pt x="295252" y="139777"/>
                    </a:moveTo>
                    <a:cubicBezTo>
                      <a:pt x="290109" y="232924"/>
                      <a:pt x="230107" y="283212"/>
                      <a:pt x="134674" y="272926"/>
                    </a:cubicBezTo>
                    <a:cubicBezTo>
                      <a:pt x="115816" y="271212"/>
                      <a:pt x="96958" y="266069"/>
                      <a:pt x="83243" y="253497"/>
                    </a:cubicBezTo>
                    <a:cubicBezTo>
                      <a:pt x="39241" y="214066"/>
                      <a:pt x="9525" y="166064"/>
                      <a:pt x="954" y="107776"/>
                    </a:cubicBezTo>
                    <a:cubicBezTo>
                      <a:pt x="-3618" y="79203"/>
                      <a:pt x="8382" y="58059"/>
                      <a:pt x="34098" y="42630"/>
                    </a:cubicBezTo>
                    <a:cubicBezTo>
                      <a:pt x="104387" y="343"/>
                      <a:pt x="182104" y="-3658"/>
                      <a:pt x="260965" y="2057"/>
                    </a:cubicBezTo>
                    <a:cubicBezTo>
                      <a:pt x="278680" y="3200"/>
                      <a:pt x="288966" y="15772"/>
                      <a:pt x="290681" y="32915"/>
                    </a:cubicBezTo>
                    <a:cubicBezTo>
                      <a:pt x="294110" y="55774"/>
                      <a:pt x="295824" y="127777"/>
                      <a:pt x="295252" y="1397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8512AC0-CDD7-4666-8590-B92D14B33A65}"/>
                  </a:ext>
                </a:extLst>
              </p:cNvPr>
              <p:cNvSpPr/>
              <p:nvPr/>
            </p:nvSpPr>
            <p:spPr>
              <a:xfrm>
                <a:off x="9480259" y="5736099"/>
                <a:ext cx="275042" cy="325357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23418CB-8F7B-4A05-B95C-85DDD11ADB9F}"/>
                  </a:ext>
                </a:extLst>
              </p:cNvPr>
              <p:cNvSpPr/>
              <p:nvPr/>
            </p:nvSpPr>
            <p:spPr>
              <a:xfrm>
                <a:off x="9498409" y="6253769"/>
                <a:ext cx="380922" cy="480822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21AF2FD-333A-4317-A53D-48F844BB8B63}"/>
              </a:ext>
            </a:extLst>
          </p:cNvPr>
          <p:cNvGrpSpPr/>
          <p:nvPr/>
        </p:nvGrpSpPr>
        <p:grpSpPr>
          <a:xfrm>
            <a:off x="307704" y="631900"/>
            <a:ext cx="4202852" cy="3430446"/>
            <a:chOff x="307704" y="631900"/>
            <a:chExt cx="2861367" cy="2335501"/>
          </a:xfrm>
        </p:grpSpPr>
        <p:grpSp>
          <p:nvGrpSpPr>
            <p:cNvPr id="114" name="Graphic 1">
              <a:extLst>
                <a:ext uri="{FF2B5EF4-FFF2-40B4-BE49-F238E27FC236}">
                  <a16:creationId xmlns:a16="http://schemas.microsoft.com/office/drawing/2014/main" id="{66F9E3AC-29ED-44CD-AE67-45CDB57B5F54}"/>
                </a:ext>
              </a:extLst>
            </p:cNvPr>
            <p:cNvGrpSpPr/>
            <p:nvPr/>
          </p:nvGrpSpPr>
          <p:grpSpPr>
            <a:xfrm>
              <a:off x="307704" y="631900"/>
              <a:ext cx="2861367" cy="2335501"/>
              <a:chOff x="376890" y="2515673"/>
              <a:chExt cx="5080762" cy="4147009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EC5E226-6878-4FAB-9CC2-B1E457885A86}"/>
                  </a:ext>
                </a:extLst>
              </p:cNvPr>
              <p:cNvSpPr/>
              <p:nvPr/>
            </p:nvSpPr>
            <p:spPr>
              <a:xfrm>
                <a:off x="1971581" y="4229203"/>
                <a:ext cx="313572" cy="783935"/>
              </a:xfrm>
              <a:custGeom>
                <a:avLst/>
                <a:gdLst>
                  <a:gd name="connsiteX0" fmla="*/ 30428 w 313572"/>
                  <a:gd name="connsiteY0" fmla="*/ 783283 h 783935"/>
                  <a:gd name="connsiteX1" fmla="*/ 8817 w 313572"/>
                  <a:gd name="connsiteY1" fmla="*/ 775786 h 783935"/>
                  <a:gd name="connsiteX2" fmla="*/ 879 w 313572"/>
                  <a:gd name="connsiteY2" fmla="*/ 759026 h 783935"/>
                  <a:gd name="connsiteX3" fmla="*/ 266385 w 313572"/>
                  <a:gd name="connsiteY3" fmla="*/ 8817 h 783935"/>
                  <a:gd name="connsiteX4" fmla="*/ 283144 w 313572"/>
                  <a:gd name="connsiteY4" fmla="*/ 879 h 783935"/>
                  <a:gd name="connsiteX5" fmla="*/ 304755 w 313572"/>
                  <a:gd name="connsiteY5" fmla="*/ 8376 h 783935"/>
                  <a:gd name="connsiteX6" fmla="*/ 312694 w 313572"/>
                  <a:gd name="connsiteY6" fmla="*/ 25136 h 783935"/>
                  <a:gd name="connsiteX7" fmla="*/ 47188 w 313572"/>
                  <a:gd name="connsiteY7" fmla="*/ 774903 h 783935"/>
                  <a:gd name="connsiteX8" fmla="*/ 30428 w 313572"/>
                  <a:gd name="connsiteY8" fmla="*/ 783283 h 78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572" h="783935">
                    <a:moveTo>
                      <a:pt x="30428" y="783283"/>
                    </a:moveTo>
                    <a:lnTo>
                      <a:pt x="8817" y="775786"/>
                    </a:lnTo>
                    <a:cubicBezTo>
                      <a:pt x="1761" y="773139"/>
                      <a:pt x="-1768" y="765641"/>
                      <a:pt x="879" y="759026"/>
                    </a:cubicBezTo>
                    <a:lnTo>
                      <a:pt x="266385" y="8817"/>
                    </a:lnTo>
                    <a:cubicBezTo>
                      <a:pt x="269031" y="1761"/>
                      <a:pt x="276528" y="-1768"/>
                      <a:pt x="283144" y="879"/>
                    </a:cubicBezTo>
                    <a:lnTo>
                      <a:pt x="304755" y="8376"/>
                    </a:lnTo>
                    <a:cubicBezTo>
                      <a:pt x="311812" y="11022"/>
                      <a:pt x="315340" y="18520"/>
                      <a:pt x="312694" y="25136"/>
                    </a:cubicBezTo>
                    <a:lnTo>
                      <a:pt x="47188" y="774903"/>
                    </a:lnTo>
                    <a:cubicBezTo>
                      <a:pt x="44983" y="781960"/>
                      <a:pt x="37044" y="785488"/>
                      <a:pt x="30428" y="783283"/>
                    </a:cubicBezTo>
                    <a:close/>
                  </a:path>
                </a:pathLst>
              </a:custGeom>
              <a:solidFill>
                <a:srgbClr val="373D42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0E908FC-CEE7-429D-9490-A9E798AA9C44}"/>
                  </a:ext>
                </a:extLst>
              </p:cNvPr>
              <p:cNvSpPr/>
              <p:nvPr/>
            </p:nvSpPr>
            <p:spPr>
              <a:xfrm>
                <a:off x="376890" y="3305107"/>
                <a:ext cx="1761755" cy="3357575"/>
              </a:xfrm>
              <a:custGeom>
                <a:avLst/>
                <a:gdLst>
                  <a:gd name="connsiteX0" fmla="*/ 151163 w 1761754"/>
                  <a:gd name="connsiteY0" fmla="*/ 3036672 h 3357575"/>
                  <a:gd name="connsiteX1" fmla="*/ 154692 w 1761754"/>
                  <a:gd name="connsiteY1" fmla="*/ 3032702 h 3357575"/>
                  <a:gd name="connsiteX2" fmla="*/ 144989 w 1761754"/>
                  <a:gd name="connsiteY2" fmla="*/ 3001830 h 3357575"/>
                  <a:gd name="connsiteX3" fmla="*/ 106177 w 1761754"/>
                  <a:gd name="connsiteY3" fmla="*/ 2978455 h 3357575"/>
                  <a:gd name="connsiteX4" fmla="*/ 95592 w 1761754"/>
                  <a:gd name="connsiteY4" fmla="*/ 2938320 h 3357575"/>
                  <a:gd name="connsiteX5" fmla="*/ 164394 w 1761754"/>
                  <a:gd name="connsiteY5" fmla="*/ 2764550 h 3357575"/>
                  <a:gd name="connsiteX6" fmla="*/ 223494 w 1761754"/>
                  <a:gd name="connsiteY6" fmla="*/ 2525948 h 3357575"/>
                  <a:gd name="connsiteX7" fmla="*/ 305527 w 1761754"/>
                  <a:gd name="connsiteY7" fmla="*/ 2215897 h 3357575"/>
                  <a:gd name="connsiteX8" fmla="*/ 321405 w 1761754"/>
                  <a:gd name="connsiteY8" fmla="*/ 2079175 h 3357575"/>
                  <a:gd name="connsiteX9" fmla="*/ 328902 w 1761754"/>
                  <a:gd name="connsiteY9" fmla="*/ 1830428 h 3357575"/>
                  <a:gd name="connsiteX10" fmla="*/ 365068 w 1761754"/>
                  <a:gd name="connsiteY10" fmla="*/ 1522141 h 3357575"/>
                  <a:gd name="connsiteX11" fmla="*/ 356247 w 1761754"/>
                  <a:gd name="connsiteY11" fmla="*/ 1488181 h 3357575"/>
                  <a:gd name="connsiteX12" fmla="*/ 353600 w 1761754"/>
                  <a:gd name="connsiteY12" fmla="*/ 1457749 h 3357575"/>
                  <a:gd name="connsiteX13" fmla="*/ 461214 w 1761754"/>
                  <a:gd name="connsiteY13" fmla="*/ 1122118 h 3357575"/>
                  <a:gd name="connsiteX14" fmla="*/ 428136 w 1761754"/>
                  <a:gd name="connsiteY14" fmla="*/ 964667 h 3357575"/>
                  <a:gd name="connsiteX15" fmla="*/ 415346 w 1761754"/>
                  <a:gd name="connsiteY15" fmla="*/ 977016 h 3357575"/>
                  <a:gd name="connsiteX16" fmla="*/ 376094 w 1761754"/>
                  <a:gd name="connsiteY16" fmla="*/ 1040085 h 3357575"/>
                  <a:gd name="connsiteX17" fmla="*/ 320964 w 1761754"/>
                  <a:gd name="connsiteY17" fmla="*/ 1197536 h 3357575"/>
                  <a:gd name="connsiteX18" fmla="*/ 263628 w 1761754"/>
                  <a:gd name="connsiteY18" fmla="*/ 1409235 h 3357575"/>
                  <a:gd name="connsiteX19" fmla="*/ 253484 w 1761754"/>
                  <a:gd name="connsiteY19" fmla="*/ 1434374 h 3357575"/>
                  <a:gd name="connsiteX20" fmla="*/ 231432 w 1761754"/>
                  <a:gd name="connsiteY20" fmla="*/ 1440108 h 3357575"/>
                  <a:gd name="connsiteX21" fmla="*/ 199678 w 1761754"/>
                  <a:gd name="connsiteY21" fmla="*/ 1415851 h 3357575"/>
                  <a:gd name="connsiteX22" fmla="*/ 184241 w 1761754"/>
                  <a:gd name="connsiteY22" fmla="*/ 1421143 h 3357575"/>
                  <a:gd name="connsiteX23" fmla="*/ 168805 w 1761754"/>
                  <a:gd name="connsiteY23" fmla="*/ 1495679 h 3357575"/>
                  <a:gd name="connsiteX24" fmla="*/ 138814 w 1761754"/>
                  <a:gd name="connsiteY24" fmla="*/ 1590502 h 3357575"/>
                  <a:gd name="connsiteX25" fmla="*/ 126465 w 1761754"/>
                  <a:gd name="connsiteY25" fmla="*/ 1604616 h 3357575"/>
                  <a:gd name="connsiteX26" fmla="*/ 121173 w 1761754"/>
                  <a:gd name="connsiteY26" fmla="*/ 1587856 h 3357575"/>
                  <a:gd name="connsiteX27" fmla="*/ 114998 w 1761754"/>
                  <a:gd name="connsiteY27" fmla="*/ 1533608 h 3357575"/>
                  <a:gd name="connsiteX28" fmla="*/ 96474 w 1761754"/>
                  <a:gd name="connsiteY28" fmla="*/ 1525670 h 3357575"/>
                  <a:gd name="connsiteX29" fmla="*/ 77069 w 1761754"/>
                  <a:gd name="connsiteY29" fmla="*/ 1546839 h 3357575"/>
                  <a:gd name="connsiteX30" fmla="*/ 60750 w 1761754"/>
                  <a:gd name="connsiteY30" fmla="*/ 1627991 h 3357575"/>
                  <a:gd name="connsiteX31" fmla="*/ 71776 w 1761754"/>
                  <a:gd name="connsiteY31" fmla="*/ 1648279 h 3357575"/>
                  <a:gd name="connsiteX32" fmla="*/ 74422 w 1761754"/>
                  <a:gd name="connsiteY32" fmla="*/ 1667684 h 3357575"/>
                  <a:gd name="connsiteX33" fmla="*/ 52811 w 1761754"/>
                  <a:gd name="connsiteY33" fmla="*/ 1670331 h 3357575"/>
                  <a:gd name="connsiteX34" fmla="*/ 13559 w 1761754"/>
                  <a:gd name="connsiteY34" fmla="*/ 1530521 h 3357575"/>
                  <a:gd name="connsiteX35" fmla="*/ 68248 w 1761754"/>
                  <a:gd name="connsiteY35" fmla="*/ 1440990 h 3357575"/>
                  <a:gd name="connsiteX36" fmla="*/ 84566 w 1761754"/>
                  <a:gd name="connsiteY36" fmla="*/ 1410999 h 3357575"/>
                  <a:gd name="connsiteX37" fmla="*/ 75304 w 1761754"/>
                  <a:gd name="connsiteY37" fmla="*/ 1410999 h 3357575"/>
                  <a:gd name="connsiteX38" fmla="*/ 60750 w 1761754"/>
                  <a:gd name="connsiteY38" fmla="*/ 1398650 h 3357575"/>
                  <a:gd name="connsiteX39" fmla="*/ 73540 w 1761754"/>
                  <a:gd name="connsiteY39" fmla="*/ 1347931 h 3357575"/>
                  <a:gd name="connsiteX40" fmla="*/ 168805 w 1761754"/>
                  <a:gd name="connsiteY40" fmla="*/ 1049347 h 3357575"/>
                  <a:gd name="connsiteX41" fmla="*/ 233638 w 1761754"/>
                  <a:gd name="connsiteY41" fmla="*/ 925855 h 3357575"/>
                  <a:gd name="connsiteX42" fmla="*/ 292737 w 1761754"/>
                  <a:gd name="connsiteY42" fmla="*/ 695633 h 3357575"/>
                  <a:gd name="connsiteX43" fmla="*/ 292737 w 1761754"/>
                  <a:gd name="connsiteY43" fmla="*/ 692104 h 3357575"/>
                  <a:gd name="connsiteX44" fmla="*/ 396822 w 1761754"/>
                  <a:gd name="connsiteY44" fmla="*/ 527596 h 3357575"/>
                  <a:gd name="connsiteX45" fmla="*/ 570592 w 1761754"/>
                  <a:gd name="connsiteY45" fmla="*/ 478200 h 3357575"/>
                  <a:gd name="connsiteX46" fmla="*/ 596613 w 1761754"/>
                  <a:gd name="connsiteY46" fmla="*/ 481728 h 3357575"/>
                  <a:gd name="connsiteX47" fmla="*/ 602788 w 1761754"/>
                  <a:gd name="connsiteY47" fmla="*/ 482610 h 3357575"/>
                  <a:gd name="connsiteX48" fmla="*/ 611168 w 1761754"/>
                  <a:gd name="connsiteY48" fmla="*/ 434978 h 3357575"/>
                  <a:gd name="connsiteX49" fmla="*/ 577208 w 1761754"/>
                  <a:gd name="connsiteY49" fmla="*/ 409839 h 3357575"/>
                  <a:gd name="connsiteX50" fmla="*/ 527370 w 1761754"/>
                  <a:gd name="connsiteY50" fmla="*/ 366176 h 3357575"/>
                  <a:gd name="connsiteX51" fmla="*/ 524724 w 1761754"/>
                  <a:gd name="connsiteY51" fmla="*/ 333539 h 3357575"/>
                  <a:gd name="connsiteX52" fmla="*/ 534868 w 1761754"/>
                  <a:gd name="connsiteY52" fmla="*/ 221074 h 3357575"/>
                  <a:gd name="connsiteX53" fmla="*/ 529575 w 1761754"/>
                  <a:gd name="connsiteY53" fmla="*/ 172559 h 3357575"/>
                  <a:gd name="connsiteX54" fmla="*/ 575885 w 1761754"/>
                  <a:gd name="connsiteY54" fmla="*/ 71120 h 3357575"/>
                  <a:gd name="connsiteX55" fmla="*/ 704227 w 1761754"/>
                  <a:gd name="connsiteY55" fmla="*/ 2318 h 3357575"/>
                  <a:gd name="connsiteX56" fmla="*/ 889023 w 1761754"/>
                  <a:gd name="connsiteY56" fmla="*/ 113460 h 3357575"/>
                  <a:gd name="connsiteX57" fmla="*/ 914162 w 1761754"/>
                  <a:gd name="connsiteY57" fmla="*/ 346770 h 3357575"/>
                  <a:gd name="connsiteX58" fmla="*/ 893433 w 1761754"/>
                  <a:gd name="connsiteY58" fmla="*/ 438506 h 3357575"/>
                  <a:gd name="connsiteX59" fmla="*/ 906664 w 1761754"/>
                  <a:gd name="connsiteY59" fmla="*/ 461440 h 3357575"/>
                  <a:gd name="connsiteX60" fmla="*/ 1169524 w 1761754"/>
                  <a:gd name="connsiteY60" fmla="*/ 565526 h 3357575"/>
                  <a:gd name="connsiteX61" fmla="*/ 1242296 w 1761754"/>
                  <a:gd name="connsiteY61" fmla="*/ 641385 h 3357575"/>
                  <a:gd name="connsiteX62" fmla="*/ 1378136 w 1761754"/>
                  <a:gd name="connsiteY62" fmla="*/ 937763 h 3357575"/>
                  <a:gd name="connsiteX63" fmla="*/ 1597774 w 1761754"/>
                  <a:gd name="connsiteY63" fmla="*/ 1321909 h 3357575"/>
                  <a:gd name="connsiteX64" fmla="*/ 1613651 w 1761754"/>
                  <a:gd name="connsiteY64" fmla="*/ 1379244 h 3357575"/>
                  <a:gd name="connsiteX65" fmla="*/ 1678043 w 1761754"/>
                  <a:gd name="connsiteY65" fmla="*/ 1372629 h 3357575"/>
                  <a:gd name="connsiteX66" fmla="*/ 1708034 w 1761754"/>
                  <a:gd name="connsiteY66" fmla="*/ 1366454 h 3357575"/>
                  <a:gd name="connsiteX67" fmla="*/ 1711121 w 1761754"/>
                  <a:gd name="connsiteY67" fmla="*/ 1365131 h 3357575"/>
                  <a:gd name="connsiteX68" fmla="*/ 1751697 w 1761754"/>
                  <a:gd name="connsiteY68" fmla="*/ 1384537 h 3357575"/>
                  <a:gd name="connsiteX69" fmla="*/ 1753461 w 1761754"/>
                  <a:gd name="connsiteY69" fmla="*/ 1398650 h 3357575"/>
                  <a:gd name="connsiteX70" fmla="*/ 1749933 w 1761754"/>
                  <a:gd name="connsiteY70" fmla="*/ 1478037 h 3357575"/>
                  <a:gd name="connsiteX71" fmla="*/ 1727881 w 1761754"/>
                  <a:gd name="connsiteY71" fmla="*/ 1538901 h 3357575"/>
                  <a:gd name="connsiteX72" fmla="*/ 1685541 w 1761754"/>
                  <a:gd name="connsiteY72" fmla="*/ 1563599 h 3357575"/>
                  <a:gd name="connsiteX73" fmla="*/ 1639231 w 1761754"/>
                  <a:gd name="connsiteY73" fmla="*/ 1548163 h 3357575"/>
                  <a:gd name="connsiteX74" fmla="*/ 1602625 w 1761754"/>
                  <a:gd name="connsiteY74" fmla="*/ 1525228 h 3357575"/>
                  <a:gd name="connsiteX75" fmla="*/ 1587189 w 1761754"/>
                  <a:gd name="connsiteY75" fmla="*/ 1530080 h 3357575"/>
                  <a:gd name="connsiteX76" fmla="*/ 1580132 w 1761754"/>
                  <a:gd name="connsiteY76" fmla="*/ 1556542 h 3357575"/>
                  <a:gd name="connsiteX77" fmla="*/ 1549700 w 1761754"/>
                  <a:gd name="connsiteY77" fmla="*/ 1571538 h 3357575"/>
                  <a:gd name="connsiteX78" fmla="*/ 1496335 w 1761754"/>
                  <a:gd name="connsiteY78" fmla="*/ 1528757 h 3357575"/>
                  <a:gd name="connsiteX79" fmla="*/ 1415183 w 1761754"/>
                  <a:gd name="connsiteY79" fmla="*/ 1418938 h 3357575"/>
                  <a:gd name="connsiteX80" fmla="*/ 1309775 w 1761754"/>
                  <a:gd name="connsiteY80" fmla="*/ 1264133 h 3357575"/>
                  <a:gd name="connsiteX81" fmla="*/ 1289928 w 1761754"/>
                  <a:gd name="connsiteY81" fmla="*/ 1240317 h 3357575"/>
                  <a:gd name="connsiteX82" fmla="*/ 1193340 w 1761754"/>
                  <a:gd name="connsiteY82" fmla="*/ 1095215 h 3357575"/>
                  <a:gd name="connsiteX83" fmla="*/ 1110425 w 1761754"/>
                  <a:gd name="connsiteY83" fmla="*/ 921445 h 3357575"/>
                  <a:gd name="connsiteX84" fmla="*/ 1096753 w 1761754"/>
                  <a:gd name="connsiteY84" fmla="*/ 894541 h 3357575"/>
                  <a:gd name="connsiteX85" fmla="*/ 1105132 w 1761754"/>
                  <a:gd name="connsiteY85" fmla="*/ 1015386 h 3357575"/>
                  <a:gd name="connsiteX86" fmla="*/ 1112189 w 1761754"/>
                  <a:gd name="connsiteY86" fmla="*/ 1204152 h 3357575"/>
                  <a:gd name="connsiteX87" fmla="*/ 1122774 w 1761754"/>
                  <a:gd name="connsiteY87" fmla="*/ 1365131 h 3357575"/>
                  <a:gd name="connsiteX88" fmla="*/ 1149236 w 1761754"/>
                  <a:gd name="connsiteY88" fmla="*/ 1451134 h 3357575"/>
                  <a:gd name="connsiteX89" fmla="*/ 1177463 w 1761754"/>
                  <a:gd name="connsiteY89" fmla="*/ 1538901 h 3357575"/>
                  <a:gd name="connsiteX90" fmla="*/ 1189812 w 1761754"/>
                  <a:gd name="connsiteY90" fmla="*/ 1566686 h 3357575"/>
                  <a:gd name="connsiteX91" fmla="*/ 1390485 w 1761754"/>
                  <a:gd name="connsiteY91" fmla="*/ 1889086 h 3357575"/>
                  <a:gd name="connsiteX92" fmla="*/ 1433707 w 1761754"/>
                  <a:gd name="connsiteY92" fmla="*/ 1964945 h 3357575"/>
                  <a:gd name="connsiteX93" fmla="*/ 1479134 w 1761754"/>
                  <a:gd name="connsiteY93" fmla="*/ 2135186 h 3357575"/>
                  <a:gd name="connsiteX94" fmla="*/ 1496335 w 1761754"/>
                  <a:gd name="connsiteY94" fmla="*/ 2416129 h 3357575"/>
                  <a:gd name="connsiteX95" fmla="*/ 1499863 w 1761754"/>
                  <a:gd name="connsiteY95" fmla="*/ 2517568 h 3357575"/>
                  <a:gd name="connsiteX96" fmla="*/ 1503832 w 1761754"/>
                  <a:gd name="connsiteY96" fmla="*/ 2717359 h 3357575"/>
                  <a:gd name="connsiteX97" fmla="*/ 1484427 w 1761754"/>
                  <a:gd name="connsiteY97" fmla="*/ 3003153 h 3357575"/>
                  <a:gd name="connsiteX98" fmla="*/ 1481339 w 1761754"/>
                  <a:gd name="connsiteY98" fmla="*/ 3037554 h 3357575"/>
                  <a:gd name="connsiteX99" fmla="*/ 1495452 w 1761754"/>
                  <a:gd name="connsiteY99" fmla="*/ 3109443 h 3357575"/>
                  <a:gd name="connsiteX100" fmla="*/ 1514417 w 1761754"/>
                  <a:gd name="connsiteY100" fmla="*/ 3135906 h 3357575"/>
                  <a:gd name="connsiteX101" fmla="*/ 1619385 w 1761754"/>
                  <a:gd name="connsiteY101" fmla="*/ 3215734 h 3357575"/>
                  <a:gd name="connsiteX102" fmla="*/ 1667017 w 1761754"/>
                  <a:gd name="connsiteY102" fmla="*/ 3225437 h 3357575"/>
                  <a:gd name="connsiteX103" fmla="*/ 1720383 w 1761754"/>
                  <a:gd name="connsiteY103" fmla="*/ 3251899 h 3357575"/>
                  <a:gd name="connsiteX104" fmla="*/ 1752138 w 1761754"/>
                  <a:gd name="connsiteY104" fmla="*/ 3293798 h 3357575"/>
                  <a:gd name="connsiteX105" fmla="*/ 1741553 w 1761754"/>
                  <a:gd name="connsiteY105" fmla="*/ 3331286 h 3357575"/>
                  <a:gd name="connsiteX106" fmla="*/ 1719060 w 1761754"/>
                  <a:gd name="connsiteY106" fmla="*/ 3337902 h 3357575"/>
                  <a:gd name="connsiteX107" fmla="*/ 1631734 w 1761754"/>
                  <a:gd name="connsiteY107" fmla="*/ 3355103 h 3357575"/>
                  <a:gd name="connsiteX108" fmla="*/ 1568665 w 1761754"/>
                  <a:gd name="connsiteY108" fmla="*/ 3352897 h 3357575"/>
                  <a:gd name="connsiteX109" fmla="*/ 1255086 w 1761754"/>
                  <a:gd name="connsiteY109" fmla="*/ 3286300 h 3357575"/>
                  <a:gd name="connsiteX110" fmla="*/ 1187166 w 1761754"/>
                  <a:gd name="connsiteY110" fmla="*/ 3255869 h 3357575"/>
                  <a:gd name="connsiteX111" fmla="*/ 1151001 w 1761754"/>
                  <a:gd name="connsiteY111" fmla="*/ 3177364 h 3357575"/>
                  <a:gd name="connsiteX112" fmla="*/ 1157616 w 1761754"/>
                  <a:gd name="connsiteY112" fmla="*/ 3150901 h 3357575"/>
                  <a:gd name="connsiteX113" fmla="*/ 1159821 w 1761754"/>
                  <a:gd name="connsiteY113" fmla="*/ 3113854 h 3357575"/>
                  <a:gd name="connsiteX114" fmla="*/ 1163791 w 1761754"/>
                  <a:gd name="connsiteY114" fmla="*/ 3078130 h 3357575"/>
                  <a:gd name="connsiteX115" fmla="*/ 1173053 w 1761754"/>
                  <a:gd name="connsiteY115" fmla="*/ 3045052 h 3357575"/>
                  <a:gd name="connsiteX116" fmla="*/ 1216274 w 1761754"/>
                  <a:gd name="connsiteY116" fmla="*/ 2779546 h 3357575"/>
                  <a:gd name="connsiteX117" fmla="*/ 1240532 w 1761754"/>
                  <a:gd name="connsiteY117" fmla="*/ 2566524 h 3357575"/>
                  <a:gd name="connsiteX118" fmla="*/ 1229064 w 1761754"/>
                  <a:gd name="connsiteY118" fmla="*/ 2439945 h 3357575"/>
                  <a:gd name="connsiteX119" fmla="*/ 1100281 w 1761754"/>
                  <a:gd name="connsiteY119" fmla="*/ 2100344 h 3357575"/>
                  <a:gd name="connsiteX120" fmla="*/ 1060587 w 1761754"/>
                  <a:gd name="connsiteY120" fmla="*/ 2020516 h 3357575"/>
                  <a:gd name="connsiteX121" fmla="*/ 1023099 w 1761754"/>
                  <a:gd name="connsiteY121" fmla="*/ 1976853 h 3357575"/>
                  <a:gd name="connsiteX122" fmla="*/ 921219 w 1761754"/>
                  <a:gd name="connsiteY122" fmla="*/ 1878501 h 3357575"/>
                  <a:gd name="connsiteX123" fmla="*/ 860796 w 1761754"/>
                  <a:gd name="connsiteY123" fmla="*/ 1826018 h 3357575"/>
                  <a:gd name="connsiteX124" fmla="*/ 842714 w 1761754"/>
                  <a:gd name="connsiteY124" fmla="*/ 1814109 h 3357575"/>
                  <a:gd name="connsiteX125" fmla="*/ 779204 w 1761754"/>
                  <a:gd name="connsiteY125" fmla="*/ 1829105 h 3357575"/>
                  <a:gd name="connsiteX126" fmla="*/ 704227 w 1761754"/>
                  <a:gd name="connsiteY126" fmla="*/ 1970238 h 3357575"/>
                  <a:gd name="connsiteX127" fmla="*/ 584705 w 1761754"/>
                  <a:gd name="connsiteY127" fmla="*/ 2262647 h 3357575"/>
                  <a:gd name="connsiteX128" fmla="*/ 559125 w 1761754"/>
                  <a:gd name="connsiteY128" fmla="*/ 2366732 h 3357575"/>
                  <a:gd name="connsiteX129" fmla="*/ 489882 w 1761754"/>
                  <a:gd name="connsiteY129" fmla="*/ 2574462 h 3357575"/>
                  <a:gd name="connsiteX130" fmla="*/ 431223 w 1761754"/>
                  <a:gd name="connsiteY130" fmla="*/ 2738529 h 3357575"/>
                  <a:gd name="connsiteX131" fmla="*/ 369037 w 1761754"/>
                  <a:gd name="connsiteY131" fmla="*/ 2964341 h 3357575"/>
                  <a:gd name="connsiteX132" fmla="*/ 358893 w 1761754"/>
                  <a:gd name="connsiteY132" fmla="*/ 3039759 h 3357575"/>
                  <a:gd name="connsiteX133" fmla="*/ 334195 w 1761754"/>
                  <a:gd name="connsiteY133" fmla="*/ 3057842 h 3357575"/>
                  <a:gd name="connsiteX134" fmla="*/ 316553 w 1761754"/>
                  <a:gd name="connsiteY134" fmla="*/ 3078130 h 3357575"/>
                  <a:gd name="connsiteX135" fmla="*/ 329343 w 1761754"/>
                  <a:gd name="connsiteY135" fmla="*/ 3152224 h 3357575"/>
                  <a:gd name="connsiteX136" fmla="*/ 349190 w 1761754"/>
                  <a:gd name="connsiteY136" fmla="*/ 3200739 h 3357575"/>
                  <a:gd name="connsiteX137" fmla="*/ 322287 w 1761754"/>
                  <a:gd name="connsiteY137" fmla="*/ 3239991 h 3357575"/>
                  <a:gd name="connsiteX138" fmla="*/ 179390 w 1761754"/>
                  <a:gd name="connsiteY138" fmla="*/ 3251017 h 3357575"/>
                  <a:gd name="connsiteX139" fmla="*/ 143666 w 1761754"/>
                  <a:gd name="connsiteY139" fmla="*/ 3245725 h 3357575"/>
                  <a:gd name="connsiteX140" fmla="*/ 109264 w 1761754"/>
                  <a:gd name="connsiteY140" fmla="*/ 3207795 h 3357575"/>
                  <a:gd name="connsiteX141" fmla="*/ 97356 w 1761754"/>
                  <a:gd name="connsiteY141" fmla="*/ 3147373 h 3357575"/>
                  <a:gd name="connsiteX142" fmla="*/ 151163 w 1761754"/>
                  <a:gd name="connsiteY142" fmla="*/ 3036672 h 335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761754" h="3357575">
                    <a:moveTo>
                      <a:pt x="151163" y="3036672"/>
                    </a:moveTo>
                    <a:cubicBezTo>
                      <a:pt x="152486" y="3035349"/>
                      <a:pt x="153809" y="3034026"/>
                      <a:pt x="154692" y="3032702"/>
                    </a:cubicBezTo>
                    <a:cubicBezTo>
                      <a:pt x="166600" y="3011974"/>
                      <a:pt x="166600" y="3011974"/>
                      <a:pt x="144989" y="3001830"/>
                    </a:cubicBezTo>
                    <a:cubicBezTo>
                      <a:pt x="131316" y="2995214"/>
                      <a:pt x="118085" y="2988598"/>
                      <a:pt x="106177" y="2978455"/>
                    </a:cubicBezTo>
                    <a:cubicBezTo>
                      <a:pt x="93387" y="2967429"/>
                      <a:pt x="88977" y="2954639"/>
                      <a:pt x="95592" y="2938320"/>
                    </a:cubicBezTo>
                    <a:cubicBezTo>
                      <a:pt x="118967" y="2880544"/>
                      <a:pt x="140578" y="2822327"/>
                      <a:pt x="164394" y="2764550"/>
                    </a:cubicBezTo>
                    <a:cubicBezTo>
                      <a:pt x="196149" y="2687810"/>
                      <a:pt x="207616" y="2606217"/>
                      <a:pt x="223494" y="2525948"/>
                    </a:cubicBezTo>
                    <a:cubicBezTo>
                      <a:pt x="244223" y="2420980"/>
                      <a:pt x="272890" y="2317777"/>
                      <a:pt x="305527" y="2215897"/>
                    </a:cubicBezTo>
                    <a:cubicBezTo>
                      <a:pt x="319640" y="2171793"/>
                      <a:pt x="320081" y="2125043"/>
                      <a:pt x="321405" y="2079175"/>
                    </a:cubicBezTo>
                    <a:cubicBezTo>
                      <a:pt x="324051" y="1996259"/>
                      <a:pt x="324051" y="1913343"/>
                      <a:pt x="328902" y="1830428"/>
                    </a:cubicBezTo>
                    <a:cubicBezTo>
                      <a:pt x="335077" y="1727225"/>
                      <a:pt x="346985" y="1624462"/>
                      <a:pt x="365068" y="1522141"/>
                    </a:cubicBezTo>
                    <a:cubicBezTo>
                      <a:pt x="367273" y="1508910"/>
                      <a:pt x="367273" y="1497443"/>
                      <a:pt x="356247" y="1488181"/>
                    </a:cubicBezTo>
                    <a:cubicBezTo>
                      <a:pt x="345221" y="1478919"/>
                      <a:pt x="346544" y="1469216"/>
                      <a:pt x="353600" y="1457749"/>
                    </a:cubicBezTo>
                    <a:cubicBezTo>
                      <a:pt x="418433" y="1355428"/>
                      <a:pt x="446219" y="1239876"/>
                      <a:pt x="461214" y="1122118"/>
                    </a:cubicBezTo>
                    <a:cubicBezTo>
                      <a:pt x="468271" y="1068752"/>
                      <a:pt x="448424" y="1014945"/>
                      <a:pt x="428136" y="964667"/>
                    </a:cubicBezTo>
                    <a:cubicBezTo>
                      <a:pt x="419315" y="966872"/>
                      <a:pt x="417992" y="972606"/>
                      <a:pt x="415346" y="977016"/>
                    </a:cubicBezTo>
                    <a:cubicBezTo>
                      <a:pt x="402115" y="997745"/>
                      <a:pt x="389325" y="1019356"/>
                      <a:pt x="376094" y="1040085"/>
                    </a:cubicBezTo>
                    <a:cubicBezTo>
                      <a:pt x="344780" y="1088158"/>
                      <a:pt x="330225" y="1141083"/>
                      <a:pt x="320964" y="1197536"/>
                    </a:cubicBezTo>
                    <a:cubicBezTo>
                      <a:pt x="309055" y="1269866"/>
                      <a:pt x="288327" y="1339992"/>
                      <a:pt x="263628" y="1409235"/>
                    </a:cubicBezTo>
                    <a:cubicBezTo>
                      <a:pt x="260541" y="1417615"/>
                      <a:pt x="256572" y="1425994"/>
                      <a:pt x="253484" y="1434374"/>
                    </a:cubicBezTo>
                    <a:cubicBezTo>
                      <a:pt x="248633" y="1447606"/>
                      <a:pt x="240694" y="1447606"/>
                      <a:pt x="231432" y="1440108"/>
                    </a:cubicBezTo>
                    <a:cubicBezTo>
                      <a:pt x="220847" y="1432169"/>
                      <a:pt x="209821" y="1424671"/>
                      <a:pt x="199678" y="1415851"/>
                    </a:cubicBezTo>
                    <a:cubicBezTo>
                      <a:pt x="190416" y="1407471"/>
                      <a:pt x="187328" y="1411881"/>
                      <a:pt x="184241" y="1421143"/>
                    </a:cubicBezTo>
                    <a:cubicBezTo>
                      <a:pt x="176744" y="1445400"/>
                      <a:pt x="173215" y="1470540"/>
                      <a:pt x="168805" y="1495679"/>
                    </a:cubicBezTo>
                    <a:cubicBezTo>
                      <a:pt x="163071" y="1528757"/>
                      <a:pt x="153368" y="1560512"/>
                      <a:pt x="138814" y="1590502"/>
                    </a:cubicBezTo>
                    <a:cubicBezTo>
                      <a:pt x="136168" y="1596236"/>
                      <a:pt x="133081" y="1605498"/>
                      <a:pt x="126465" y="1604616"/>
                    </a:cubicBezTo>
                    <a:cubicBezTo>
                      <a:pt x="118085" y="1603293"/>
                      <a:pt x="122055" y="1593590"/>
                      <a:pt x="121173" y="1587856"/>
                    </a:cubicBezTo>
                    <a:cubicBezTo>
                      <a:pt x="118526" y="1569774"/>
                      <a:pt x="116762" y="1551691"/>
                      <a:pt x="114998" y="1533608"/>
                    </a:cubicBezTo>
                    <a:cubicBezTo>
                      <a:pt x="113675" y="1519054"/>
                      <a:pt x="106177" y="1520377"/>
                      <a:pt x="96474" y="1525670"/>
                    </a:cubicBezTo>
                    <a:cubicBezTo>
                      <a:pt x="87653" y="1530521"/>
                      <a:pt x="81920" y="1538019"/>
                      <a:pt x="77069" y="1546839"/>
                    </a:cubicBezTo>
                    <a:cubicBezTo>
                      <a:pt x="63396" y="1571979"/>
                      <a:pt x="61632" y="1599764"/>
                      <a:pt x="60750" y="1627991"/>
                    </a:cubicBezTo>
                    <a:cubicBezTo>
                      <a:pt x="60750" y="1635930"/>
                      <a:pt x="66043" y="1642545"/>
                      <a:pt x="71776" y="1648279"/>
                    </a:cubicBezTo>
                    <a:cubicBezTo>
                      <a:pt x="77069" y="1654012"/>
                      <a:pt x="80156" y="1661069"/>
                      <a:pt x="74422" y="1667684"/>
                    </a:cubicBezTo>
                    <a:cubicBezTo>
                      <a:pt x="68689" y="1674741"/>
                      <a:pt x="60309" y="1673859"/>
                      <a:pt x="52811" y="1670331"/>
                    </a:cubicBezTo>
                    <a:cubicBezTo>
                      <a:pt x="3415" y="1644750"/>
                      <a:pt x="-15109" y="1579035"/>
                      <a:pt x="13559" y="1530521"/>
                    </a:cubicBezTo>
                    <a:cubicBezTo>
                      <a:pt x="31200" y="1500530"/>
                      <a:pt x="50165" y="1470981"/>
                      <a:pt x="68248" y="1440990"/>
                    </a:cubicBezTo>
                    <a:cubicBezTo>
                      <a:pt x="73981" y="1431287"/>
                      <a:pt x="79274" y="1421143"/>
                      <a:pt x="84566" y="1410999"/>
                    </a:cubicBezTo>
                    <a:cubicBezTo>
                      <a:pt x="80597" y="1405707"/>
                      <a:pt x="77951" y="1410117"/>
                      <a:pt x="75304" y="1410999"/>
                    </a:cubicBezTo>
                    <a:cubicBezTo>
                      <a:pt x="63396" y="1414968"/>
                      <a:pt x="58545" y="1409235"/>
                      <a:pt x="60750" y="1398650"/>
                    </a:cubicBezTo>
                    <a:cubicBezTo>
                      <a:pt x="64278" y="1381450"/>
                      <a:pt x="68689" y="1364690"/>
                      <a:pt x="73540" y="1347931"/>
                    </a:cubicBezTo>
                    <a:cubicBezTo>
                      <a:pt x="103090" y="1247814"/>
                      <a:pt x="134845" y="1148139"/>
                      <a:pt x="168805" y="1049347"/>
                    </a:cubicBezTo>
                    <a:cubicBezTo>
                      <a:pt x="184241" y="1004801"/>
                      <a:pt x="210263" y="966431"/>
                      <a:pt x="233638" y="925855"/>
                    </a:cubicBezTo>
                    <a:cubicBezTo>
                      <a:pt x="274654" y="854407"/>
                      <a:pt x="298029" y="778989"/>
                      <a:pt x="292737" y="695633"/>
                    </a:cubicBezTo>
                    <a:cubicBezTo>
                      <a:pt x="292737" y="694309"/>
                      <a:pt x="292737" y="692986"/>
                      <a:pt x="292737" y="692104"/>
                    </a:cubicBezTo>
                    <a:cubicBezTo>
                      <a:pt x="282593" y="608748"/>
                      <a:pt x="322728" y="557587"/>
                      <a:pt x="396822" y="527596"/>
                    </a:cubicBezTo>
                    <a:cubicBezTo>
                      <a:pt x="452834" y="504662"/>
                      <a:pt x="509729" y="484374"/>
                      <a:pt x="570592" y="478200"/>
                    </a:cubicBezTo>
                    <a:cubicBezTo>
                      <a:pt x="579413" y="477318"/>
                      <a:pt x="588675" y="475113"/>
                      <a:pt x="596613" y="481728"/>
                    </a:cubicBezTo>
                    <a:cubicBezTo>
                      <a:pt x="598819" y="483492"/>
                      <a:pt x="600583" y="483934"/>
                      <a:pt x="602788" y="482610"/>
                    </a:cubicBezTo>
                    <a:cubicBezTo>
                      <a:pt x="614696" y="475995"/>
                      <a:pt x="619989" y="446004"/>
                      <a:pt x="611168" y="434978"/>
                    </a:cubicBezTo>
                    <a:cubicBezTo>
                      <a:pt x="601906" y="423511"/>
                      <a:pt x="591762" y="415131"/>
                      <a:pt x="577208" y="409839"/>
                    </a:cubicBezTo>
                    <a:cubicBezTo>
                      <a:pt x="556038" y="401900"/>
                      <a:pt x="540160" y="385582"/>
                      <a:pt x="527370" y="366176"/>
                    </a:cubicBezTo>
                    <a:cubicBezTo>
                      <a:pt x="520755" y="356032"/>
                      <a:pt x="518549" y="345447"/>
                      <a:pt x="524724" y="333539"/>
                    </a:cubicBezTo>
                    <a:cubicBezTo>
                      <a:pt x="542807" y="297374"/>
                      <a:pt x="546776" y="260326"/>
                      <a:pt x="534868" y="221074"/>
                    </a:cubicBezTo>
                    <a:cubicBezTo>
                      <a:pt x="530016" y="205637"/>
                      <a:pt x="529575" y="188878"/>
                      <a:pt x="529575" y="172559"/>
                    </a:cubicBezTo>
                    <a:cubicBezTo>
                      <a:pt x="529134" y="131543"/>
                      <a:pt x="541924" y="97142"/>
                      <a:pt x="575885" y="71120"/>
                    </a:cubicBezTo>
                    <a:cubicBezTo>
                      <a:pt x="614696" y="41130"/>
                      <a:pt x="654831" y="12021"/>
                      <a:pt x="704227" y="2318"/>
                    </a:cubicBezTo>
                    <a:cubicBezTo>
                      <a:pt x="775676" y="-12236"/>
                      <a:pt x="868735" y="43776"/>
                      <a:pt x="889023" y="113460"/>
                    </a:cubicBezTo>
                    <a:cubicBezTo>
                      <a:pt x="911075" y="189760"/>
                      <a:pt x="922542" y="267383"/>
                      <a:pt x="914162" y="346770"/>
                    </a:cubicBezTo>
                    <a:cubicBezTo>
                      <a:pt x="910634" y="377643"/>
                      <a:pt x="901372" y="408075"/>
                      <a:pt x="893433" y="438506"/>
                    </a:cubicBezTo>
                    <a:cubicBezTo>
                      <a:pt x="889905" y="452179"/>
                      <a:pt x="893874" y="457030"/>
                      <a:pt x="906664" y="461440"/>
                    </a:cubicBezTo>
                    <a:cubicBezTo>
                      <a:pt x="995754" y="492754"/>
                      <a:pt x="1083962" y="524950"/>
                      <a:pt x="1169524" y="565526"/>
                    </a:cubicBezTo>
                    <a:cubicBezTo>
                      <a:pt x="1204366" y="581844"/>
                      <a:pt x="1226859" y="605660"/>
                      <a:pt x="1242296" y="641385"/>
                    </a:cubicBezTo>
                    <a:cubicBezTo>
                      <a:pt x="1285077" y="741501"/>
                      <a:pt x="1321242" y="845145"/>
                      <a:pt x="1378136" y="937763"/>
                    </a:cubicBezTo>
                    <a:cubicBezTo>
                      <a:pt x="1455759" y="1063460"/>
                      <a:pt x="1523679" y="1194449"/>
                      <a:pt x="1597774" y="1321909"/>
                    </a:cubicBezTo>
                    <a:cubicBezTo>
                      <a:pt x="1607477" y="1338228"/>
                      <a:pt x="1626441" y="1351459"/>
                      <a:pt x="1613651" y="1379244"/>
                    </a:cubicBezTo>
                    <a:cubicBezTo>
                      <a:pt x="1637467" y="1363808"/>
                      <a:pt x="1656873" y="1362926"/>
                      <a:pt x="1678043" y="1372629"/>
                    </a:cubicBezTo>
                    <a:cubicBezTo>
                      <a:pt x="1687305" y="1376598"/>
                      <a:pt x="1699654" y="1376598"/>
                      <a:pt x="1708034" y="1366454"/>
                    </a:cubicBezTo>
                    <a:cubicBezTo>
                      <a:pt x="1708916" y="1366013"/>
                      <a:pt x="1710239" y="1365572"/>
                      <a:pt x="1711121" y="1365131"/>
                    </a:cubicBezTo>
                    <a:cubicBezTo>
                      <a:pt x="1738907" y="1352782"/>
                      <a:pt x="1744640" y="1355869"/>
                      <a:pt x="1751697" y="1384537"/>
                    </a:cubicBezTo>
                    <a:cubicBezTo>
                      <a:pt x="1752579" y="1389388"/>
                      <a:pt x="1751256" y="1394681"/>
                      <a:pt x="1753461" y="1398650"/>
                    </a:cubicBezTo>
                    <a:cubicBezTo>
                      <a:pt x="1767574" y="1425994"/>
                      <a:pt x="1761841" y="1451575"/>
                      <a:pt x="1749933" y="1478037"/>
                    </a:cubicBezTo>
                    <a:cubicBezTo>
                      <a:pt x="1741112" y="1497443"/>
                      <a:pt x="1738465" y="1519495"/>
                      <a:pt x="1727881" y="1538901"/>
                    </a:cubicBezTo>
                    <a:cubicBezTo>
                      <a:pt x="1715972" y="1561835"/>
                      <a:pt x="1711562" y="1564922"/>
                      <a:pt x="1685541" y="1563599"/>
                    </a:cubicBezTo>
                    <a:cubicBezTo>
                      <a:pt x="1670104" y="1558748"/>
                      <a:pt x="1654227" y="1554778"/>
                      <a:pt x="1639231" y="1548163"/>
                    </a:cubicBezTo>
                    <a:cubicBezTo>
                      <a:pt x="1625118" y="1543311"/>
                      <a:pt x="1612769" y="1536696"/>
                      <a:pt x="1602625" y="1525228"/>
                    </a:cubicBezTo>
                    <a:cubicBezTo>
                      <a:pt x="1593804" y="1515085"/>
                      <a:pt x="1589835" y="1520377"/>
                      <a:pt x="1587189" y="1530080"/>
                    </a:cubicBezTo>
                    <a:cubicBezTo>
                      <a:pt x="1584543" y="1538901"/>
                      <a:pt x="1583220" y="1547722"/>
                      <a:pt x="1580132" y="1556542"/>
                    </a:cubicBezTo>
                    <a:cubicBezTo>
                      <a:pt x="1574399" y="1573743"/>
                      <a:pt x="1566460" y="1577712"/>
                      <a:pt x="1549700" y="1571538"/>
                    </a:cubicBezTo>
                    <a:cubicBezTo>
                      <a:pt x="1527648" y="1563158"/>
                      <a:pt x="1510889" y="1546839"/>
                      <a:pt x="1496335" y="1528757"/>
                    </a:cubicBezTo>
                    <a:cubicBezTo>
                      <a:pt x="1467667" y="1493473"/>
                      <a:pt x="1441205" y="1456426"/>
                      <a:pt x="1415183" y="1418938"/>
                    </a:cubicBezTo>
                    <a:cubicBezTo>
                      <a:pt x="1379900" y="1367777"/>
                      <a:pt x="1346381" y="1314853"/>
                      <a:pt x="1309775" y="1264133"/>
                    </a:cubicBezTo>
                    <a:cubicBezTo>
                      <a:pt x="1303600" y="1255753"/>
                      <a:pt x="1297867" y="1247373"/>
                      <a:pt x="1289928" y="1240317"/>
                    </a:cubicBezTo>
                    <a:cubicBezTo>
                      <a:pt x="1244942" y="1200182"/>
                      <a:pt x="1215833" y="1150786"/>
                      <a:pt x="1193340" y="1095215"/>
                    </a:cubicBezTo>
                    <a:cubicBezTo>
                      <a:pt x="1169524" y="1035674"/>
                      <a:pt x="1141739" y="977457"/>
                      <a:pt x="1110425" y="921445"/>
                    </a:cubicBezTo>
                    <a:cubicBezTo>
                      <a:pt x="1106014" y="913506"/>
                      <a:pt x="1101604" y="905567"/>
                      <a:pt x="1096753" y="894541"/>
                    </a:cubicBezTo>
                    <a:cubicBezTo>
                      <a:pt x="1097635" y="936881"/>
                      <a:pt x="1100722" y="976134"/>
                      <a:pt x="1105132" y="1015386"/>
                    </a:cubicBezTo>
                    <a:cubicBezTo>
                      <a:pt x="1112189" y="1078014"/>
                      <a:pt x="1110425" y="1141083"/>
                      <a:pt x="1112189" y="1204152"/>
                    </a:cubicBezTo>
                    <a:cubicBezTo>
                      <a:pt x="1113512" y="1257958"/>
                      <a:pt x="1115276" y="1311765"/>
                      <a:pt x="1122774" y="1365131"/>
                    </a:cubicBezTo>
                    <a:cubicBezTo>
                      <a:pt x="1127184" y="1395122"/>
                      <a:pt x="1133800" y="1424671"/>
                      <a:pt x="1149236" y="1451134"/>
                    </a:cubicBezTo>
                    <a:cubicBezTo>
                      <a:pt x="1165114" y="1478037"/>
                      <a:pt x="1174376" y="1507587"/>
                      <a:pt x="1177463" y="1538901"/>
                    </a:cubicBezTo>
                    <a:cubicBezTo>
                      <a:pt x="1178345" y="1549486"/>
                      <a:pt x="1184079" y="1558306"/>
                      <a:pt x="1189812" y="1566686"/>
                    </a:cubicBezTo>
                    <a:cubicBezTo>
                      <a:pt x="1258173" y="1673418"/>
                      <a:pt x="1326975" y="1779708"/>
                      <a:pt x="1390485" y="1889086"/>
                    </a:cubicBezTo>
                    <a:cubicBezTo>
                      <a:pt x="1405039" y="1914226"/>
                      <a:pt x="1418271" y="1940247"/>
                      <a:pt x="1433707" y="1964945"/>
                    </a:cubicBezTo>
                    <a:cubicBezTo>
                      <a:pt x="1465462" y="2017429"/>
                      <a:pt x="1474283" y="2075205"/>
                      <a:pt x="1479134" y="2135186"/>
                    </a:cubicBezTo>
                    <a:cubicBezTo>
                      <a:pt x="1486632" y="2228687"/>
                      <a:pt x="1490601" y="2322187"/>
                      <a:pt x="1496335" y="2416129"/>
                    </a:cubicBezTo>
                    <a:cubicBezTo>
                      <a:pt x="1498540" y="2450089"/>
                      <a:pt x="1498981" y="2484049"/>
                      <a:pt x="1499863" y="2517568"/>
                    </a:cubicBezTo>
                    <a:cubicBezTo>
                      <a:pt x="1501186" y="2584165"/>
                      <a:pt x="1504273" y="2650762"/>
                      <a:pt x="1503832" y="2717359"/>
                    </a:cubicBezTo>
                    <a:cubicBezTo>
                      <a:pt x="1503391" y="2813065"/>
                      <a:pt x="1500745" y="2908770"/>
                      <a:pt x="1484427" y="3003153"/>
                    </a:cubicBezTo>
                    <a:cubicBezTo>
                      <a:pt x="1482662" y="3014620"/>
                      <a:pt x="1483545" y="3026087"/>
                      <a:pt x="1481339" y="3037554"/>
                    </a:cubicBezTo>
                    <a:cubicBezTo>
                      <a:pt x="1476488" y="3063575"/>
                      <a:pt x="1476929" y="3087832"/>
                      <a:pt x="1495452" y="3109443"/>
                    </a:cubicBezTo>
                    <a:cubicBezTo>
                      <a:pt x="1502509" y="3117382"/>
                      <a:pt x="1508684" y="3126644"/>
                      <a:pt x="1514417" y="3135906"/>
                    </a:cubicBezTo>
                    <a:cubicBezTo>
                      <a:pt x="1539556" y="3175599"/>
                      <a:pt x="1576604" y="3199416"/>
                      <a:pt x="1619385" y="3215734"/>
                    </a:cubicBezTo>
                    <a:cubicBezTo>
                      <a:pt x="1634821" y="3221468"/>
                      <a:pt x="1650257" y="3225437"/>
                      <a:pt x="1667017" y="3225437"/>
                    </a:cubicBezTo>
                    <a:cubicBezTo>
                      <a:pt x="1689069" y="3224996"/>
                      <a:pt x="1706711" y="3235140"/>
                      <a:pt x="1720383" y="3251899"/>
                    </a:cubicBezTo>
                    <a:cubicBezTo>
                      <a:pt x="1731409" y="3265572"/>
                      <a:pt x="1741994" y="3279685"/>
                      <a:pt x="1752138" y="3293798"/>
                    </a:cubicBezTo>
                    <a:cubicBezTo>
                      <a:pt x="1764487" y="3310557"/>
                      <a:pt x="1760517" y="3322907"/>
                      <a:pt x="1741553" y="3331286"/>
                    </a:cubicBezTo>
                    <a:cubicBezTo>
                      <a:pt x="1734496" y="3334374"/>
                      <a:pt x="1726557" y="3336138"/>
                      <a:pt x="1719060" y="3337902"/>
                    </a:cubicBezTo>
                    <a:cubicBezTo>
                      <a:pt x="1689951" y="3343635"/>
                      <a:pt x="1660401" y="3346723"/>
                      <a:pt x="1631734" y="3355103"/>
                    </a:cubicBezTo>
                    <a:cubicBezTo>
                      <a:pt x="1611005" y="3360836"/>
                      <a:pt x="1589394" y="3355103"/>
                      <a:pt x="1568665" y="3352897"/>
                    </a:cubicBezTo>
                    <a:cubicBezTo>
                      <a:pt x="1461934" y="3340548"/>
                      <a:pt x="1356525" y="3321583"/>
                      <a:pt x="1255086" y="3286300"/>
                    </a:cubicBezTo>
                    <a:cubicBezTo>
                      <a:pt x="1231711" y="3278362"/>
                      <a:pt x="1208777" y="3268218"/>
                      <a:pt x="1187166" y="3255869"/>
                    </a:cubicBezTo>
                    <a:cubicBezTo>
                      <a:pt x="1153206" y="3236904"/>
                      <a:pt x="1143503" y="3215293"/>
                      <a:pt x="1151001" y="3177364"/>
                    </a:cubicBezTo>
                    <a:cubicBezTo>
                      <a:pt x="1152765" y="3168543"/>
                      <a:pt x="1154529" y="3159281"/>
                      <a:pt x="1157616" y="3150901"/>
                    </a:cubicBezTo>
                    <a:cubicBezTo>
                      <a:pt x="1162467" y="3138552"/>
                      <a:pt x="1164232" y="3127085"/>
                      <a:pt x="1159821" y="3113854"/>
                    </a:cubicBezTo>
                    <a:cubicBezTo>
                      <a:pt x="1155852" y="3101946"/>
                      <a:pt x="1159821" y="3090038"/>
                      <a:pt x="1163791" y="3078130"/>
                    </a:cubicBezTo>
                    <a:cubicBezTo>
                      <a:pt x="1167319" y="3067104"/>
                      <a:pt x="1170406" y="3056078"/>
                      <a:pt x="1173053" y="3045052"/>
                    </a:cubicBezTo>
                    <a:cubicBezTo>
                      <a:pt x="1192017" y="2957285"/>
                      <a:pt x="1204366" y="2868636"/>
                      <a:pt x="1216274" y="2779546"/>
                    </a:cubicBezTo>
                    <a:cubicBezTo>
                      <a:pt x="1225977" y="2708979"/>
                      <a:pt x="1234357" y="2637972"/>
                      <a:pt x="1240532" y="2566524"/>
                    </a:cubicBezTo>
                    <a:cubicBezTo>
                      <a:pt x="1244501" y="2523743"/>
                      <a:pt x="1244942" y="2482285"/>
                      <a:pt x="1229064" y="2439945"/>
                    </a:cubicBezTo>
                    <a:cubicBezTo>
                      <a:pt x="1186725" y="2326598"/>
                      <a:pt x="1149236" y="2211045"/>
                      <a:pt x="1100281" y="2100344"/>
                    </a:cubicBezTo>
                    <a:cubicBezTo>
                      <a:pt x="1088373" y="2073000"/>
                      <a:pt x="1074701" y="2046537"/>
                      <a:pt x="1060587" y="2020516"/>
                    </a:cubicBezTo>
                    <a:cubicBezTo>
                      <a:pt x="1051326" y="2003316"/>
                      <a:pt x="1038535" y="1989202"/>
                      <a:pt x="1023099" y="1976853"/>
                    </a:cubicBezTo>
                    <a:cubicBezTo>
                      <a:pt x="986052" y="1947304"/>
                      <a:pt x="955179" y="1911579"/>
                      <a:pt x="921219" y="1878501"/>
                    </a:cubicBezTo>
                    <a:cubicBezTo>
                      <a:pt x="902254" y="1859978"/>
                      <a:pt x="881966" y="1842336"/>
                      <a:pt x="860796" y="1826018"/>
                    </a:cubicBezTo>
                    <a:cubicBezTo>
                      <a:pt x="855063" y="1821607"/>
                      <a:pt x="848888" y="1817638"/>
                      <a:pt x="842714" y="1814109"/>
                    </a:cubicBezTo>
                    <a:cubicBezTo>
                      <a:pt x="814487" y="1798673"/>
                      <a:pt x="797728" y="1802201"/>
                      <a:pt x="779204" y="1829105"/>
                    </a:cubicBezTo>
                    <a:cubicBezTo>
                      <a:pt x="748772" y="1873209"/>
                      <a:pt x="727161" y="1922164"/>
                      <a:pt x="704227" y="1970238"/>
                    </a:cubicBezTo>
                    <a:cubicBezTo>
                      <a:pt x="659682" y="2065502"/>
                      <a:pt x="619106" y="2162972"/>
                      <a:pt x="584705" y="2262647"/>
                    </a:cubicBezTo>
                    <a:cubicBezTo>
                      <a:pt x="572797" y="2296607"/>
                      <a:pt x="566623" y="2331890"/>
                      <a:pt x="559125" y="2366732"/>
                    </a:cubicBezTo>
                    <a:cubicBezTo>
                      <a:pt x="543248" y="2438181"/>
                      <a:pt x="524283" y="2508747"/>
                      <a:pt x="489882" y="2574462"/>
                    </a:cubicBezTo>
                    <a:cubicBezTo>
                      <a:pt x="462978" y="2626064"/>
                      <a:pt x="448424" y="2682958"/>
                      <a:pt x="431223" y="2738529"/>
                    </a:cubicBezTo>
                    <a:cubicBezTo>
                      <a:pt x="408730" y="2813506"/>
                      <a:pt x="386678" y="2888483"/>
                      <a:pt x="369037" y="2964341"/>
                    </a:cubicBezTo>
                    <a:cubicBezTo>
                      <a:pt x="363303" y="2989481"/>
                      <a:pt x="363303" y="3014620"/>
                      <a:pt x="358893" y="3039759"/>
                    </a:cubicBezTo>
                    <a:cubicBezTo>
                      <a:pt x="354042" y="3050785"/>
                      <a:pt x="346103" y="3057401"/>
                      <a:pt x="334195" y="3057842"/>
                    </a:cubicBezTo>
                    <a:cubicBezTo>
                      <a:pt x="320523" y="3058283"/>
                      <a:pt x="316112" y="3067104"/>
                      <a:pt x="316553" y="3078130"/>
                    </a:cubicBezTo>
                    <a:cubicBezTo>
                      <a:pt x="316994" y="3103269"/>
                      <a:pt x="316553" y="3128849"/>
                      <a:pt x="329343" y="3152224"/>
                    </a:cubicBezTo>
                    <a:cubicBezTo>
                      <a:pt x="337723" y="3167661"/>
                      <a:pt x="345221" y="3183538"/>
                      <a:pt x="349190" y="3200739"/>
                    </a:cubicBezTo>
                    <a:cubicBezTo>
                      <a:pt x="354483" y="3224996"/>
                      <a:pt x="346544" y="3236463"/>
                      <a:pt x="322287" y="3239991"/>
                    </a:cubicBezTo>
                    <a:cubicBezTo>
                      <a:pt x="275095" y="3246607"/>
                      <a:pt x="227463" y="3252781"/>
                      <a:pt x="179390" y="3251017"/>
                    </a:cubicBezTo>
                    <a:cubicBezTo>
                      <a:pt x="167041" y="3250576"/>
                      <a:pt x="155133" y="3249694"/>
                      <a:pt x="143666" y="3245725"/>
                    </a:cubicBezTo>
                    <a:cubicBezTo>
                      <a:pt x="124701" y="3239550"/>
                      <a:pt x="112793" y="3227642"/>
                      <a:pt x="109264" y="3207795"/>
                    </a:cubicBezTo>
                    <a:cubicBezTo>
                      <a:pt x="105736" y="3187508"/>
                      <a:pt x="101326" y="3167661"/>
                      <a:pt x="97356" y="3147373"/>
                    </a:cubicBezTo>
                    <a:cubicBezTo>
                      <a:pt x="92064" y="3106797"/>
                      <a:pt x="105736" y="3068427"/>
                      <a:pt x="151163" y="3036672"/>
                    </a:cubicBezTo>
                    <a:close/>
                  </a:path>
                </a:pathLst>
              </a:custGeom>
              <a:solidFill>
                <a:srgbClr val="23202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1B477C5-2C38-461F-83FC-4B6869DA9F4C}"/>
                  </a:ext>
                </a:extLst>
              </p:cNvPr>
              <p:cNvSpPr/>
              <p:nvPr/>
            </p:nvSpPr>
            <p:spPr>
              <a:xfrm>
                <a:off x="2247230" y="2515673"/>
                <a:ext cx="2685695" cy="1730535"/>
              </a:xfrm>
              <a:custGeom>
                <a:avLst/>
                <a:gdLst>
                  <a:gd name="connsiteX0" fmla="*/ 0 w 1928758"/>
                  <a:gd name="connsiteY0" fmla="*/ 1713966 h 1730535"/>
                  <a:gd name="connsiteX1" fmla="*/ 348863 w 1928758"/>
                  <a:gd name="connsiteY1" fmla="*/ 743237 h 1730535"/>
                  <a:gd name="connsiteX2" fmla="*/ 534540 w 1928758"/>
                  <a:gd name="connsiteY2" fmla="*/ 382026 h 1730535"/>
                  <a:gd name="connsiteX3" fmla="*/ 830478 w 1928758"/>
                  <a:gd name="connsiteY3" fmla="*/ 82119 h 1730535"/>
                  <a:gd name="connsiteX4" fmla="*/ 1345613 w 1928758"/>
                  <a:gd name="connsiteY4" fmla="*/ 23019 h 1730535"/>
                  <a:gd name="connsiteX5" fmla="*/ 1654781 w 1928758"/>
                  <a:gd name="connsiteY5" fmla="*/ 120048 h 1730535"/>
                  <a:gd name="connsiteX6" fmla="*/ 1922493 w 1928758"/>
                  <a:gd name="connsiteY6" fmla="*/ 235160 h 1730535"/>
                  <a:gd name="connsiteX7" fmla="*/ 1908820 w 1928758"/>
                  <a:gd name="connsiteY7" fmla="*/ 259858 h 1730535"/>
                  <a:gd name="connsiteX8" fmla="*/ 1695357 w 1928758"/>
                  <a:gd name="connsiteY8" fmla="*/ 178706 h 1730535"/>
                  <a:gd name="connsiteX9" fmla="*/ 1326207 w 1928758"/>
                  <a:gd name="connsiteY9" fmla="*/ 54333 h 1730535"/>
                  <a:gd name="connsiteX10" fmla="*/ 926184 w 1928758"/>
                  <a:gd name="connsiteY10" fmla="*/ 70652 h 1730535"/>
                  <a:gd name="connsiteX11" fmla="*/ 776671 w 1928758"/>
                  <a:gd name="connsiteY11" fmla="*/ 154890 h 1730535"/>
                  <a:gd name="connsiteX12" fmla="*/ 651857 w 1928758"/>
                  <a:gd name="connsiteY12" fmla="*/ 278823 h 1730535"/>
                  <a:gd name="connsiteX13" fmla="*/ 512929 w 1928758"/>
                  <a:gd name="connsiteY13" fmla="*/ 484788 h 1730535"/>
                  <a:gd name="connsiteX14" fmla="*/ 370915 w 1928758"/>
                  <a:gd name="connsiteY14" fmla="*/ 772787 h 1730535"/>
                  <a:gd name="connsiteX15" fmla="*/ 292851 w 1928758"/>
                  <a:gd name="connsiteY15" fmla="*/ 962434 h 1730535"/>
                  <a:gd name="connsiteX16" fmla="*/ 181267 w 1928758"/>
                  <a:gd name="connsiteY16" fmla="*/ 1267634 h 1730535"/>
                  <a:gd name="connsiteX17" fmla="*/ 116876 w 1928758"/>
                  <a:gd name="connsiteY17" fmla="*/ 1464337 h 1730535"/>
                  <a:gd name="connsiteX18" fmla="*/ 38812 w 1928758"/>
                  <a:gd name="connsiteY18" fmla="*/ 1708232 h 1730535"/>
                  <a:gd name="connsiteX19" fmla="*/ 31755 w 1928758"/>
                  <a:gd name="connsiteY19" fmla="*/ 1724992 h 1730535"/>
                  <a:gd name="connsiteX20" fmla="*/ 0 w 1928758"/>
                  <a:gd name="connsiteY20" fmla="*/ 1713966 h 1730535"/>
                  <a:gd name="connsiteX0" fmla="*/ 0 w 2298248"/>
                  <a:gd name="connsiteY0" fmla="*/ 1713966 h 1730535"/>
                  <a:gd name="connsiteX1" fmla="*/ 348863 w 2298248"/>
                  <a:gd name="connsiteY1" fmla="*/ 743237 h 1730535"/>
                  <a:gd name="connsiteX2" fmla="*/ 534540 w 2298248"/>
                  <a:gd name="connsiteY2" fmla="*/ 382026 h 1730535"/>
                  <a:gd name="connsiteX3" fmla="*/ 830478 w 2298248"/>
                  <a:gd name="connsiteY3" fmla="*/ 82119 h 1730535"/>
                  <a:gd name="connsiteX4" fmla="*/ 1345613 w 2298248"/>
                  <a:gd name="connsiteY4" fmla="*/ 23019 h 1730535"/>
                  <a:gd name="connsiteX5" fmla="*/ 1654781 w 2298248"/>
                  <a:gd name="connsiteY5" fmla="*/ 120048 h 1730535"/>
                  <a:gd name="connsiteX6" fmla="*/ 1922493 w 2298248"/>
                  <a:gd name="connsiteY6" fmla="*/ 235160 h 1730535"/>
                  <a:gd name="connsiteX7" fmla="*/ 2297708 w 2298248"/>
                  <a:gd name="connsiteY7" fmla="*/ 409956 h 1730535"/>
                  <a:gd name="connsiteX8" fmla="*/ 1695357 w 2298248"/>
                  <a:gd name="connsiteY8" fmla="*/ 178706 h 1730535"/>
                  <a:gd name="connsiteX9" fmla="*/ 1326207 w 2298248"/>
                  <a:gd name="connsiteY9" fmla="*/ 54333 h 1730535"/>
                  <a:gd name="connsiteX10" fmla="*/ 926184 w 2298248"/>
                  <a:gd name="connsiteY10" fmla="*/ 70652 h 1730535"/>
                  <a:gd name="connsiteX11" fmla="*/ 776671 w 2298248"/>
                  <a:gd name="connsiteY11" fmla="*/ 154890 h 1730535"/>
                  <a:gd name="connsiteX12" fmla="*/ 651857 w 2298248"/>
                  <a:gd name="connsiteY12" fmla="*/ 278823 h 1730535"/>
                  <a:gd name="connsiteX13" fmla="*/ 512929 w 2298248"/>
                  <a:gd name="connsiteY13" fmla="*/ 484788 h 1730535"/>
                  <a:gd name="connsiteX14" fmla="*/ 370915 w 2298248"/>
                  <a:gd name="connsiteY14" fmla="*/ 772787 h 1730535"/>
                  <a:gd name="connsiteX15" fmla="*/ 292851 w 2298248"/>
                  <a:gd name="connsiteY15" fmla="*/ 962434 h 1730535"/>
                  <a:gd name="connsiteX16" fmla="*/ 181267 w 2298248"/>
                  <a:gd name="connsiteY16" fmla="*/ 1267634 h 1730535"/>
                  <a:gd name="connsiteX17" fmla="*/ 116876 w 2298248"/>
                  <a:gd name="connsiteY17" fmla="*/ 1464337 h 1730535"/>
                  <a:gd name="connsiteX18" fmla="*/ 38812 w 2298248"/>
                  <a:gd name="connsiteY18" fmla="*/ 1708232 h 1730535"/>
                  <a:gd name="connsiteX19" fmla="*/ 31755 w 2298248"/>
                  <a:gd name="connsiteY19" fmla="*/ 1724992 h 1730535"/>
                  <a:gd name="connsiteX20" fmla="*/ 0 w 2298248"/>
                  <a:gd name="connsiteY20" fmla="*/ 1713966 h 1730535"/>
                  <a:gd name="connsiteX0" fmla="*/ 0 w 2352745"/>
                  <a:gd name="connsiteY0" fmla="*/ 1713966 h 1730535"/>
                  <a:gd name="connsiteX1" fmla="*/ 348863 w 2352745"/>
                  <a:gd name="connsiteY1" fmla="*/ 743237 h 1730535"/>
                  <a:gd name="connsiteX2" fmla="*/ 534540 w 2352745"/>
                  <a:gd name="connsiteY2" fmla="*/ 382026 h 1730535"/>
                  <a:gd name="connsiteX3" fmla="*/ 830478 w 2352745"/>
                  <a:gd name="connsiteY3" fmla="*/ 82119 h 1730535"/>
                  <a:gd name="connsiteX4" fmla="*/ 1345613 w 2352745"/>
                  <a:gd name="connsiteY4" fmla="*/ 23019 h 1730535"/>
                  <a:gd name="connsiteX5" fmla="*/ 1654781 w 2352745"/>
                  <a:gd name="connsiteY5" fmla="*/ 120048 h 1730535"/>
                  <a:gd name="connsiteX6" fmla="*/ 2315930 w 2352745"/>
                  <a:gd name="connsiteY6" fmla="*/ 403451 h 1730535"/>
                  <a:gd name="connsiteX7" fmla="*/ 2297708 w 2352745"/>
                  <a:gd name="connsiteY7" fmla="*/ 409956 h 1730535"/>
                  <a:gd name="connsiteX8" fmla="*/ 1695357 w 2352745"/>
                  <a:gd name="connsiteY8" fmla="*/ 178706 h 1730535"/>
                  <a:gd name="connsiteX9" fmla="*/ 1326207 w 2352745"/>
                  <a:gd name="connsiteY9" fmla="*/ 54333 h 1730535"/>
                  <a:gd name="connsiteX10" fmla="*/ 926184 w 2352745"/>
                  <a:gd name="connsiteY10" fmla="*/ 70652 h 1730535"/>
                  <a:gd name="connsiteX11" fmla="*/ 776671 w 2352745"/>
                  <a:gd name="connsiteY11" fmla="*/ 154890 h 1730535"/>
                  <a:gd name="connsiteX12" fmla="*/ 651857 w 2352745"/>
                  <a:gd name="connsiteY12" fmla="*/ 278823 h 1730535"/>
                  <a:gd name="connsiteX13" fmla="*/ 512929 w 2352745"/>
                  <a:gd name="connsiteY13" fmla="*/ 484788 h 1730535"/>
                  <a:gd name="connsiteX14" fmla="*/ 370915 w 2352745"/>
                  <a:gd name="connsiteY14" fmla="*/ 772787 h 1730535"/>
                  <a:gd name="connsiteX15" fmla="*/ 292851 w 2352745"/>
                  <a:gd name="connsiteY15" fmla="*/ 962434 h 1730535"/>
                  <a:gd name="connsiteX16" fmla="*/ 181267 w 2352745"/>
                  <a:gd name="connsiteY16" fmla="*/ 1267634 h 1730535"/>
                  <a:gd name="connsiteX17" fmla="*/ 116876 w 2352745"/>
                  <a:gd name="connsiteY17" fmla="*/ 1464337 h 1730535"/>
                  <a:gd name="connsiteX18" fmla="*/ 38812 w 2352745"/>
                  <a:gd name="connsiteY18" fmla="*/ 1708232 h 1730535"/>
                  <a:gd name="connsiteX19" fmla="*/ 31755 w 2352745"/>
                  <a:gd name="connsiteY19" fmla="*/ 1724992 h 1730535"/>
                  <a:gd name="connsiteX20" fmla="*/ 0 w 2352745"/>
                  <a:gd name="connsiteY20" fmla="*/ 1713966 h 1730535"/>
                  <a:gd name="connsiteX0" fmla="*/ 0 w 2679937"/>
                  <a:gd name="connsiteY0" fmla="*/ 1713966 h 1730535"/>
                  <a:gd name="connsiteX1" fmla="*/ 348863 w 2679937"/>
                  <a:gd name="connsiteY1" fmla="*/ 743237 h 1730535"/>
                  <a:gd name="connsiteX2" fmla="*/ 534540 w 2679937"/>
                  <a:gd name="connsiteY2" fmla="*/ 382026 h 1730535"/>
                  <a:gd name="connsiteX3" fmla="*/ 830478 w 2679937"/>
                  <a:gd name="connsiteY3" fmla="*/ 82119 h 1730535"/>
                  <a:gd name="connsiteX4" fmla="*/ 1345613 w 2679937"/>
                  <a:gd name="connsiteY4" fmla="*/ 23019 h 1730535"/>
                  <a:gd name="connsiteX5" fmla="*/ 1654781 w 2679937"/>
                  <a:gd name="connsiteY5" fmla="*/ 120048 h 1730535"/>
                  <a:gd name="connsiteX6" fmla="*/ 2315930 w 2679937"/>
                  <a:gd name="connsiteY6" fmla="*/ 403451 h 1730535"/>
                  <a:gd name="connsiteX7" fmla="*/ 2664146 w 2679937"/>
                  <a:gd name="connsiteY7" fmla="*/ 560842 h 1730535"/>
                  <a:gd name="connsiteX8" fmla="*/ 1695357 w 2679937"/>
                  <a:gd name="connsiteY8" fmla="*/ 178706 h 1730535"/>
                  <a:gd name="connsiteX9" fmla="*/ 1326207 w 2679937"/>
                  <a:gd name="connsiteY9" fmla="*/ 54333 h 1730535"/>
                  <a:gd name="connsiteX10" fmla="*/ 926184 w 2679937"/>
                  <a:gd name="connsiteY10" fmla="*/ 70652 h 1730535"/>
                  <a:gd name="connsiteX11" fmla="*/ 776671 w 2679937"/>
                  <a:gd name="connsiteY11" fmla="*/ 154890 h 1730535"/>
                  <a:gd name="connsiteX12" fmla="*/ 651857 w 2679937"/>
                  <a:gd name="connsiteY12" fmla="*/ 278823 h 1730535"/>
                  <a:gd name="connsiteX13" fmla="*/ 512929 w 2679937"/>
                  <a:gd name="connsiteY13" fmla="*/ 484788 h 1730535"/>
                  <a:gd name="connsiteX14" fmla="*/ 370915 w 2679937"/>
                  <a:gd name="connsiteY14" fmla="*/ 772787 h 1730535"/>
                  <a:gd name="connsiteX15" fmla="*/ 292851 w 2679937"/>
                  <a:gd name="connsiteY15" fmla="*/ 962434 h 1730535"/>
                  <a:gd name="connsiteX16" fmla="*/ 181267 w 2679937"/>
                  <a:gd name="connsiteY16" fmla="*/ 1267634 h 1730535"/>
                  <a:gd name="connsiteX17" fmla="*/ 116876 w 2679937"/>
                  <a:gd name="connsiteY17" fmla="*/ 1464337 h 1730535"/>
                  <a:gd name="connsiteX18" fmla="*/ 38812 w 2679937"/>
                  <a:gd name="connsiteY18" fmla="*/ 1708232 h 1730535"/>
                  <a:gd name="connsiteX19" fmla="*/ 31755 w 2679937"/>
                  <a:gd name="connsiteY19" fmla="*/ 1724992 h 1730535"/>
                  <a:gd name="connsiteX20" fmla="*/ 0 w 2679937"/>
                  <a:gd name="connsiteY20" fmla="*/ 1713966 h 1730535"/>
                  <a:gd name="connsiteX0" fmla="*/ 0 w 2664483"/>
                  <a:gd name="connsiteY0" fmla="*/ 1713966 h 1730535"/>
                  <a:gd name="connsiteX1" fmla="*/ 348863 w 2664483"/>
                  <a:gd name="connsiteY1" fmla="*/ 743237 h 1730535"/>
                  <a:gd name="connsiteX2" fmla="*/ 534540 w 2664483"/>
                  <a:gd name="connsiteY2" fmla="*/ 382026 h 1730535"/>
                  <a:gd name="connsiteX3" fmla="*/ 830478 w 2664483"/>
                  <a:gd name="connsiteY3" fmla="*/ 82119 h 1730535"/>
                  <a:gd name="connsiteX4" fmla="*/ 1345613 w 2664483"/>
                  <a:gd name="connsiteY4" fmla="*/ 23019 h 1730535"/>
                  <a:gd name="connsiteX5" fmla="*/ 1654781 w 2664483"/>
                  <a:gd name="connsiteY5" fmla="*/ 120048 h 1730535"/>
                  <a:gd name="connsiteX6" fmla="*/ 2315930 w 2664483"/>
                  <a:gd name="connsiteY6" fmla="*/ 403451 h 1730535"/>
                  <a:gd name="connsiteX7" fmla="*/ 2664146 w 2664483"/>
                  <a:gd name="connsiteY7" fmla="*/ 560842 h 1730535"/>
                  <a:gd name="connsiteX8" fmla="*/ 1695357 w 2664483"/>
                  <a:gd name="connsiteY8" fmla="*/ 178706 h 1730535"/>
                  <a:gd name="connsiteX9" fmla="*/ 1326207 w 2664483"/>
                  <a:gd name="connsiteY9" fmla="*/ 54333 h 1730535"/>
                  <a:gd name="connsiteX10" fmla="*/ 926184 w 2664483"/>
                  <a:gd name="connsiteY10" fmla="*/ 70652 h 1730535"/>
                  <a:gd name="connsiteX11" fmla="*/ 776671 w 2664483"/>
                  <a:gd name="connsiteY11" fmla="*/ 154890 h 1730535"/>
                  <a:gd name="connsiteX12" fmla="*/ 651857 w 2664483"/>
                  <a:gd name="connsiteY12" fmla="*/ 278823 h 1730535"/>
                  <a:gd name="connsiteX13" fmla="*/ 512929 w 2664483"/>
                  <a:gd name="connsiteY13" fmla="*/ 484788 h 1730535"/>
                  <a:gd name="connsiteX14" fmla="*/ 370915 w 2664483"/>
                  <a:gd name="connsiteY14" fmla="*/ 772787 h 1730535"/>
                  <a:gd name="connsiteX15" fmla="*/ 292851 w 2664483"/>
                  <a:gd name="connsiteY15" fmla="*/ 962434 h 1730535"/>
                  <a:gd name="connsiteX16" fmla="*/ 181267 w 2664483"/>
                  <a:gd name="connsiteY16" fmla="*/ 1267634 h 1730535"/>
                  <a:gd name="connsiteX17" fmla="*/ 116876 w 2664483"/>
                  <a:gd name="connsiteY17" fmla="*/ 1464337 h 1730535"/>
                  <a:gd name="connsiteX18" fmla="*/ 38812 w 2664483"/>
                  <a:gd name="connsiteY18" fmla="*/ 1708232 h 1730535"/>
                  <a:gd name="connsiteX19" fmla="*/ 31755 w 2664483"/>
                  <a:gd name="connsiteY19" fmla="*/ 1724992 h 1730535"/>
                  <a:gd name="connsiteX20" fmla="*/ 0 w 2664483"/>
                  <a:gd name="connsiteY20" fmla="*/ 1713966 h 1730535"/>
                  <a:gd name="connsiteX0" fmla="*/ 0 w 2664782"/>
                  <a:gd name="connsiteY0" fmla="*/ 1713966 h 1730535"/>
                  <a:gd name="connsiteX1" fmla="*/ 348863 w 2664782"/>
                  <a:gd name="connsiteY1" fmla="*/ 743237 h 1730535"/>
                  <a:gd name="connsiteX2" fmla="*/ 534540 w 2664782"/>
                  <a:gd name="connsiteY2" fmla="*/ 382026 h 1730535"/>
                  <a:gd name="connsiteX3" fmla="*/ 830478 w 2664782"/>
                  <a:gd name="connsiteY3" fmla="*/ 82119 h 1730535"/>
                  <a:gd name="connsiteX4" fmla="*/ 1345613 w 2664782"/>
                  <a:gd name="connsiteY4" fmla="*/ 23019 h 1730535"/>
                  <a:gd name="connsiteX5" fmla="*/ 1654781 w 2664782"/>
                  <a:gd name="connsiteY5" fmla="*/ 120048 h 1730535"/>
                  <a:gd name="connsiteX6" fmla="*/ 2315930 w 2664782"/>
                  <a:gd name="connsiteY6" fmla="*/ 403451 h 1730535"/>
                  <a:gd name="connsiteX7" fmla="*/ 2664146 w 2664782"/>
                  <a:gd name="connsiteY7" fmla="*/ 560842 h 1730535"/>
                  <a:gd name="connsiteX8" fmla="*/ 1695357 w 2664782"/>
                  <a:gd name="connsiteY8" fmla="*/ 178706 h 1730535"/>
                  <a:gd name="connsiteX9" fmla="*/ 1326207 w 2664782"/>
                  <a:gd name="connsiteY9" fmla="*/ 54333 h 1730535"/>
                  <a:gd name="connsiteX10" fmla="*/ 926184 w 2664782"/>
                  <a:gd name="connsiteY10" fmla="*/ 70652 h 1730535"/>
                  <a:gd name="connsiteX11" fmla="*/ 776671 w 2664782"/>
                  <a:gd name="connsiteY11" fmla="*/ 154890 h 1730535"/>
                  <a:gd name="connsiteX12" fmla="*/ 651857 w 2664782"/>
                  <a:gd name="connsiteY12" fmla="*/ 278823 h 1730535"/>
                  <a:gd name="connsiteX13" fmla="*/ 512929 w 2664782"/>
                  <a:gd name="connsiteY13" fmla="*/ 484788 h 1730535"/>
                  <a:gd name="connsiteX14" fmla="*/ 370915 w 2664782"/>
                  <a:gd name="connsiteY14" fmla="*/ 772787 h 1730535"/>
                  <a:gd name="connsiteX15" fmla="*/ 292851 w 2664782"/>
                  <a:gd name="connsiteY15" fmla="*/ 962434 h 1730535"/>
                  <a:gd name="connsiteX16" fmla="*/ 181267 w 2664782"/>
                  <a:gd name="connsiteY16" fmla="*/ 1267634 h 1730535"/>
                  <a:gd name="connsiteX17" fmla="*/ 116876 w 2664782"/>
                  <a:gd name="connsiteY17" fmla="*/ 1464337 h 1730535"/>
                  <a:gd name="connsiteX18" fmla="*/ 38812 w 2664782"/>
                  <a:gd name="connsiteY18" fmla="*/ 1708232 h 1730535"/>
                  <a:gd name="connsiteX19" fmla="*/ 31755 w 2664782"/>
                  <a:gd name="connsiteY19" fmla="*/ 1724992 h 1730535"/>
                  <a:gd name="connsiteX20" fmla="*/ 0 w 2664782"/>
                  <a:gd name="connsiteY20" fmla="*/ 1713966 h 1730535"/>
                  <a:gd name="connsiteX0" fmla="*/ 0 w 2677238"/>
                  <a:gd name="connsiteY0" fmla="*/ 1713966 h 1730535"/>
                  <a:gd name="connsiteX1" fmla="*/ 348863 w 2677238"/>
                  <a:gd name="connsiteY1" fmla="*/ 743237 h 1730535"/>
                  <a:gd name="connsiteX2" fmla="*/ 534540 w 2677238"/>
                  <a:gd name="connsiteY2" fmla="*/ 382026 h 1730535"/>
                  <a:gd name="connsiteX3" fmla="*/ 830478 w 2677238"/>
                  <a:gd name="connsiteY3" fmla="*/ 82119 h 1730535"/>
                  <a:gd name="connsiteX4" fmla="*/ 1345613 w 2677238"/>
                  <a:gd name="connsiteY4" fmla="*/ 23019 h 1730535"/>
                  <a:gd name="connsiteX5" fmla="*/ 1654781 w 2677238"/>
                  <a:gd name="connsiteY5" fmla="*/ 120048 h 1730535"/>
                  <a:gd name="connsiteX6" fmla="*/ 2315930 w 2677238"/>
                  <a:gd name="connsiteY6" fmla="*/ 403451 h 1730535"/>
                  <a:gd name="connsiteX7" fmla="*/ 2664146 w 2677238"/>
                  <a:gd name="connsiteY7" fmla="*/ 560842 h 1730535"/>
                  <a:gd name="connsiteX8" fmla="*/ 1695357 w 2677238"/>
                  <a:gd name="connsiteY8" fmla="*/ 178706 h 1730535"/>
                  <a:gd name="connsiteX9" fmla="*/ 1326207 w 2677238"/>
                  <a:gd name="connsiteY9" fmla="*/ 54333 h 1730535"/>
                  <a:gd name="connsiteX10" fmla="*/ 926184 w 2677238"/>
                  <a:gd name="connsiteY10" fmla="*/ 70652 h 1730535"/>
                  <a:gd name="connsiteX11" fmla="*/ 776671 w 2677238"/>
                  <a:gd name="connsiteY11" fmla="*/ 154890 h 1730535"/>
                  <a:gd name="connsiteX12" fmla="*/ 651857 w 2677238"/>
                  <a:gd name="connsiteY12" fmla="*/ 278823 h 1730535"/>
                  <a:gd name="connsiteX13" fmla="*/ 512929 w 2677238"/>
                  <a:gd name="connsiteY13" fmla="*/ 484788 h 1730535"/>
                  <a:gd name="connsiteX14" fmla="*/ 370915 w 2677238"/>
                  <a:gd name="connsiteY14" fmla="*/ 772787 h 1730535"/>
                  <a:gd name="connsiteX15" fmla="*/ 292851 w 2677238"/>
                  <a:gd name="connsiteY15" fmla="*/ 962434 h 1730535"/>
                  <a:gd name="connsiteX16" fmla="*/ 181267 w 2677238"/>
                  <a:gd name="connsiteY16" fmla="*/ 1267634 h 1730535"/>
                  <a:gd name="connsiteX17" fmla="*/ 116876 w 2677238"/>
                  <a:gd name="connsiteY17" fmla="*/ 1464337 h 1730535"/>
                  <a:gd name="connsiteX18" fmla="*/ 38812 w 2677238"/>
                  <a:gd name="connsiteY18" fmla="*/ 1708232 h 1730535"/>
                  <a:gd name="connsiteX19" fmla="*/ 31755 w 2677238"/>
                  <a:gd name="connsiteY19" fmla="*/ 1724992 h 1730535"/>
                  <a:gd name="connsiteX20" fmla="*/ 0 w 2677238"/>
                  <a:gd name="connsiteY20" fmla="*/ 1713966 h 1730535"/>
                  <a:gd name="connsiteX0" fmla="*/ 0 w 2746749"/>
                  <a:gd name="connsiteY0" fmla="*/ 1713966 h 1730535"/>
                  <a:gd name="connsiteX1" fmla="*/ 348863 w 2746749"/>
                  <a:gd name="connsiteY1" fmla="*/ 743237 h 1730535"/>
                  <a:gd name="connsiteX2" fmla="*/ 534540 w 2746749"/>
                  <a:gd name="connsiteY2" fmla="*/ 382026 h 1730535"/>
                  <a:gd name="connsiteX3" fmla="*/ 830478 w 2746749"/>
                  <a:gd name="connsiteY3" fmla="*/ 82119 h 1730535"/>
                  <a:gd name="connsiteX4" fmla="*/ 1345613 w 2746749"/>
                  <a:gd name="connsiteY4" fmla="*/ 23019 h 1730535"/>
                  <a:gd name="connsiteX5" fmla="*/ 1654781 w 2746749"/>
                  <a:gd name="connsiteY5" fmla="*/ 120048 h 1730535"/>
                  <a:gd name="connsiteX6" fmla="*/ 2684763 w 2746749"/>
                  <a:gd name="connsiteY6" fmla="*/ 544757 h 1730535"/>
                  <a:gd name="connsiteX7" fmla="*/ 2664146 w 2746749"/>
                  <a:gd name="connsiteY7" fmla="*/ 560842 h 1730535"/>
                  <a:gd name="connsiteX8" fmla="*/ 1695357 w 2746749"/>
                  <a:gd name="connsiteY8" fmla="*/ 178706 h 1730535"/>
                  <a:gd name="connsiteX9" fmla="*/ 1326207 w 2746749"/>
                  <a:gd name="connsiteY9" fmla="*/ 54333 h 1730535"/>
                  <a:gd name="connsiteX10" fmla="*/ 926184 w 2746749"/>
                  <a:gd name="connsiteY10" fmla="*/ 70652 h 1730535"/>
                  <a:gd name="connsiteX11" fmla="*/ 776671 w 2746749"/>
                  <a:gd name="connsiteY11" fmla="*/ 154890 h 1730535"/>
                  <a:gd name="connsiteX12" fmla="*/ 651857 w 2746749"/>
                  <a:gd name="connsiteY12" fmla="*/ 278823 h 1730535"/>
                  <a:gd name="connsiteX13" fmla="*/ 512929 w 2746749"/>
                  <a:gd name="connsiteY13" fmla="*/ 484788 h 1730535"/>
                  <a:gd name="connsiteX14" fmla="*/ 370915 w 2746749"/>
                  <a:gd name="connsiteY14" fmla="*/ 772787 h 1730535"/>
                  <a:gd name="connsiteX15" fmla="*/ 292851 w 2746749"/>
                  <a:gd name="connsiteY15" fmla="*/ 962434 h 1730535"/>
                  <a:gd name="connsiteX16" fmla="*/ 181267 w 2746749"/>
                  <a:gd name="connsiteY16" fmla="*/ 1267634 h 1730535"/>
                  <a:gd name="connsiteX17" fmla="*/ 116876 w 2746749"/>
                  <a:gd name="connsiteY17" fmla="*/ 1464337 h 1730535"/>
                  <a:gd name="connsiteX18" fmla="*/ 38812 w 2746749"/>
                  <a:gd name="connsiteY18" fmla="*/ 1708232 h 1730535"/>
                  <a:gd name="connsiteX19" fmla="*/ 31755 w 2746749"/>
                  <a:gd name="connsiteY19" fmla="*/ 1724992 h 1730535"/>
                  <a:gd name="connsiteX20" fmla="*/ 0 w 2746749"/>
                  <a:gd name="connsiteY20" fmla="*/ 1713966 h 1730535"/>
                  <a:gd name="connsiteX0" fmla="*/ 0 w 2709624"/>
                  <a:gd name="connsiteY0" fmla="*/ 1713966 h 1730535"/>
                  <a:gd name="connsiteX1" fmla="*/ 348863 w 2709624"/>
                  <a:gd name="connsiteY1" fmla="*/ 743237 h 1730535"/>
                  <a:gd name="connsiteX2" fmla="*/ 534540 w 2709624"/>
                  <a:gd name="connsiteY2" fmla="*/ 382026 h 1730535"/>
                  <a:gd name="connsiteX3" fmla="*/ 830478 w 2709624"/>
                  <a:gd name="connsiteY3" fmla="*/ 82119 h 1730535"/>
                  <a:gd name="connsiteX4" fmla="*/ 1345613 w 2709624"/>
                  <a:gd name="connsiteY4" fmla="*/ 23019 h 1730535"/>
                  <a:gd name="connsiteX5" fmla="*/ 1654781 w 2709624"/>
                  <a:gd name="connsiteY5" fmla="*/ 120048 h 1730535"/>
                  <a:gd name="connsiteX6" fmla="*/ 2684763 w 2709624"/>
                  <a:gd name="connsiteY6" fmla="*/ 544757 h 1730535"/>
                  <a:gd name="connsiteX7" fmla="*/ 2664146 w 2709624"/>
                  <a:gd name="connsiteY7" fmla="*/ 560842 h 1730535"/>
                  <a:gd name="connsiteX8" fmla="*/ 1695357 w 2709624"/>
                  <a:gd name="connsiteY8" fmla="*/ 178706 h 1730535"/>
                  <a:gd name="connsiteX9" fmla="*/ 1326207 w 2709624"/>
                  <a:gd name="connsiteY9" fmla="*/ 54333 h 1730535"/>
                  <a:gd name="connsiteX10" fmla="*/ 926184 w 2709624"/>
                  <a:gd name="connsiteY10" fmla="*/ 70652 h 1730535"/>
                  <a:gd name="connsiteX11" fmla="*/ 776671 w 2709624"/>
                  <a:gd name="connsiteY11" fmla="*/ 154890 h 1730535"/>
                  <a:gd name="connsiteX12" fmla="*/ 651857 w 2709624"/>
                  <a:gd name="connsiteY12" fmla="*/ 278823 h 1730535"/>
                  <a:gd name="connsiteX13" fmla="*/ 512929 w 2709624"/>
                  <a:gd name="connsiteY13" fmla="*/ 484788 h 1730535"/>
                  <a:gd name="connsiteX14" fmla="*/ 370915 w 2709624"/>
                  <a:gd name="connsiteY14" fmla="*/ 772787 h 1730535"/>
                  <a:gd name="connsiteX15" fmla="*/ 292851 w 2709624"/>
                  <a:gd name="connsiteY15" fmla="*/ 962434 h 1730535"/>
                  <a:gd name="connsiteX16" fmla="*/ 181267 w 2709624"/>
                  <a:gd name="connsiteY16" fmla="*/ 1267634 h 1730535"/>
                  <a:gd name="connsiteX17" fmla="*/ 116876 w 2709624"/>
                  <a:gd name="connsiteY17" fmla="*/ 1464337 h 1730535"/>
                  <a:gd name="connsiteX18" fmla="*/ 38812 w 2709624"/>
                  <a:gd name="connsiteY18" fmla="*/ 1708232 h 1730535"/>
                  <a:gd name="connsiteX19" fmla="*/ 31755 w 2709624"/>
                  <a:gd name="connsiteY19" fmla="*/ 1724992 h 1730535"/>
                  <a:gd name="connsiteX20" fmla="*/ 0 w 2709624"/>
                  <a:gd name="connsiteY20" fmla="*/ 1713966 h 1730535"/>
                  <a:gd name="connsiteX0" fmla="*/ 0 w 2703098"/>
                  <a:gd name="connsiteY0" fmla="*/ 1713966 h 1730535"/>
                  <a:gd name="connsiteX1" fmla="*/ 348863 w 2703098"/>
                  <a:gd name="connsiteY1" fmla="*/ 743237 h 1730535"/>
                  <a:gd name="connsiteX2" fmla="*/ 534540 w 2703098"/>
                  <a:gd name="connsiteY2" fmla="*/ 382026 h 1730535"/>
                  <a:gd name="connsiteX3" fmla="*/ 830478 w 2703098"/>
                  <a:gd name="connsiteY3" fmla="*/ 82119 h 1730535"/>
                  <a:gd name="connsiteX4" fmla="*/ 1345613 w 2703098"/>
                  <a:gd name="connsiteY4" fmla="*/ 23019 h 1730535"/>
                  <a:gd name="connsiteX5" fmla="*/ 1654781 w 2703098"/>
                  <a:gd name="connsiteY5" fmla="*/ 120048 h 1730535"/>
                  <a:gd name="connsiteX6" fmla="*/ 2684763 w 2703098"/>
                  <a:gd name="connsiteY6" fmla="*/ 544757 h 1730535"/>
                  <a:gd name="connsiteX7" fmla="*/ 2652170 w 2703098"/>
                  <a:gd name="connsiteY7" fmla="*/ 591978 h 1730535"/>
                  <a:gd name="connsiteX8" fmla="*/ 1695357 w 2703098"/>
                  <a:gd name="connsiteY8" fmla="*/ 178706 h 1730535"/>
                  <a:gd name="connsiteX9" fmla="*/ 1326207 w 2703098"/>
                  <a:gd name="connsiteY9" fmla="*/ 54333 h 1730535"/>
                  <a:gd name="connsiteX10" fmla="*/ 926184 w 2703098"/>
                  <a:gd name="connsiteY10" fmla="*/ 70652 h 1730535"/>
                  <a:gd name="connsiteX11" fmla="*/ 776671 w 2703098"/>
                  <a:gd name="connsiteY11" fmla="*/ 154890 h 1730535"/>
                  <a:gd name="connsiteX12" fmla="*/ 651857 w 2703098"/>
                  <a:gd name="connsiteY12" fmla="*/ 278823 h 1730535"/>
                  <a:gd name="connsiteX13" fmla="*/ 512929 w 2703098"/>
                  <a:gd name="connsiteY13" fmla="*/ 484788 h 1730535"/>
                  <a:gd name="connsiteX14" fmla="*/ 370915 w 2703098"/>
                  <a:gd name="connsiteY14" fmla="*/ 772787 h 1730535"/>
                  <a:gd name="connsiteX15" fmla="*/ 292851 w 2703098"/>
                  <a:gd name="connsiteY15" fmla="*/ 962434 h 1730535"/>
                  <a:gd name="connsiteX16" fmla="*/ 181267 w 2703098"/>
                  <a:gd name="connsiteY16" fmla="*/ 1267634 h 1730535"/>
                  <a:gd name="connsiteX17" fmla="*/ 116876 w 2703098"/>
                  <a:gd name="connsiteY17" fmla="*/ 1464337 h 1730535"/>
                  <a:gd name="connsiteX18" fmla="*/ 38812 w 2703098"/>
                  <a:gd name="connsiteY18" fmla="*/ 1708232 h 1730535"/>
                  <a:gd name="connsiteX19" fmla="*/ 31755 w 2703098"/>
                  <a:gd name="connsiteY19" fmla="*/ 1724992 h 1730535"/>
                  <a:gd name="connsiteX20" fmla="*/ 0 w 2703098"/>
                  <a:gd name="connsiteY20" fmla="*/ 1713966 h 1730535"/>
                  <a:gd name="connsiteX0" fmla="*/ 0 w 2732024"/>
                  <a:gd name="connsiteY0" fmla="*/ 1713966 h 1730535"/>
                  <a:gd name="connsiteX1" fmla="*/ 348863 w 2732024"/>
                  <a:gd name="connsiteY1" fmla="*/ 743237 h 1730535"/>
                  <a:gd name="connsiteX2" fmla="*/ 534540 w 2732024"/>
                  <a:gd name="connsiteY2" fmla="*/ 382026 h 1730535"/>
                  <a:gd name="connsiteX3" fmla="*/ 830478 w 2732024"/>
                  <a:gd name="connsiteY3" fmla="*/ 82119 h 1730535"/>
                  <a:gd name="connsiteX4" fmla="*/ 1345613 w 2732024"/>
                  <a:gd name="connsiteY4" fmla="*/ 23019 h 1730535"/>
                  <a:gd name="connsiteX5" fmla="*/ 1654781 w 2732024"/>
                  <a:gd name="connsiteY5" fmla="*/ 120048 h 1730535"/>
                  <a:gd name="connsiteX6" fmla="*/ 2667998 w 2732024"/>
                  <a:gd name="connsiteY6" fmla="*/ 568707 h 1730535"/>
                  <a:gd name="connsiteX7" fmla="*/ 2652170 w 2732024"/>
                  <a:gd name="connsiteY7" fmla="*/ 591978 h 1730535"/>
                  <a:gd name="connsiteX8" fmla="*/ 1695357 w 2732024"/>
                  <a:gd name="connsiteY8" fmla="*/ 178706 h 1730535"/>
                  <a:gd name="connsiteX9" fmla="*/ 1326207 w 2732024"/>
                  <a:gd name="connsiteY9" fmla="*/ 54333 h 1730535"/>
                  <a:gd name="connsiteX10" fmla="*/ 926184 w 2732024"/>
                  <a:gd name="connsiteY10" fmla="*/ 70652 h 1730535"/>
                  <a:gd name="connsiteX11" fmla="*/ 776671 w 2732024"/>
                  <a:gd name="connsiteY11" fmla="*/ 154890 h 1730535"/>
                  <a:gd name="connsiteX12" fmla="*/ 651857 w 2732024"/>
                  <a:gd name="connsiteY12" fmla="*/ 278823 h 1730535"/>
                  <a:gd name="connsiteX13" fmla="*/ 512929 w 2732024"/>
                  <a:gd name="connsiteY13" fmla="*/ 484788 h 1730535"/>
                  <a:gd name="connsiteX14" fmla="*/ 370915 w 2732024"/>
                  <a:gd name="connsiteY14" fmla="*/ 772787 h 1730535"/>
                  <a:gd name="connsiteX15" fmla="*/ 292851 w 2732024"/>
                  <a:gd name="connsiteY15" fmla="*/ 962434 h 1730535"/>
                  <a:gd name="connsiteX16" fmla="*/ 181267 w 2732024"/>
                  <a:gd name="connsiteY16" fmla="*/ 1267634 h 1730535"/>
                  <a:gd name="connsiteX17" fmla="*/ 116876 w 2732024"/>
                  <a:gd name="connsiteY17" fmla="*/ 1464337 h 1730535"/>
                  <a:gd name="connsiteX18" fmla="*/ 38812 w 2732024"/>
                  <a:gd name="connsiteY18" fmla="*/ 1708232 h 1730535"/>
                  <a:gd name="connsiteX19" fmla="*/ 31755 w 2732024"/>
                  <a:gd name="connsiteY19" fmla="*/ 1724992 h 1730535"/>
                  <a:gd name="connsiteX20" fmla="*/ 0 w 2732024"/>
                  <a:gd name="connsiteY20" fmla="*/ 1713966 h 1730535"/>
                  <a:gd name="connsiteX0" fmla="*/ 0 w 2685693"/>
                  <a:gd name="connsiteY0" fmla="*/ 1713966 h 1730535"/>
                  <a:gd name="connsiteX1" fmla="*/ 348863 w 2685693"/>
                  <a:gd name="connsiteY1" fmla="*/ 743237 h 1730535"/>
                  <a:gd name="connsiteX2" fmla="*/ 534540 w 2685693"/>
                  <a:gd name="connsiteY2" fmla="*/ 382026 h 1730535"/>
                  <a:gd name="connsiteX3" fmla="*/ 830478 w 2685693"/>
                  <a:gd name="connsiteY3" fmla="*/ 82119 h 1730535"/>
                  <a:gd name="connsiteX4" fmla="*/ 1345613 w 2685693"/>
                  <a:gd name="connsiteY4" fmla="*/ 23019 h 1730535"/>
                  <a:gd name="connsiteX5" fmla="*/ 1654781 w 2685693"/>
                  <a:gd name="connsiteY5" fmla="*/ 120048 h 1730535"/>
                  <a:gd name="connsiteX6" fmla="*/ 2667998 w 2685693"/>
                  <a:gd name="connsiteY6" fmla="*/ 568707 h 1730535"/>
                  <a:gd name="connsiteX7" fmla="*/ 2652170 w 2685693"/>
                  <a:gd name="connsiteY7" fmla="*/ 591978 h 1730535"/>
                  <a:gd name="connsiteX8" fmla="*/ 1695357 w 2685693"/>
                  <a:gd name="connsiteY8" fmla="*/ 178706 h 1730535"/>
                  <a:gd name="connsiteX9" fmla="*/ 1326207 w 2685693"/>
                  <a:gd name="connsiteY9" fmla="*/ 54333 h 1730535"/>
                  <a:gd name="connsiteX10" fmla="*/ 926184 w 2685693"/>
                  <a:gd name="connsiteY10" fmla="*/ 70652 h 1730535"/>
                  <a:gd name="connsiteX11" fmla="*/ 776671 w 2685693"/>
                  <a:gd name="connsiteY11" fmla="*/ 154890 h 1730535"/>
                  <a:gd name="connsiteX12" fmla="*/ 651857 w 2685693"/>
                  <a:gd name="connsiteY12" fmla="*/ 278823 h 1730535"/>
                  <a:gd name="connsiteX13" fmla="*/ 512929 w 2685693"/>
                  <a:gd name="connsiteY13" fmla="*/ 484788 h 1730535"/>
                  <a:gd name="connsiteX14" fmla="*/ 370915 w 2685693"/>
                  <a:gd name="connsiteY14" fmla="*/ 772787 h 1730535"/>
                  <a:gd name="connsiteX15" fmla="*/ 292851 w 2685693"/>
                  <a:gd name="connsiteY15" fmla="*/ 962434 h 1730535"/>
                  <a:gd name="connsiteX16" fmla="*/ 181267 w 2685693"/>
                  <a:gd name="connsiteY16" fmla="*/ 1267634 h 1730535"/>
                  <a:gd name="connsiteX17" fmla="*/ 116876 w 2685693"/>
                  <a:gd name="connsiteY17" fmla="*/ 1464337 h 1730535"/>
                  <a:gd name="connsiteX18" fmla="*/ 38812 w 2685693"/>
                  <a:gd name="connsiteY18" fmla="*/ 1708232 h 1730535"/>
                  <a:gd name="connsiteX19" fmla="*/ 31755 w 2685693"/>
                  <a:gd name="connsiteY19" fmla="*/ 1724992 h 1730535"/>
                  <a:gd name="connsiteX20" fmla="*/ 0 w 2685693"/>
                  <a:gd name="connsiteY20" fmla="*/ 1713966 h 173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85693" h="1730535">
                    <a:moveTo>
                      <a:pt x="0" y="1713966"/>
                    </a:moveTo>
                    <a:cubicBezTo>
                      <a:pt x="106291" y="1386273"/>
                      <a:pt x="209053" y="1059022"/>
                      <a:pt x="348863" y="743237"/>
                    </a:cubicBezTo>
                    <a:cubicBezTo>
                      <a:pt x="403551" y="619746"/>
                      <a:pt x="456917" y="492727"/>
                      <a:pt x="534540" y="382026"/>
                    </a:cubicBezTo>
                    <a:cubicBezTo>
                      <a:pt x="615251" y="266473"/>
                      <a:pt x="707869" y="155331"/>
                      <a:pt x="830478" y="82119"/>
                    </a:cubicBezTo>
                    <a:cubicBezTo>
                      <a:pt x="984842" y="-9176"/>
                      <a:pt x="1174048" y="-17115"/>
                      <a:pt x="1345613" y="23019"/>
                    </a:cubicBezTo>
                    <a:cubicBezTo>
                      <a:pt x="1451021" y="47718"/>
                      <a:pt x="1434384" y="29100"/>
                      <a:pt x="1654781" y="120048"/>
                    </a:cubicBezTo>
                    <a:cubicBezTo>
                      <a:pt x="1875179" y="210996"/>
                      <a:pt x="2664028" y="561650"/>
                      <a:pt x="2667998" y="568707"/>
                    </a:cubicBezTo>
                    <a:cubicBezTo>
                      <a:pt x="2681670" y="576204"/>
                      <a:pt x="2706501" y="616262"/>
                      <a:pt x="2652170" y="591978"/>
                    </a:cubicBezTo>
                    <a:cubicBezTo>
                      <a:pt x="2492720" y="520709"/>
                      <a:pt x="2014295" y="316463"/>
                      <a:pt x="1695357" y="178706"/>
                    </a:cubicBezTo>
                    <a:cubicBezTo>
                      <a:pt x="1474363" y="89099"/>
                      <a:pt x="1454990" y="81237"/>
                      <a:pt x="1326207" y="54333"/>
                    </a:cubicBezTo>
                    <a:cubicBezTo>
                      <a:pt x="1193454" y="26548"/>
                      <a:pt x="1055408" y="25666"/>
                      <a:pt x="926184" y="70652"/>
                    </a:cubicBezTo>
                    <a:cubicBezTo>
                      <a:pt x="871936" y="89616"/>
                      <a:pt x="822098" y="118725"/>
                      <a:pt x="776671" y="154890"/>
                    </a:cubicBezTo>
                    <a:cubicBezTo>
                      <a:pt x="730362" y="191497"/>
                      <a:pt x="688904" y="232954"/>
                      <a:pt x="651857" y="278823"/>
                    </a:cubicBezTo>
                    <a:cubicBezTo>
                      <a:pt x="599814" y="343214"/>
                      <a:pt x="553505" y="412017"/>
                      <a:pt x="512929" y="484788"/>
                    </a:cubicBezTo>
                    <a:cubicBezTo>
                      <a:pt x="460446" y="578289"/>
                      <a:pt x="413254" y="674435"/>
                      <a:pt x="370915" y="772787"/>
                    </a:cubicBezTo>
                    <a:cubicBezTo>
                      <a:pt x="344011" y="835856"/>
                      <a:pt x="318431" y="898924"/>
                      <a:pt x="292851" y="962434"/>
                    </a:cubicBezTo>
                    <a:cubicBezTo>
                      <a:pt x="252716" y="1062991"/>
                      <a:pt x="217433" y="1165754"/>
                      <a:pt x="181267" y="1267634"/>
                    </a:cubicBezTo>
                    <a:cubicBezTo>
                      <a:pt x="158333" y="1332467"/>
                      <a:pt x="138046" y="1398623"/>
                      <a:pt x="116876" y="1464337"/>
                    </a:cubicBezTo>
                    <a:cubicBezTo>
                      <a:pt x="90854" y="1545489"/>
                      <a:pt x="63951" y="1626640"/>
                      <a:pt x="38812" y="1708232"/>
                    </a:cubicBezTo>
                    <a:cubicBezTo>
                      <a:pt x="37047" y="1713966"/>
                      <a:pt x="34842" y="1719700"/>
                      <a:pt x="31755" y="1724992"/>
                    </a:cubicBezTo>
                    <a:cubicBezTo>
                      <a:pt x="17201" y="1734695"/>
                      <a:pt x="9703" y="1732049"/>
                      <a:pt x="0" y="1713966"/>
                    </a:cubicBezTo>
                    <a:close/>
                  </a:path>
                </a:pathLst>
              </a:custGeom>
              <a:solidFill>
                <a:srgbClr val="030303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D5BFB21-40BA-40E7-81BF-59603216F353}"/>
                  </a:ext>
                </a:extLst>
              </p:cNvPr>
              <p:cNvSpPr/>
              <p:nvPr/>
            </p:nvSpPr>
            <p:spPr>
              <a:xfrm>
                <a:off x="4909570" y="3106205"/>
                <a:ext cx="255492" cy="2487454"/>
              </a:xfrm>
              <a:custGeom>
                <a:avLst/>
                <a:gdLst>
                  <a:gd name="connsiteX0" fmla="*/ 173777 w 186137"/>
                  <a:gd name="connsiteY0" fmla="*/ 2629479 h 2638532"/>
                  <a:gd name="connsiteX1" fmla="*/ 8 w 186137"/>
                  <a:gd name="connsiteY1" fmla="*/ 0 h 2638532"/>
                  <a:gd name="connsiteX2" fmla="*/ 14121 w 186137"/>
                  <a:gd name="connsiteY2" fmla="*/ 1764 h 2638532"/>
                  <a:gd name="connsiteX3" fmla="*/ 186126 w 186137"/>
                  <a:gd name="connsiteY3" fmla="*/ 2629038 h 2638532"/>
                  <a:gd name="connsiteX4" fmla="*/ 173777 w 186137"/>
                  <a:gd name="connsiteY4" fmla="*/ 2629479 h 263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137" h="2638532">
                    <a:moveTo>
                      <a:pt x="173777" y="2629479"/>
                    </a:moveTo>
                    <a:cubicBezTo>
                      <a:pt x="172454" y="2615366"/>
                      <a:pt x="-1316" y="11908"/>
                      <a:pt x="8" y="0"/>
                    </a:cubicBezTo>
                    <a:cubicBezTo>
                      <a:pt x="4859" y="1323"/>
                      <a:pt x="9270" y="441"/>
                      <a:pt x="14121" y="1764"/>
                    </a:cubicBezTo>
                    <a:cubicBezTo>
                      <a:pt x="12357" y="26903"/>
                      <a:pt x="186126" y="2618012"/>
                      <a:pt x="186126" y="2629038"/>
                    </a:cubicBezTo>
                    <a:cubicBezTo>
                      <a:pt x="186567" y="2640946"/>
                      <a:pt x="174218" y="2642270"/>
                      <a:pt x="173777" y="2629479"/>
                    </a:cubicBezTo>
                    <a:close/>
                  </a:path>
                </a:pathLst>
              </a:custGeom>
              <a:solidFill>
                <a:srgbClr val="8D8D8D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3F878C1-7260-4DBE-BA1A-941D25038D3E}"/>
                  </a:ext>
                </a:extLst>
              </p:cNvPr>
              <p:cNvSpPr/>
              <p:nvPr/>
            </p:nvSpPr>
            <p:spPr>
              <a:xfrm>
                <a:off x="1024137" y="3535246"/>
                <a:ext cx="253243" cy="105794"/>
              </a:xfrm>
              <a:custGeom>
                <a:avLst/>
                <a:gdLst>
                  <a:gd name="connsiteX0" fmla="*/ 195467 w 253243"/>
                  <a:gd name="connsiteY0" fmla="*/ 196 h 105794"/>
                  <a:gd name="connsiteX1" fmla="*/ 220606 w 253243"/>
                  <a:gd name="connsiteY1" fmla="*/ 196 h 105794"/>
                  <a:gd name="connsiteX2" fmla="*/ 253243 w 253243"/>
                  <a:gd name="connsiteY2" fmla="*/ 34156 h 105794"/>
                  <a:gd name="connsiteX3" fmla="*/ 252802 w 253243"/>
                  <a:gd name="connsiteY3" fmla="*/ 46946 h 105794"/>
                  <a:gd name="connsiteX4" fmla="*/ 210021 w 253243"/>
                  <a:gd name="connsiteY4" fmla="*/ 79583 h 105794"/>
                  <a:gd name="connsiteX5" fmla="*/ 76386 w 253243"/>
                  <a:gd name="connsiteY5" fmla="*/ 92373 h 105794"/>
                  <a:gd name="connsiteX6" fmla="*/ 29195 w 253243"/>
                  <a:gd name="connsiteY6" fmla="*/ 105163 h 105794"/>
                  <a:gd name="connsiteX7" fmla="*/ 527 w 253243"/>
                  <a:gd name="connsiteY7" fmla="*/ 75614 h 105794"/>
                  <a:gd name="connsiteX8" fmla="*/ 46837 w 253243"/>
                  <a:gd name="connsiteY8" fmla="*/ 24894 h 105794"/>
                  <a:gd name="connsiteX9" fmla="*/ 195467 w 253243"/>
                  <a:gd name="connsiteY9" fmla="*/ 196 h 105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243" h="105794">
                    <a:moveTo>
                      <a:pt x="195467" y="196"/>
                    </a:moveTo>
                    <a:cubicBezTo>
                      <a:pt x="207375" y="196"/>
                      <a:pt x="213991" y="-245"/>
                      <a:pt x="220606" y="196"/>
                    </a:cubicBezTo>
                    <a:cubicBezTo>
                      <a:pt x="240894" y="1519"/>
                      <a:pt x="252361" y="13868"/>
                      <a:pt x="253243" y="34156"/>
                    </a:cubicBezTo>
                    <a:cubicBezTo>
                      <a:pt x="253243" y="38566"/>
                      <a:pt x="253243" y="42536"/>
                      <a:pt x="252802" y="46946"/>
                    </a:cubicBezTo>
                    <a:cubicBezTo>
                      <a:pt x="249715" y="79583"/>
                      <a:pt x="240894" y="89727"/>
                      <a:pt x="210021" y="79583"/>
                    </a:cubicBezTo>
                    <a:cubicBezTo>
                      <a:pt x="162389" y="63706"/>
                      <a:pt x="119608" y="76496"/>
                      <a:pt x="76386" y="92373"/>
                    </a:cubicBezTo>
                    <a:cubicBezTo>
                      <a:pt x="60950" y="98107"/>
                      <a:pt x="45072" y="102517"/>
                      <a:pt x="29195" y="105163"/>
                    </a:cubicBezTo>
                    <a:cubicBezTo>
                      <a:pt x="8025" y="108692"/>
                      <a:pt x="-2560" y="97225"/>
                      <a:pt x="527" y="75614"/>
                    </a:cubicBezTo>
                    <a:cubicBezTo>
                      <a:pt x="4938" y="48710"/>
                      <a:pt x="22138" y="32833"/>
                      <a:pt x="46837" y="24894"/>
                    </a:cubicBezTo>
                    <a:cubicBezTo>
                      <a:pt x="97115" y="8576"/>
                      <a:pt x="148717" y="3724"/>
                      <a:pt x="195467" y="196"/>
                    </a:cubicBezTo>
                    <a:close/>
                  </a:path>
                </a:pathLst>
              </a:custGeom>
              <a:solidFill>
                <a:srgbClr val="DEB4B2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8AA732A-3961-4293-A450-28A35476203E}"/>
                  </a:ext>
                </a:extLst>
              </p:cNvPr>
              <p:cNvSpPr/>
              <p:nvPr/>
            </p:nvSpPr>
            <p:spPr>
              <a:xfrm>
                <a:off x="1197993" y="3561560"/>
                <a:ext cx="56894" cy="36706"/>
              </a:xfrm>
              <a:custGeom>
                <a:avLst/>
                <a:gdLst>
                  <a:gd name="connsiteX0" fmla="*/ 56894 w 56894"/>
                  <a:gd name="connsiteY0" fmla="*/ 8725 h 36706"/>
                  <a:gd name="connsiteX1" fmla="*/ 31755 w 56894"/>
                  <a:gd name="connsiteY1" fmla="*/ 5637 h 36706"/>
                  <a:gd name="connsiteX2" fmla="*/ 35724 w 56894"/>
                  <a:gd name="connsiteY2" fmla="*/ 32100 h 36706"/>
                  <a:gd name="connsiteX3" fmla="*/ 0 w 56894"/>
                  <a:gd name="connsiteY3" fmla="*/ 29454 h 36706"/>
                  <a:gd name="connsiteX4" fmla="*/ 18083 w 56894"/>
                  <a:gd name="connsiteY4" fmla="*/ 32100 h 36706"/>
                  <a:gd name="connsiteX5" fmla="*/ 19406 w 56894"/>
                  <a:gd name="connsiteY5" fmla="*/ 6961 h 36706"/>
                  <a:gd name="connsiteX6" fmla="*/ 56894 w 56894"/>
                  <a:gd name="connsiteY6" fmla="*/ 8725 h 3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94" h="36706">
                    <a:moveTo>
                      <a:pt x="56894" y="8725"/>
                    </a:moveTo>
                    <a:cubicBezTo>
                      <a:pt x="49838" y="5196"/>
                      <a:pt x="42340" y="3873"/>
                      <a:pt x="31755" y="5637"/>
                    </a:cubicBezTo>
                    <a:cubicBezTo>
                      <a:pt x="39253" y="14458"/>
                      <a:pt x="44545" y="25484"/>
                      <a:pt x="35724" y="32100"/>
                    </a:cubicBezTo>
                    <a:cubicBezTo>
                      <a:pt x="26462" y="39598"/>
                      <a:pt x="13672" y="37392"/>
                      <a:pt x="0" y="29454"/>
                    </a:cubicBezTo>
                    <a:cubicBezTo>
                      <a:pt x="8380" y="30777"/>
                      <a:pt x="13231" y="31218"/>
                      <a:pt x="18083" y="32100"/>
                    </a:cubicBezTo>
                    <a:cubicBezTo>
                      <a:pt x="26462" y="23720"/>
                      <a:pt x="3528" y="14899"/>
                      <a:pt x="19406" y="6961"/>
                    </a:cubicBezTo>
                    <a:cubicBezTo>
                      <a:pt x="32196" y="345"/>
                      <a:pt x="44986" y="-5389"/>
                      <a:pt x="56894" y="8725"/>
                    </a:cubicBezTo>
                    <a:close/>
                  </a:path>
                </a:pathLst>
              </a:custGeom>
              <a:solidFill>
                <a:srgbClr val="3F3536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3967728-6D12-4BD9-8AD3-5C83F3A01A01}"/>
                  </a:ext>
                </a:extLst>
              </p:cNvPr>
              <p:cNvSpPr/>
              <p:nvPr/>
            </p:nvSpPr>
            <p:spPr>
              <a:xfrm>
                <a:off x="1074502" y="3586255"/>
                <a:ext cx="44189" cy="27730"/>
              </a:xfrm>
              <a:custGeom>
                <a:avLst/>
                <a:gdLst>
                  <a:gd name="connsiteX0" fmla="*/ 441 w 44189"/>
                  <a:gd name="connsiteY0" fmla="*/ 6083 h 27730"/>
                  <a:gd name="connsiteX1" fmla="*/ 41458 w 44189"/>
                  <a:gd name="connsiteY1" fmla="*/ 4319 h 27730"/>
                  <a:gd name="connsiteX2" fmla="*/ 43222 w 44189"/>
                  <a:gd name="connsiteY2" fmla="*/ 6524 h 27730"/>
                  <a:gd name="connsiteX3" fmla="*/ 39694 w 44189"/>
                  <a:gd name="connsiteY3" fmla="*/ 26812 h 27730"/>
                  <a:gd name="connsiteX4" fmla="*/ 0 w 44189"/>
                  <a:gd name="connsiteY4" fmla="*/ 21519 h 27730"/>
                  <a:gd name="connsiteX5" fmla="*/ 22052 w 44189"/>
                  <a:gd name="connsiteY5" fmla="*/ 6083 h 27730"/>
                  <a:gd name="connsiteX6" fmla="*/ 441 w 44189"/>
                  <a:gd name="connsiteY6" fmla="*/ 6083 h 2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27730">
                    <a:moveTo>
                      <a:pt x="441" y="6083"/>
                    </a:moveTo>
                    <a:cubicBezTo>
                      <a:pt x="13672" y="-5384"/>
                      <a:pt x="27786" y="2555"/>
                      <a:pt x="41458" y="4319"/>
                    </a:cubicBezTo>
                    <a:cubicBezTo>
                      <a:pt x="42340" y="4319"/>
                      <a:pt x="45868" y="5201"/>
                      <a:pt x="43222" y="6524"/>
                    </a:cubicBezTo>
                    <a:cubicBezTo>
                      <a:pt x="31314" y="11816"/>
                      <a:pt x="52043" y="22401"/>
                      <a:pt x="39694" y="26812"/>
                    </a:cubicBezTo>
                    <a:cubicBezTo>
                      <a:pt x="33519" y="29017"/>
                      <a:pt x="14554" y="27253"/>
                      <a:pt x="0" y="21519"/>
                    </a:cubicBezTo>
                    <a:cubicBezTo>
                      <a:pt x="30432" y="27694"/>
                      <a:pt x="11908" y="14022"/>
                      <a:pt x="22052" y="6083"/>
                    </a:cubicBezTo>
                    <a:cubicBezTo>
                      <a:pt x="14554" y="2114"/>
                      <a:pt x="7498" y="5201"/>
                      <a:pt x="441" y="6083"/>
                    </a:cubicBezTo>
                    <a:close/>
                  </a:path>
                </a:pathLst>
              </a:custGeom>
              <a:solidFill>
                <a:srgbClr val="362F2D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C8406C0-932B-4C4A-A483-A649BB2DC366}"/>
                  </a:ext>
                </a:extLst>
              </p:cNvPr>
              <p:cNvSpPr/>
              <p:nvPr/>
            </p:nvSpPr>
            <p:spPr>
              <a:xfrm>
                <a:off x="1057301" y="3565365"/>
                <a:ext cx="69243" cy="13740"/>
              </a:xfrm>
              <a:custGeom>
                <a:avLst/>
                <a:gdLst>
                  <a:gd name="connsiteX0" fmla="*/ 0 w 69243"/>
                  <a:gd name="connsiteY0" fmla="*/ 12417 h 13740"/>
                  <a:gd name="connsiteX1" fmla="*/ 69243 w 69243"/>
                  <a:gd name="connsiteY1" fmla="*/ 13740 h 13740"/>
                  <a:gd name="connsiteX2" fmla="*/ 0 w 69243"/>
                  <a:gd name="connsiteY2" fmla="*/ 12417 h 1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243" h="13740">
                    <a:moveTo>
                      <a:pt x="0" y="12417"/>
                    </a:moveTo>
                    <a:cubicBezTo>
                      <a:pt x="22493" y="-4783"/>
                      <a:pt x="44986" y="-3901"/>
                      <a:pt x="69243" y="13740"/>
                    </a:cubicBezTo>
                    <a:cubicBezTo>
                      <a:pt x="45868" y="5802"/>
                      <a:pt x="22934" y="68"/>
                      <a:pt x="0" y="12417"/>
                    </a:cubicBezTo>
                    <a:close/>
                  </a:path>
                </a:pathLst>
              </a:custGeom>
              <a:solidFill>
                <a:srgbClr val="5D3A38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23AF237-1915-4004-A049-7B833E72A1E5}"/>
                  </a:ext>
                </a:extLst>
              </p:cNvPr>
              <p:cNvSpPr/>
              <p:nvPr/>
            </p:nvSpPr>
            <p:spPr>
              <a:xfrm>
                <a:off x="1208137" y="3540800"/>
                <a:ext cx="39693" cy="13166"/>
              </a:xfrm>
              <a:custGeom>
                <a:avLst/>
                <a:gdLst>
                  <a:gd name="connsiteX0" fmla="*/ 39694 w 39693"/>
                  <a:gd name="connsiteY0" fmla="*/ 2140 h 13166"/>
                  <a:gd name="connsiteX1" fmla="*/ 0 w 39693"/>
                  <a:gd name="connsiteY1" fmla="*/ 13166 h 13166"/>
                  <a:gd name="connsiteX2" fmla="*/ 39694 w 39693"/>
                  <a:gd name="connsiteY2" fmla="*/ 2140 h 1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93" h="13166">
                    <a:moveTo>
                      <a:pt x="39694" y="2140"/>
                    </a:moveTo>
                    <a:cubicBezTo>
                      <a:pt x="26462" y="5227"/>
                      <a:pt x="12349" y="5227"/>
                      <a:pt x="0" y="13166"/>
                    </a:cubicBezTo>
                    <a:cubicBezTo>
                      <a:pt x="10585" y="-1388"/>
                      <a:pt x="24698" y="-1829"/>
                      <a:pt x="39694" y="2140"/>
                    </a:cubicBezTo>
                    <a:close/>
                  </a:path>
                </a:pathLst>
              </a:custGeom>
              <a:solidFill>
                <a:srgbClr val="654343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8A37C93-82A8-4C81-8E19-91A0D5D71F08}"/>
                  </a:ext>
                </a:extLst>
              </p:cNvPr>
              <p:cNvSpPr/>
              <p:nvPr/>
            </p:nvSpPr>
            <p:spPr>
              <a:xfrm>
                <a:off x="5108548" y="5579443"/>
                <a:ext cx="349104" cy="693425"/>
              </a:xfrm>
              <a:custGeom>
                <a:avLst/>
                <a:gdLst>
                  <a:gd name="connsiteX0" fmla="*/ 347539 w 349104"/>
                  <a:gd name="connsiteY0" fmla="*/ 491318 h 693425"/>
                  <a:gd name="connsiteX1" fmla="*/ 329457 w 349104"/>
                  <a:gd name="connsiteY1" fmla="*/ 486026 h 693425"/>
                  <a:gd name="connsiteX2" fmla="*/ 284912 w 349104"/>
                  <a:gd name="connsiteY2" fmla="*/ 538510 h 693425"/>
                  <a:gd name="connsiteX3" fmla="*/ 293733 w 349104"/>
                  <a:gd name="connsiteY3" fmla="*/ 555269 h 693425"/>
                  <a:gd name="connsiteX4" fmla="*/ 305200 w 349104"/>
                  <a:gd name="connsiteY4" fmla="*/ 572029 h 693425"/>
                  <a:gd name="connsiteX5" fmla="*/ 254039 w 349104"/>
                  <a:gd name="connsiteY5" fmla="*/ 637744 h 693425"/>
                  <a:gd name="connsiteX6" fmla="*/ 188324 w 349104"/>
                  <a:gd name="connsiteY6" fmla="*/ 654062 h 693425"/>
                  <a:gd name="connsiteX7" fmla="*/ 68361 w 349104"/>
                  <a:gd name="connsiteY7" fmla="*/ 518663 h 693425"/>
                  <a:gd name="connsiteX8" fmla="*/ 67920 w 349104"/>
                  <a:gd name="connsiteY8" fmla="*/ 202437 h 693425"/>
                  <a:gd name="connsiteX9" fmla="*/ 59982 w 349104"/>
                  <a:gd name="connsiteY9" fmla="*/ 193617 h 693425"/>
                  <a:gd name="connsiteX10" fmla="*/ 59982 w 349104"/>
                  <a:gd name="connsiteY10" fmla="*/ 96588 h 693425"/>
                  <a:gd name="connsiteX11" fmla="*/ 97911 w 349104"/>
                  <a:gd name="connsiteY11" fmla="*/ 48956 h 693425"/>
                  <a:gd name="connsiteX12" fmla="*/ 48956 w 349104"/>
                  <a:gd name="connsiteY12" fmla="*/ 0 h 693425"/>
                  <a:gd name="connsiteX13" fmla="*/ 0 w 349104"/>
                  <a:gd name="connsiteY13" fmla="*/ 48956 h 693425"/>
                  <a:gd name="connsiteX14" fmla="*/ 37930 w 349104"/>
                  <a:gd name="connsiteY14" fmla="*/ 96588 h 693425"/>
                  <a:gd name="connsiteX15" fmla="*/ 37930 w 349104"/>
                  <a:gd name="connsiteY15" fmla="*/ 193617 h 693425"/>
                  <a:gd name="connsiteX16" fmla="*/ 29991 w 349104"/>
                  <a:gd name="connsiteY16" fmla="*/ 202437 h 693425"/>
                  <a:gd name="connsiteX17" fmla="*/ 31314 w 349104"/>
                  <a:gd name="connsiteY17" fmla="*/ 536746 h 693425"/>
                  <a:gd name="connsiteX18" fmla="*/ 111142 w 349104"/>
                  <a:gd name="connsiteY18" fmla="*/ 669940 h 693425"/>
                  <a:gd name="connsiteX19" fmla="*/ 277855 w 349104"/>
                  <a:gd name="connsiteY19" fmla="*/ 667293 h 693425"/>
                  <a:gd name="connsiteX20" fmla="*/ 320636 w 349104"/>
                  <a:gd name="connsiteY20" fmla="*/ 626277 h 693425"/>
                  <a:gd name="connsiteX21" fmla="*/ 347539 w 349104"/>
                  <a:gd name="connsiteY21" fmla="*/ 491318 h 693425"/>
                  <a:gd name="connsiteX22" fmla="*/ 25580 w 349104"/>
                  <a:gd name="connsiteY22" fmla="*/ 49838 h 693425"/>
                  <a:gd name="connsiteX23" fmla="*/ 49397 w 349104"/>
                  <a:gd name="connsiteY23" fmla="*/ 26021 h 693425"/>
                  <a:gd name="connsiteX24" fmla="*/ 73213 w 349104"/>
                  <a:gd name="connsiteY24" fmla="*/ 49838 h 693425"/>
                  <a:gd name="connsiteX25" fmla="*/ 49397 w 349104"/>
                  <a:gd name="connsiteY25" fmla="*/ 73654 h 693425"/>
                  <a:gd name="connsiteX26" fmla="*/ 25580 w 349104"/>
                  <a:gd name="connsiteY26" fmla="*/ 49838 h 69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9104" h="693425">
                    <a:moveTo>
                      <a:pt x="347539" y="491318"/>
                    </a:moveTo>
                    <a:cubicBezTo>
                      <a:pt x="346657" y="478087"/>
                      <a:pt x="338719" y="475882"/>
                      <a:pt x="329457" y="486026"/>
                    </a:cubicBezTo>
                    <a:cubicBezTo>
                      <a:pt x="313579" y="502785"/>
                      <a:pt x="298584" y="520427"/>
                      <a:pt x="284912" y="538510"/>
                    </a:cubicBezTo>
                    <a:cubicBezTo>
                      <a:pt x="276091" y="550418"/>
                      <a:pt x="279178" y="555710"/>
                      <a:pt x="293733" y="555269"/>
                    </a:cubicBezTo>
                    <a:cubicBezTo>
                      <a:pt x="307846" y="554828"/>
                      <a:pt x="309169" y="561444"/>
                      <a:pt x="305200" y="572029"/>
                    </a:cubicBezTo>
                    <a:cubicBezTo>
                      <a:pt x="295938" y="599814"/>
                      <a:pt x="280060" y="622748"/>
                      <a:pt x="254039" y="637744"/>
                    </a:cubicBezTo>
                    <a:cubicBezTo>
                      <a:pt x="233310" y="648329"/>
                      <a:pt x="212140" y="655826"/>
                      <a:pt x="188324" y="654062"/>
                    </a:cubicBezTo>
                    <a:cubicBezTo>
                      <a:pt x="116876" y="648770"/>
                      <a:pt x="66156" y="593199"/>
                      <a:pt x="68361" y="518663"/>
                    </a:cubicBezTo>
                    <a:cubicBezTo>
                      <a:pt x="69243" y="489995"/>
                      <a:pt x="67920" y="202437"/>
                      <a:pt x="67920" y="202437"/>
                    </a:cubicBezTo>
                    <a:cubicBezTo>
                      <a:pt x="67920" y="198027"/>
                      <a:pt x="64392" y="194058"/>
                      <a:pt x="59982" y="193617"/>
                    </a:cubicBezTo>
                    <a:lnTo>
                      <a:pt x="59982" y="96588"/>
                    </a:lnTo>
                    <a:cubicBezTo>
                      <a:pt x="81592" y="91736"/>
                      <a:pt x="97911" y="72331"/>
                      <a:pt x="97911" y="48956"/>
                    </a:cubicBezTo>
                    <a:cubicBezTo>
                      <a:pt x="97911" y="22052"/>
                      <a:pt x="75859" y="0"/>
                      <a:pt x="48956" y="0"/>
                    </a:cubicBezTo>
                    <a:cubicBezTo>
                      <a:pt x="22052" y="0"/>
                      <a:pt x="0" y="22052"/>
                      <a:pt x="0" y="48956"/>
                    </a:cubicBezTo>
                    <a:cubicBezTo>
                      <a:pt x="0" y="71890"/>
                      <a:pt x="16319" y="91295"/>
                      <a:pt x="37930" y="96588"/>
                    </a:cubicBezTo>
                    <a:lnTo>
                      <a:pt x="37930" y="193617"/>
                    </a:lnTo>
                    <a:cubicBezTo>
                      <a:pt x="33519" y="194058"/>
                      <a:pt x="29991" y="197586"/>
                      <a:pt x="29991" y="202437"/>
                    </a:cubicBezTo>
                    <a:cubicBezTo>
                      <a:pt x="29991" y="202437"/>
                      <a:pt x="31314" y="509401"/>
                      <a:pt x="31314" y="536746"/>
                    </a:cubicBezTo>
                    <a:cubicBezTo>
                      <a:pt x="31755" y="595845"/>
                      <a:pt x="58217" y="641713"/>
                      <a:pt x="111142" y="669940"/>
                    </a:cubicBezTo>
                    <a:cubicBezTo>
                      <a:pt x="166713" y="699930"/>
                      <a:pt x="222725" y="703458"/>
                      <a:pt x="277855" y="667293"/>
                    </a:cubicBezTo>
                    <a:cubicBezTo>
                      <a:pt x="294615" y="655826"/>
                      <a:pt x="308728" y="643036"/>
                      <a:pt x="320636" y="626277"/>
                    </a:cubicBezTo>
                    <a:cubicBezTo>
                      <a:pt x="351068" y="585701"/>
                      <a:pt x="351068" y="538951"/>
                      <a:pt x="347539" y="491318"/>
                    </a:cubicBezTo>
                    <a:close/>
                    <a:moveTo>
                      <a:pt x="25580" y="49838"/>
                    </a:moveTo>
                    <a:cubicBezTo>
                      <a:pt x="25580" y="36607"/>
                      <a:pt x="36165" y="26021"/>
                      <a:pt x="49397" y="26021"/>
                    </a:cubicBezTo>
                    <a:cubicBezTo>
                      <a:pt x="62628" y="26021"/>
                      <a:pt x="73213" y="36607"/>
                      <a:pt x="73213" y="49838"/>
                    </a:cubicBezTo>
                    <a:cubicBezTo>
                      <a:pt x="73213" y="63069"/>
                      <a:pt x="62628" y="73654"/>
                      <a:pt x="49397" y="73654"/>
                    </a:cubicBezTo>
                    <a:cubicBezTo>
                      <a:pt x="36165" y="73654"/>
                      <a:pt x="25580" y="63069"/>
                      <a:pt x="25580" y="49838"/>
                    </a:cubicBezTo>
                    <a:close/>
                  </a:path>
                </a:pathLst>
              </a:custGeom>
              <a:solidFill>
                <a:srgbClr val="01010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5" name="&quot;Not Allowed&quot; Symbol 124">
              <a:extLst>
                <a:ext uri="{FF2B5EF4-FFF2-40B4-BE49-F238E27FC236}">
                  <a16:creationId xmlns:a16="http://schemas.microsoft.com/office/drawing/2014/main" id="{B129904E-8699-483D-B28E-3F2EAFA649BC}"/>
                </a:ext>
              </a:extLst>
            </p:cNvPr>
            <p:cNvSpPr/>
            <p:nvPr/>
          </p:nvSpPr>
          <p:spPr>
            <a:xfrm>
              <a:off x="461598" y="1606416"/>
              <a:ext cx="598062" cy="598062"/>
            </a:xfrm>
            <a:prstGeom prst="noSmoking">
              <a:avLst>
                <a:gd name="adj" fmla="val 68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DD65920-37CF-4070-B633-6321002058A5}"/>
              </a:ext>
            </a:extLst>
          </p:cNvPr>
          <p:cNvGrpSpPr/>
          <p:nvPr/>
        </p:nvGrpSpPr>
        <p:grpSpPr>
          <a:xfrm>
            <a:off x="9062780" y="3524419"/>
            <a:ext cx="2746044" cy="3575424"/>
            <a:chOff x="7350231" y="1734252"/>
            <a:chExt cx="4243993" cy="5525795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9A51956-6ED3-4F53-BCC4-2AED43212768}"/>
                </a:ext>
              </a:extLst>
            </p:cNvPr>
            <p:cNvGrpSpPr/>
            <p:nvPr/>
          </p:nvGrpSpPr>
          <p:grpSpPr>
            <a:xfrm>
              <a:off x="7496004" y="1920263"/>
              <a:ext cx="3864628" cy="3896248"/>
              <a:chOff x="7496004" y="1920263"/>
              <a:chExt cx="3864628" cy="3896248"/>
            </a:xfrm>
          </p:grpSpPr>
          <p:sp>
            <p:nvSpPr>
              <p:cNvPr id="164" name="Isosceles Triangle 20">
                <a:extLst>
                  <a:ext uri="{FF2B5EF4-FFF2-40B4-BE49-F238E27FC236}">
                    <a16:creationId xmlns:a16="http://schemas.microsoft.com/office/drawing/2014/main" id="{08FDD540-608A-41C1-B66F-D73353583E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201235">
                <a:off x="10839502" y="4413955"/>
                <a:ext cx="427534" cy="471394"/>
              </a:xfrm>
              <a:custGeom>
                <a:avLst/>
                <a:gdLst/>
                <a:ahLst/>
                <a:cxnLst/>
                <a:rect l="l" t="t" r="r" b="b"/>
                <a:pathLst>
                  <a:path w="4285801" h="4725490">
                    <a:moveTo>
                      <a:pt x="1428251" y="4622752"/>
                    </a:moveTo>
                    <a:cubicBezTo>
                      <a:pt x="1313180" y="4505074"/>
                      <a:pt x="1240588" y="4345285"/>
                      <a:pt x="1235771" y="4167715"/>
                    </a:cubicBezTo>
                    <a:cubicBezTo>
                      <a:pt x="1227835" y="3875156"/>
                      <a:pt x="1406218" y="3620819"/>
                      <a:pt x="1664050" y="3520754"/>
                    </a:cubicBezTo>
                    <a:lnTo>
                      <a:pt x="1635892" y="2482688"/>
                    </a:lnTo>
                    <a:lnTo>
                      <a:pt x="1044642" y="2469039"/>
                    </a:lnTo>
                    <a:lnTo>
                      <a:pt x="1044642" y="2667331"/>
                    </a:lnTo>
                    <a:cubicBezTo>
                      <a:pt x="1044642" y="2727000"/>
                      <a:pt x="996271" y="2775371"/>
                      <a:pt x="936601" y="2775372"/>
                    </a:cubicBezTo>
                    <a:lnTo>
                      <a:pt x="657382" y="2775371"/>
                    </a:lnTo>
                    <a:cubicBezTo>
                      <a:pt x="637755" y="2823613"/>
                      <a:pt x="630101" y="2874237"/>
                      <a:pt x="622448" y="2945800"/>
                    </a:cubicBezTo>
                    <a:lnTo>
                      <a:pt x="252030" y="2945800"/>
                    </a:lnTo>
                    <a:cubicBezTo>
                      <a:pt x="256275" y="2883407"/>
                      <a:pt x="252593" y="2828938"/>
                      <a:pt x="235967" y="2775370"/>
                    </a:cubicBezTo>
                    <a:lnTo>
                      <a:pt x="7267" y="2775370"/>
                    </a:lnTo>
                    <a:cubicBezTo>
                      <a:pt x="1003" y="2679903"/>
                      <a:pt x="-1109" y="2594661"/>
                      <a:pt x="535" y="2514852"/>
                    </a:cubicBezTo>
                    <a:cubicBezTo>
                      <a:pt x="5466" y="2275424"/>
                      <a:pt x="44187" y="2084887"/>
                      <a:pt x="105917" y="1813823"/>
                    </a:cubicBezTo>
                    <a:cubicBezTo>
                      <a:pt x="258635" y="1288584"/>
                      <a:pt x="488046" y="911620"/>
                      <a:pt x="870837" y="570445"/>
                    </a:cubicBezTo>
                    <a:cubicBezTo>
                      <a:pt x="674179" y="1284154"/>
                      <a:pt x="622718" y="1497188"/>
                      <a:pt x="741752" y="1669956"/>
                    </a:cubicBezTo>
                    <a:cubicBezTo>
                      <a:pt x="882751" y="1699943"/>
                      <a:pt x="788174" y="1674807"/>
                      <a:pt x="936601" y="1710419"/>
                    </a:cubicBezTo>
                    <a:cubicBezTo>
                      <a:pt x="1001384" y="1730870"/>
                      <a:pt x="1044642" y="1758791"/>
                      <a:pt x="1044642" y="1818460"/>
                    </a:cubicBezTo>
                    <a:lnTo>
                      <a:pt x="1044642" y="1970448"/>
                    </a:lnTo>
                    <a:lnTo>
                      <a:pt x="1621635" y="1957128"/>
                    </a:lnTo>
                    <a:lnTo>
                      <a:pt x="1601569" y="1217379"/>
                    </a:lnTo>
                    <a:cubicBezTo>
                      <a:pt x="1338692" y="1131438"/>
                      <a:pt x="1146783" y="887145"/>
                      <a:pt x="1138847" y="594588"/>
                    </a:cubicBezTo>
                    <a:cubicBezTo>
                      <a:pt x="1132425" y="357828"/>
                      <a:pt x="1248029" y="146099"/>
                      <a:pt x="1428910" y="20243"/>
                    </a:cubicBezTo>
                    <a:lnTo>
                      <a:pt x="1447318" y="698863"/>
                    </a:lnTo>
                    <a:lnTo>
                      <a:pt x="2193594" y="678620"/>
                    </a:lnTo>
                    <a:lnTo>
                      <a:pt x="2175185" y="0"/>
                    </a:lnTo>
                    <a:cubicBezTo>
                      <a:pt x="2362624" y="115865"/>
                      <a:pt x="2489536" y="321015"/>
                      <a:pt x="2495958" y="557775"/>
                    </a:cubicBezTo>
                    <a:cubicBezTo>
                      <a:pt x="2503894" y="850332"/>
                      <a:pt x="2325511" y="1104670"/>
                      <a:pt x="2067679" y="1204735"/>
                    </a:cubicBezTo>
                    <a:lnTo>
                      <a:pt x="2087796" y="1946367"/>
                    </a:lnTo>
                    <a:lnTo>
                      <a:pt x="4285801" y="1895627"/>
                    </a:lnTo>
                    <a:lnTo>
                      <a:pt x="4285801" y="2543859"/>
                    </a:lnTo>
                    <a:lnTo>
                      <a:pt x="2102637" y="2493462"/>
                    </a:lnTo>
                    <a:lnTo>
                      <a:pt x="2130160" y="3508110"/>
                    </a:lnTo>
                    <a:cubicBezTo>
                      <a:pt x="2393037" y="3594051"/>
                      <a:pt x="2584946" y="3838344"/>
                      <a:pt x="2592882" y="4130902"/>
                    </a:cubicBezTo>
                    <a:cubicBezTo>
                      <a:pt x="2599304" y="4367662"/>
                      <a:pt x="2483700" y="4579391"/>
                      <a:pt x="2302820" y="4705247"/>
                    </a:cubicBezTo>
                    <a:lnTo>
                      <a:pt x="2284411" y="4026626"/>
                    </a:lnTo>
                    <a:lnTo>
                      <a:pt x="1538135" y="4046869"/>
                    </a:lnTo>
                    <a:lnTo>
                      <a:pt x="1556544" y="4725490"/>
                    </a:lnTo>
                    <a:cubicBezTo>
                      <a:pt x="1509684" y="4696524"/>
                      <a:pt x="1466607" y="4661977"/>
                      <a:pt x="1428251" y="4622752"/>
                    </a:cubicBezTo>
                    <a:close/>
                    <a:moveTo>
                      <a:pt x="44807" y="3562389"/>
                    </a:moveTo>
                    <a:cubicBezTo>
                      <a:pt x="25255" y="3542837"/>
                      <a:pt x="13162" y="3515827"/>
                      <a:pt x="13162" y="3485992"/>
                    </a:cubicBezTo>
                    <a:lnTo>
                      <a:pt x="13162" y="3053842"/>
                    </a:lnTo>
                    <a:cubicBezTo>
                      <a:pt x="13162" y="2994173"/>
                      <a:pt x="61534" y="2945801"/>
                      <a:pt x="121203" y="2945801"/>
                    </a:cubicBezTo>
                    <a:lnTo>
                      <a:pt x="757287" y="2945801"/>
                    </a:lnTo>
                    <a:cubicBezTo>
                      <a:pt x="816956" y="2945801"/>
                      <a:pt x="865328" y="2994173"/>
                      <a:pt x="865328" y="3053842"/>
                    </a:cubicBezTo>
                    <a:lnTo>
                      <a:pt x="865328" y="3485992"/>
                    </a:lnTo>
                    <a:cubicBezTo>
                      <a:pt x="865328" y="3545662"/>
                      <a:pt x="816956" y="3594033"/>
                      <a:pt x="757287" y="3594033"/>
                    </a:cubicBezTo>
                    <a:lnTo>
                      <a:pt x="121203" y="3594033"/>
                    </a:lnTo>
                    <a:cubicBezTo>
                      <a:pt x="91368" y="3594033"/>
                      <a:pt x="64358" y="3581940"/>
                      <a:pt x="44807" y="35623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5" name="Oval 21">
                <a:extLst>
                  <a:ext uri="{FF2B5EF4-FFF2-40B4-BE49-F238E27FC236}">
                    <a16:creationId xmlns:a16="http://schemas.microsoft.com/office/drawing/2014/main" id="{EA30A522-CB5C-409F-AB8D-6530B8BB93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7608221" y="2961416"/>
                <a:ext cx="392828" cy="319096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Round Same Side Corner Rectangle 2">
                <a:extLst>
                  <a:ext uri="{FF2B5EF4-FFF2-40B4-BE49-F238E27FC236}">
                    <a16:creationId xmlns:a16="http://schemas.microsoft.com/office/drawing/2014/main" id="{DD4C13E8-93A7-403F-A34C-1519381D2AEC}"/>
                  </a:ext>
                </a:extLst>
              </p:cNvPr>
              <p:cNvSpPr/>
              <p:nvPr/>
            </p:nvSpPr>
            <p:spPr>
              <a:xfrm rot="5400000" flipH="1">
                <a:off x="10824557" y="2917080"/>
                <a:ext cx="392828" cy="392828"/>
              </a:xfrm>
              <a:custGeom>
                <a:avLst/>
                <a:gdLst/>
                <a:ahLst/>
                <a:cxnLst/>
                <a:rect l="l" t="t" r="r" b="b"/>
                <a:pathLst>
                  <a:path w="3287892" h="3786923">
                    <a:moveTo>
                      <a:pt x="2574092" y="3411971"/>
                    </a:moveTo>
                    <a:cubicBezTo>
                      <a:pt x="2577477" y="3551838"/>
                      <a:pt x="2489596" y="3681234"/>
                      <a:pt x="2347458" y="3745664"/>
                    </a:cubicBezTo>
                    <a:cubicBezTo>
                      <a:pt x="2228355" y="3799653"/>
                      <a:pt x="2086904" y="3800713"/>
                      <a:pt x="1966757" y="3748519"/>
                    </a:cubicBezTo>
                    <a:cubicBezTo>
                      <a:pt x="1823914" y="3686464"/>
                      <a:pt x="1733597" y="3559106"/>
                      <a:pt x="1733597" y="3419734"/>
                    </a:cubicBezTo>
                    <a:cubicBezTo>
                      <a:pt x="2013762" y="3417146"/>
                      <a:pt x="2293927" y="3414559"/>
                      <a:pt x="2574092" y="3411971"/>
                    </a:cubicBezTo>
                    <a:close/>
                    <a:moveTo>
                      <a:pt x="2574187" y="367189"/>
                    </a:moveTo>
                    <a:cubicBezTo>
                      <a:pt x="2294022" y="369777"/>
                      <a:pt x="2013857" y="372364"/>
                      <a:pt x="1733692" y="374952"/>
                    </a:cubicBezTo>
                    <a:cubicBezTo>
                      <a:pt x="1730307" y="235085"/>
                      <a:pt x="1818188" y="105689"/>
                      <a:pt x="1960326" y="41259"/>
                    </a:cubicBezTo>
                    <a:cubicBezTo>
                      <a:pt x="2079429" y="-12730"/>
                      <a:pt x="2220880" y="-13790"/>
                      <a:pt x="2341027" y="38404"/>
                    </a:cubicBezTo>
                    <a:cubicBezTo>
                      <a:pt x="2483870" y="100459"/>
                      <a:pt x="2574187" y="227817"/>
                      <a:pt x="2574187" y="367189"/>
                    </a:cubicBezTo>
                    <a:close/>
                    <a:moveTo>
                      <a:pt x="2688290" y="635445"/>
                    </a:moveTo>
                    <a:lnTo>
                      <a:pt x="2688290" y="1612884"/>
                    </a:lnTo>
                    <a:lnTo>
                      <a:pt x="1619492" y="1612884"/>
                    </a:lnTo>
                    <a:lnTo>
                      <a:pt x="1619492" y="1396859"/>
                    </a:lnTo>
                    <a:lnTo>
                      <a:pt x="201708" y="1396859"/>
                    </a:lnTo>
                    <a:cubicBezTo>
                      <a:pt x="90308" y="1396859"/>
                      <a:pt x="0" y="1306551"/>
                      <a:pt x="0" y="1195151"/>
                    </a:cubicBezTo>
                    <a:lnTo>
                      <a:pt x="0" y="907003"/>
                    </a:lnTo>
                    <a:cubicBezTo>
                      <a:pt x="0" y="795603"/>
                      <a:pt x="90308" y="705295"/>
                      <a:pt x="201708" y="705295"/>
                    </a:cubicBezTo>
                    <a:lnTo>
                      <a:pt x="1619492" y="705295"/>
                    </a:lnTo>
                    <a:lnTo>
                      <a:pt x="1619492" y="635445"/>
                    </a:lnTo>
                    <a:cubicBezTo>
                      <a:pt x="1619492" y="537063"/>
                      <a:pt x="1699247" y="457308"/>
                      <a:pt x="1797629" y="457308"/>
                    </a:cubicBezTo>
                    <a:lnTo>
                      <a:pt x="2510153" y="457308"/>
                    </a:lnTo>
                    <a:cubicBezTo>
                      <a:pt x="2608535" y="457308"/>
                      <a:pt x="2688290" y="537063"/>
                      <a:pt x="2688290" y="635445"/>
                    </a:cubicBezTo>
                    <a:close/>
                    <a:moveTo>
                      <a:pt x="3177333" y="2901044"/>
                    </a:moveTo>
                    <a:lnTo>
                      <a:pt x="1130451" y="2901044"/>
                    </a:lnTo>
                    <a:cubicBezTo>
                      <a:pt x="1350134" y="2526253"/>
                      <a:pt x="1481437" y="2165059"/>
                      <a:pt x="1605942" y="1684892"/>
                    </a:cubicBezTo>
                    <a:lnTo>
                      <a:pt x="2701842" y="1684892"/>
                    </a:lnTo>
                    <a:cubicBezTo>
                      <a:pt x="2809350" y="2117470"/>
                      <a:pt x="2933855" y="2516056"/>
                      <a:pt x="3177333" y="2901044"/>
                    </a:cubicBezTo>
                    <a:close/>
                    <a:moveTo>
                      <a:pt x="3287892" y="3137537"/>
                    </a:moveTo>
                    <a:lnTo>
                      <a:pt x="3287892" y="3248909"/>
                    </a:lnTo>
                    <a:cubicBezTo>
                      <a:pt x="3287892" y="3295849"/>
                      <a:pt x="3249839" y="3333902"/>
                      <a:pt x="3202899" y="3333902"/>
                    </a:cubicBezTo>
                    <a:lnTo>
                      <a:pt x="1104885" y="3333902"/>
                    </a:lnTo>
                    <a:cubicBezTo>
                      <a:pt x="1057945" y="3333902"/>
                      <a:pt x="1019892" y="3295849"/>
                      <a:pt x="1019892" y="3248909"/>
                    </a:cubicBezTo>
                    <a:lnTo>
                      <a:pt x="1019892" y="3137537"/>
                    </a:lnTo>
                    <a:cubicBezTo>
                      <a:pt x="1019892" y="3090597"/>
                      <a:pt x="1057945" y="3052544"/>
                      <a:pt x="1104885" y="3052544"/>
                    </a:cubicBezTo>
                    <a:lnTo>
                      <a:pt x="3202899" y="3052544"/>
                    </a:lnTo>
                    <a:cubicBezTo>
                      <a:pt x="3249839" y="3052544"/>
                      <a:pt x="3287892" y="3090597"/>
                      <a:pt x="3287892" y="31375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Trapezoid 6">
                <a:extLst>
                  <a:ext uri="{FF2B5EF4-FFF2-40B4-BE49-F238E27FC236}">
                    <a16:creationId xmlns:a16="http://schemas.microsoft.com/office/drawing/2014/main" id="{49077F16-8653-4484-BBE5-D81D5E02E3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62223" y="3784811"/>
                <a:ext cx="285020" cy="285020"/>
              </a:xfrm>
              <a:custGeom>
                <a:avLst/>
                <a:gdLst/>
                <a:ahLst/>
                <a:cxnLst/>
                <a:rect l="l" t="t" r="r" b="b"/>
                <a:pathLst>
                  <a:path w="2801488" h="2964099">
                    <a:moveTo>
                      <a:pt x="1393788" y="2251706"/>
                    </a:moveTo>
                    <a:cubicBezTo>
                      <a:pt x="1338380" y="2251706"/>
                      <a:pt x="1293463" y="2296623"/>
                      <a:pt x="1293463" y="2352031"/>
                    </a:cubicBezTo>
                    <a:cubicBezTo>
                      <a:pt x="1293463" y="2407439"/>
                      <a:pt x="1338380" y="2452356"/>
                      <a:pt x="1393788" y="2452356"/>
                    </a:cubicBezTo>
                    <a:cubicBezTo>
                      <a:pt x="1449196" y="2452356"/>
                      <a:pt x="1494113" y="2407439"/>
                      <a:pt x="1494113" y="2352031"/>
                    </a:cubicBezTo>
                    <a:cubicBezTo>
                      <a:pt x="1494113" y="2296623"/>
                      <a:pt x="1449196" y="2251706"/>
                      <a:pt x="1393788" y="2251706"/>
                    </a:cubicBezTo>
                    <a:close/>
                    <a:moveTo>
                      <a:pt x="2189420" y="1936547"/>
                    </a:moveTo>
                    <a:cubicBezTo>
                      <a:pt x="1959955" y="1936547"/>
                      <a:pt x="1773936" y="2122566"/>
                      <a:pt x="1773936" y="2352031"/>
                    </a:cubicBezTo>
                    <a:cubicBezTo>
                      <a:pt x="1773936" y="2581496"/>
                      <a:pt x="1959955" y="2767515"/>
                      <a:pt x="2189420" y="2767515"/>
                    </a:cubicBezTo>
                    <a:cubicBezTo>
                      <a:pt x="2418885" y="2767515"/>
                      <a:pt x="2604904" y="2581496"/>
                      <a:pt x="2604904" y="2352031"/>
                    </a:cubicBezTo>
                    <a:cubicBezTo>
                      <a:pt x="2604904" y="2122566"/>
                      <a:pt x="2418885" y="1936547"/>
                      <a:pt x="2189420" y="1936547"/>
                    </a:cubicBezTo>
                    <a:close/>
                    <a:moveTo>
                      <a:pt x="612068" y="1936547"/>
                    </a:moveTo>
                    <a:cubicBezTo>
                      <a:pt x="382603" y="1936547"/>
                      <a:pt x="196584" y="2122566"/>
                      <a:pt x="196584" y="2352031"/>
                    </a:cubicBezTo>
                    <a:cubicBezTo>
                      <a:pt x="196584" y="2581496"/>
                      <a:pt x="382603" y="2767515"/>
                      <a:pt x="612068" y="2767515"/>
                    </a:cubicBezTo>
                    <a:cubicBezTo>
                      <a:pt x="841533" y="2767515"/>
                      <a:pt x="1027552" y="2581496"/>
                      <a:pt x="1027552" y="2352031"/>
                    </a:cubicBezTo>
                    <a:cubicBezTo>
                      <a:pt x="1027552" y="2122566"/>
                      <a:pt x="841533" y="1936547"/>
                      <a:pt x="612068" y="1936547"/>
                    </a:cubicBezTo>
                    <a:close/>
                    <a:moveTo>
                      <a:pt x="845776" y="315"/>
                    </a:moveTo>
                    <a:cubicBezTo>
                      <a:pt x="1032101" y="7965"/>
                      <a:pt x="1181399" y="153129"/>
                      <a:pt x="1195696" y="335717"/>
                    </a:cubicBezTo>
                    <a:lnTo>
                      <a:pt x="1198885" y="335806"/>
                    </a:lnTo>
                    <a:lnTo>
                      <a:pt x="1198706" y="366401"/>
                    </a:lnTo>
                    <a:cubicBezTo>
                      <a:pt x="1198883" y="367005"/>
                      <a:pt x="1198884" y="367612"/>
                      <a:pt x="1198884" y="368218"/>
                    </a:cubicBezTo>
                    <a:lnTo>
                      <a:pt x="1198695" y="368210"/>
                    </a:lnTo>
                    <a:lnTo>
                      <a:pt x="1197421" y="585651"/>
                    </a:lnTo>
                    <a:cubicBezTo>
                      <a:pt x="1245519" y="531733"/>
                      <a:pt x="1316597" y="499778"/>
                      <a:pt x="1394104" y="502960"/>
                    </a:cubicBezTo>
                    <a:cubicBezTo>
                      <a:pt x="1472998" y="506199"/>
                      <a:pt x="1542269" y="545176"/>
                      <a:pt x="1585751" y="604519"/>
                    </a:cubicBezTo>
                    <a:cubicBezTo>
                      <a:pt x="1585226" y="514948"/>
                      <a:pt x="1584701" y="425377"/>
                      <a:pt x="1584176" y="335806"/>
                    </a:cubicBezTo>
                    <a:lnTo>
                      <a:pt x="1585829" y="335760"/>
                    </a:lnTo>
                    <a:cubicBezTo>
                      <a:pt x="1602915" y="140060"/>
                      <a:pt x="1770945" y="-7755"/>
                      <a:pt x="1967493" y="315"/>
                    </a:cubicBezTo>
                    <a:cubicBezTo>
                      <a:pt x="2146853" y="7679"/>
                      <a:pt x="2291902" y="142468"/>
                      <a:pt x="2315427" y="315465"/>
                    </a:cubicBezTo>
                    <a:lnTo>
                      <a:pt x="2320109" y="315335"/>
                    </a:lnTo>
                    <a:lnTo>
                      <a:pt x="2729306" y="2069418"/>
                    </a:lnTo>
                    <a:cubicBezTo>
                      <a:pt x="2776307" y="2152970"/>
                      <a:pt x="2801488" y="2249560"/>
                      <a:pt x="2801488" y="2352031"/>
                    </a:cubicBezTo>
                    <a:cubicBezTo>
                      <a:pt x="2801488" y="2690067"/>
                      <a:pt x="2527456" y="2964099"/>
                      <a:pt x="2189420" y="2964099"/>
                    </a:cubicBezTo>
                    <a:cubicBezTo>
                      <a:pt x="1922036" y="2964099"/>
                      <a:pt x="1694697" y="2792645"/>
                      <a:pt x="1613824" y="2552817"/>
                    </a:cubicBezTo>
                    <a:cubicBezTo>
                      <a:pt x="1559905" y="2613347"/>
                      <a:pt x="1481232" y="2650901"/>
                      <a:pt x="1393788" y="2650901"/>
                    </a:cubicBezTo>
                    <a:cubicBezTo>
                      <a:pt x="1311973" y="2650901"/>
                      <a:pt x="1237837" y="2618027"/>
                      <a:pt x="1183996" y="2564635"/>
                    </a:cubicBezTo>
                    <a:cubicBezTo>
                      <a:pt x="1099341" y="2798210"/>
                      <a:pt x="875077" y="2964099"/>
                      <a:pt x="612068" y="2964099"/>
                    </a:cubicBezTo>
                    <a:cubicBezTo>
                      <a:pt x="274032" y="2964099"/>
                      <a:pt x="0" y="2690067"/>
                      <a:pt x="0" y="2352031"/>
                    </a:cubicBezTo>
                    <a:cubicBezTo>
                      <a:pt x="0" y="2288533"/>
                      <a:pt x="9669" y="2227293"/>
                      <a:pt x="30466" y="2170591"/>
                    </a:cubicBezTo>
                    <a:lnTo>
                      <a:pt x="30153" y="2170591"/>
                    </a:lnTo>
                    <a:lnTo>
                      <a:pt x="462952" y="315335"/>
                    </a:lnTo>
                    <a:lnTo>
                      <a:pt x="467801" y="315470"/>
                    </a:lnTo>
                    <a:cubicBezTo>
                      <a:pt x="493068" y="129842"/>
                      <a:pt x="656149" y="-7470"/>
                      <a:pt x="845776" y="3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ounded Rectangle 24">
                <a:extLst>
                  <a:ext uri="{FF2B5EF4-FFF2-40B4-BE49-F238E27FC236}">
                    <a16:creationId xmlns:a16="http://schemas.microsoft.com/office/drawing/2014/main" id="{66A55863-A0DB-45B8-911A-4F3B4E06F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77159" y="2346892"/>
                <a:ext cx="392828" cy="30394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064028">
                    <a:moveTo>
                      <a:pt x="1955333" y="1285185"/>
                    </a:moveTo>
                    <a:cubicBezTo>
                      <a:pt x="2192176" y="1285185"/>
                      <a:pt x="2384176" y="1477185"/>
                      <a:pt x="2384176" y="1714028"/>
                    </a:cubicBezTo>
                    <a:cubicBezTo>
                      <a:pt x="2384176" y="1950871"/>
                      <a:pt x="2192176" y="2142871"/>
                      <a:pt x="1955333" y="2142871"/>
                    </a:cubicBezTo>
                    <a:cubicBezTo>
                      <a:pt x="1718490" y="2142871"/>
                      <a:pt x="1526490" y="1950871"/>
                      <a:pt x="1526490" y="1714028"/>
                    </a:cubicBezTo>
                    <a:cubicBezTo>
                      <a:pt x="1526490" y="1477185"/>
                      <a:pt x="1718490" y="1285185"/>
                      <a:pt x="1955333" y="1285185"/>
                    </a:cubicBezTo>
                    <a:close/>
                    <a:moveTo>
                      <a:pt x="1955333" y="1074136"/>
                    </a:moveTo>
                    <a:cubicBezTo>
                      <a:pt x="1601930" y="1074136"/>
                      <a:pt x="1315441" y="1360625"/>
                      <a:pt x="1315441" y="1714028"/>
                    </a:cubicBezTo>
                    <a:cubicBezTo>
                      <a:pt x="1315441" y="2067431"/>
                      <a:pt x="1601930" y="2353920"/>
                      <a:pt x="1955333" y="2353920"/>
                    </a:cubicBezTo>
                    <a:cubicBezTo>
                      <a:pt x="2308736" y="2353920"/>
                      <a:pt x="2595225" y="2067431"/>
                      <a:pt x="2595225" y="1714028"/>
                    </a:cubicBezTo>
                    <a:cubicBezTo>
                      <a:pt x="2595225" y="1360625"/>
                      <a:pt x="2308736" y="1074136"/>
                      <a:pt x="1955333" y="1074136"/>
                    </a:cubicBezTo>
                    <a:close/>
                    <a:moveTo>
                      <a:pt x="1955333" y="849503"/>
                    </a:moveTo>
                    <a:cubicBezTo>
                      <a:pt x="2432797" y="849503"/>
                      <a:pt x="2819858" y="1236564"/>
                      <a:pt x="2819858" y="1714028"/>
                    </a:cubicBezTo>
                    <a:cubicBezTo>
                      <a:pt x="2819858" y="2191492"/>
                      <a:pt x="2432797" y="2578553"/>
                      <a:pt x="1955333" y="2578553"/>
                    </a:cubicBezTo>
                    <a:cubicBezTo>
                      <a:pt x="1477869" y="2578553"/>
                      <a:pt x="1090808" y="2191492"/>
                      <a:pt x="1090808" y="1714028"/>
                    </a:cubicBezTo>
                    <a:cubicBezTo>
                      <a:pt x="1090808" y="1236564"/>
                      <a:pt x="1477869" y="849503"/>
                      <a:pt x="1955333" y="849503"/>
                    </a:cubicBezTo>
                    <a:close/>
                    <a:moveTo>
                      <a:pt x="3253503" y="756254"/>
                    </a:moveTo>
                    <a:cubicBezTo>
                      <a:pt x="3162525" y="756254"/>
                      <a:pt x="3088773" y="830006"/>
                      <a:pt x="3088773" y="920984"/>
                    </a:cubicBezTo>
                    <a:cubicBezTo>
                      <a:pt x="3088773" y="1011962"/>
                      <a:pt x="3162525" y="1085714"/>
                      <a:pt x="3253503" y="1085714"/>
                    </a:cubicBezTo>
                    <a:cubicBezTo>
                      <a:pt x="3344481" y="1085714"/>
                      <a:pt x="3418233" y="1011962"/>
                      <a:pt x="3418233" y="920984"/>
                    </a:cubicBezTo>
                    <a:cubicBezTo>
                      <a:pt x="3418233" y="830006"/>
                      <a:pt x="3344481" y="756254"/>
                      <a:pt x="3253503" y="756254"/>
                    </a:cubicBezTo>
                    <a:close/>
                    <a:moveTo>
                      <a:pt x="1955333" y="744677"/>
                    </a:moveTo>
                    <a:cubicBezTo>
                      <a:pt x="1419975" y="744677"/>
                      <a:pt x="985982" y="1178670"/>
                      <a:pt x="985982" y="1714028"/>
                    </a:cubicBezTo>
                    <a:cubicBezTo>
                      <a:pt x="985982" y="2249386"/>
                      <a:pt x="1419975" y="2683379"/>
                      <a:pt x="1955333" y="2683379"/>
                    </a:cubicBezTo>
                    <a:cubicBezTo>
                      <a:pt x="2490691" y="2683379"/>
                      <a:pt x="2924684" y="2249386"/>
                      <a:pt x="2924684" y="1714028"/>
                    </a:cubicBezTo>
                    <a:cubicBezTo>
                      <a:pt x="2924684" y="1178670"/>
                      <a:pt x="2490691" y="744677"/>
                      <a:pt x="1955333" y="744677"/>
                    </a:cubicBezTo>
                    <a:close/>
                    <a:moveTo>
                      <a:pt x="1333922" y="0"/>
                    </a:moveTo>
                    <a:lnTo>
                      <a:pt x="2626078" y="0"/>
                    </a:lnTo>
                    <a:lnTo>
                      <a:pt x="2717085" y="364028"/>
                    </a:lnTo>
                    <a:lnTo>
                      <a:pt x="3699990" y="364028"/>
                    </a:lnTo>
                    <a:cubicBezTo>
                      <a:pt x="3843590" y="364028"/>
                      <a:pt x="3960000" y="480438"/>
                      <a:pt x="3960000" y="624038"/>
                    </a:cubicBezTo>
                    <a:lnTo>
                      <a:pt x="3960000" y="2804018"/>
                    </a:lnTo>
                    <a:cubicBezTo>
                      <a:pt x="3960000" y="2947618"/>
                      <a:pt x="3843590" y="3064028"/>
                      <a:pt x="3699990" y="3064028"/>
                    </a:cubicBezTo>
                    <a:lnTo>
                      <a:pt x="260010" y="3064028"/>
                    </a:lnTo>
                    <a:cubicBezTo>
                      <a:pt x="116410" y="3064028"/>
                      <a:pt x="0" y="2947618"/>
                      <a:pt x="0" y="2804018"/>
                    </a:cubicBezTo>
                    <a:lnTo>
                      <a:pt x="0" y="624038"/>
                    </a:lnTo>
                    <a:cubicBezTo>
                      <a:pt x="0" y="480438"/>
                      <a:pt x="116410" y="364028"/>
                      <a:pt x="260010" y="364028"/>
                    </a:cubicBezTo>
                    <a:lnTo>
                      <a:pt x="443165" y="364028"/>
                    </a:lnTo>
                    <a:lnTo>
                      <a:pt x="443165" y="237982"/>
                    </a:lnTo>
                    <a:cubicBezTo>
                      <a:pt x="443165" y="195266"/>
                      <a:pt x="477794" y="160637"/>
                      <a:pt x="520510" y="160637"/>
                    </a:cubicBezTo>
                    <a:lnTo>
                      <a:pt x="1049896" y="160637"/>
                    </a:lnTo>
                    <a:cubicBezTo>
                      <a:pt x="1092612" y="160637"/>
                      <a:pt x="1127241" y="195266"/>
                      <a:pt x="1127241" y="237982"/>
                    </a:cubicBezTo>
                    <a:lnTo>
                      <a:pt x="1127241" y="364028"/>
                    </a:lnTo>
                    <a:lnTo>
                      <a:pt x="1242915" y="3640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Isosceles Triangle 7">
                <a:extLst>
                  <a:ext uri="{FF2B5EF4-FFF2-40B4-BE49-F238E27FC236}">
                    <a16:creationId xmlns:a16="http://schemas.microsoft.com/office/drawing/2014/main" id="{16EFE07A-E37E-4652-B105-F1ABFEA03E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0619" y="5355763"/>
                <a:ext cx="372889" cy="259826"/>
              </a:xfrm>
              <a:custGeom>
                <a:avLst/>
                <a:gdLst/>
                <a:ahLst/>
                <a:cxnLst/>
                <a:rect l="l" t="t" r="r" b="b"/>
                <a:pathLst>
                  <a:path w="3974643" h="2769493">
                    <a:moveTo>
                      <a:pt x="2571683" y="1503312"/>
                    </a:moveTo>
                    <a:lnTo>
                      <a:pt x="3971139" y="2769493"/>
                    </a:lnTo>
                    <a:lnTo>
                      <a:pt x="11139" y="2769493"/>
                    </a:lnTo>
                    <a:lnTo>
                      <a:pt x="1379949" y="1519144"/>
                    </a:lnTo>
                    <a:lnTo>
                      <a:pt x="1958490" y="2051854"/>
                    </a:lnTo>
                    <a:close/>
                    <a:moveTo>
                      <a:pt x="3937314" y="281663"/>
                    </a:moveTo>
                    <a:lnTo>
                      <a:pt x="3937314" y="2593551"/>
                    </a:lnTo>
                    <a:lnTo>
                      <a:pt x="2677314" y="1415127"/>
                    </a:lnTo>
                    <a:lnTo>
                      <a:pt x="2832378" y="1270103"/>
                    </a:lnTo>
                    <a:close/>
                    <a:moveTo>
                      <a:pt x="0" y="248514"/>
                    </a:moveTo>
                    <a:lnTo>
                      <a:pt x="1254302" y="1403451"/>
                    </a:lnTo>
                    <a:lnTo>
                      <a:pt x="0" y="2576545"/>
                    </a:lnTo>
                    <a:close/>
                    <a:moveTo>
                      <a:pt x="7636" y="0"/>
                    </a:moveTo>
                    <a:lnTo>
                      <a:pt x="3974643" y="0"/>
                    </a:lnTo>
                    <a:lnTo>
                      <a:pt x="1962498" y="180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Isosceles Triangle 2">
                <a:extLst>
                  <a:ext uri="{FF2B5EF4-FFF2-40B4-BE49-F238E27FC236}">
                    <a16:creationId xmlns:a16="http://schemas.microsoft.com/office/drawing/2014/main" id="{E0769558-0185-4084-9C50-C7C0A818D856}"/>
                  </a:ext>
                </a:extLst>
              </p:cNvPr>
              <p:cNvSpPr>
                <a:spLocks/>
              </p:cNvSpPr>
              <p:nvPr/>
            </p:nvSpPr>
            <p:spPr>
              <a:xfrm rot="2498363">
                <a:off x="8831623" y="1920263"/>
                <a:ext cx="392828" cy="392828"/>
              </a:xfrm>
              <a:custGeom>
                <a:avLst/>
                <a:gdLst/>
                <a:ahLst/>
                <a:cxnLst/>
                <a:rect l="l" t="t" r="r" b="b"/>
                <a:pathLst>
                  <a:path w="3860438" h="3938940">
                    <a:moveTo>
                      <a:pt x="1862067" y="2433815"/>
                    </a:moveTo>
                    <a:lnTo>
                      <a:pt x="1970067" y="2433815"/>
                    </a:lnTo>
                    <a:lnTo>
                      <a:pt x="1970067" y="3362873"/>
                    </a:lnTo>
                    <a:lnTo>
                      <a:pt x="2004792" y="3362873"/>
                    </a:lnTo>
                    <a:lnTo>
                      <a:pt x="2004792" y="3650907"/>
                    </a:lnTo>
                    <a:cubicBezTo>
                      <a:pt x="2004792" y="3808349"/>
                      <a:pt x="1878374" y="3936619"/>
                      <a:pt x="1720949" y="3938909"/>
                    </a:cubicBezTo>
                    <a:cubicBezTo>
                      <a:pt x="1564029" y="3941192"/>
                      <a:pt x="1434265" y="3817458"/>
                      <a:pt x="1429045" y="3660794"/>
                    </a:cubicBezTo>
                    <a:lnTo>
                      <a:pt x="1428727" y="3660794"/>
                    </a:lnTo>
                    <a:lnTo>
                      <a:pt x="1428727" y="3588794"/>
                    </a:lnTo>
                    <a:cubicBezTo>
                      <a:pt x="1428727" y="3549029"/>
                      <a:pt x="1460962" y="3516794"/>
                      <a:pt x="1500727" y="3516794"/>
                    </a:cubicBezTo>
                    <a:lnTo>
                      <a:pt x="1536727" y="3516794"/>
                    </a:lnTo>
                    <a:cubicBezTo>
                      <a:pt x="1576492" y="3516794"/>
                      <a:pt x="1608727" y="3549029"/>
                      <a:pt x="1608727" y="3588794"/>
                    </a:cubicBezTo>
                    <a:lnTo>
                      <a:pt x="1608727" y="3654789"/>
                    </a:lnTo>
                    <a:cubicBezTo>
                      <a:pt x="1610687" y="3713589"/>
                      <a:pt x="1659418" y="3760001"/>
                      <a:pt x="1718334" y="3759144"/>
                    </a:cubicBezTo>
                    <a:cubicBezTo>
                      <a:pt x="1777498" y="3758284"/>
                      <a:pt x="1825008" y="3710077"/>
                      <a:pt x="1825008" y="3650907"/>
                    </a:cubicBezTo>
                    <a:lnTo>
                      <a:pt x="1824792" y="3650907"/>
                    </a:lnTo>
                    <a:lnTo>
                      <a:pt x="1824792" y="3362873"/>
                    </a:lnTo>
                    <a:lnTo>
                      <a:pt x="1862067" y="3362873"/>
                    </a:lnTo>
                    <a:close/>
                    <a:moveTo>
                      <a:pt x="1963773" y="341826"/>
                    </a:moveTo>
                    <a:cubicBezTo>
                      <a:pt x="2603866" y="1105515"/>
                      <a:pt x="2803203" y="1464631"/>
                      <a:pt x="2867684" y="2396069"/>
                    </a:cubicBezTo>
                    <a:cubicBezTo>
                      <a:pt x="2523234" y="2107144"/>
                      <a:pt x="2324834" y="2107144"/>
                      <a:pt x="1967684" y="2396069"/>
                    </a:cubicBezTo>
                    <a:cubicBezTo>
                      <a:pt x="1966380" y="1713514"/>
                      <a:pt x="1965077" y="1024381"/>
                      <a:pt x="1963773" y="341826"/>
                    </a:cubicBezTo>
                    <a:close/>
                    <a:moveTo>
                      <a:pt x="1882676" y="341826"/>
                    </a:moveTo>
                    <a:cubicBezTo>
                      <a:pt x="1881372" y="1024381"/>
                      <a:pt x="1880069" y="1713514"/>
                      <a:pt x="1878765" y="2396069"/>
                    </a:cubicBezTo>
                    <a:cubicBezTo>
                      <a:pt x="1521615" y="2107144"/>
                      <a:pt x="1323215" y="2107144"/>
                      <a:pt x="978765" y="2396069"/>
                    </a:cubicBezTo>
                    <a:cubicBezTo>
                      <a:pt x="1043246" y="1464631"/>
                      <a:pt x="1242583" y="1105515"/>
                      <a:pt x="1882676" y="341826"/>
                    </a:cubicBezTo>
                    <a:close/>
                    <a:moveTo>
                      <a:pt x="2058573" y="335248"/>
                    </a:moveTo>
                    <a:cubicBezTo>
                      <a:pt x="3026489" y="598978"/>
                      <a:pt x="3714825" y="1273857"/>
                      <a:pt x="3860438" y="2396070"/>
                    </a:cubicBezTo>
                    <a:cubicBezTo>
                      <a:pt x="3515988" y="2107145"/>
                      <a:pt x="3317588" y="2107145"/>
                      <a:pt x="2960438" y="2396070"/>
                    </a:cubicBezTo>
                    <a:cubicBezTo>
                      <a:pt x="2910892" y="1313327"/>
                      <a:pt x="2647549" y="1036442"/>
                      <a:pt x="2058573" y="335248"/>
                    </a:cubicBezTo>
                    <a:close/>
                    <a:moveTo>
                      <a:pt x="1801865" y="335248"/>
                    </a:moveTo>
                    <a:cubicBezTo>
                      <a:pt x="1212889" y="1036442"/>
                      <a:pt x="949546" y="1313327"/>
                      <a:pt x="900000" y="2396070"/>
                    </a:cubicBezTo>
                    <a:cubicBezTo>
                      <a:pt x="542850" y="2107145"/>
                      <a:pt x="344450" y="2107145"/>
                      <a:pt x="0" y="2396070"/>
                    </a:cubicBezTo>
                    <a:cubicBezTo>
                      <a:pt x="145613" y="1273857"/>
                      <a:pt x="833949" y="598978"/>
                      <a:pt x="1801865" y="335248"/>
                    </a:cubicBezTo>
                    <a:close/>
                    <a:moveTo>
                      <a:pt x="1902679" y="0"/>
                    </a:moveTo>
                    <a:lnTo>
                      <a:pt x="1929455" y="0"/>
                    </a:lnTo>
                    <a:lnTo>
                      <a:pt x="1970067" y="288000"/>
                    </a:lnTo>
                    <a:lnTo>
                      <a:pt x="1862067" y="288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Rounded Rectangle 2">
                <a:extLst>
                  <a:ext uri="{FF2B5EF4-FFF2-40B4-BE49-F238E27FC236}">
                    <a16:creationId xmlns:a16="http://schemas.microsoft.com/office/drawing/2014/main" id="{DBD787C6-1EB3-499A-A963-2989E0AF2F42}"/>
                  </a:ext>
                </a:extLst>
              </p:cNvPr>
              <p:cNvSpPr/>
              <p:nvPr/>
            </p:nvSpPr>
            <p:spPr>
              <a:xfrm rot="19470155">
                <a:off x="10110329" y="1972655"/>
                <a:ext cx="132806" cy="502999"/>
              </a:xfrm>
              <a:custGeom>
                <a:avLst/>
                <a:gdLst/>
                <a:ahLst/>
                <a:cxnLst/>
                <a:rect l="l" t="t" r="r" b="b"/>
                <a:pathLst>
                  <a:path w="1323851" h="5014044">
                    <a:moveTo>
                      <a:pt x="797140" y="4503940"/>
                    </a:moveTo>
                    <a:cubicBezTo>
                      <a:pt x="732770" y="4439570"/>
                      <a:pt x="628407" y="4439570"/>
                      <a:pt x="564037" y="4503940"/>
                    </a:cubicBezTo>
                    <a:cubicBezTo>
                      <a:pt x="499667" y="4568310"/>
                      <a:pt x="499667" y="4672672"/>
                      <a:pt x="564037" y="4737042"/>
                    </a:cubicBezTo>
                    <a:cubicBezTo>
                      <a:pt x="628407" y="4801412"/>
                      <a:pt x="732770" y="4801413"/>
                      <a:pt x="797140" y="4737043"/>
                    </a:cubicBezTo>
                    <a:cubicBezTo>
                      <a:pt x="861510" y="4672673"/>
                      <a:pt x="861510" y="4568310"/>
                      <a:pt x="797140" y="4503940"/>
                    </a:cubicBezTo>
                    <a:close/>
                    <a:moveTo>
                      <a:pt x="1019859" y="4396571"/>
                    </a:moveTo>
                    <a:lnTo>
                      <a:pt x="1019859" y="4844408"/>
                    </a:lnTo>
                    <a:lnTo>
                      <a:pt x="680589" y="5014044"/>
                    </a:lnTo>
                    <a:lnTo>
                      <a:pt x="341319" y="4844409"/>
                    </a:lnTo>
                    <a:lnTo>
                      <a:pt x="341319" y="4396572"/>
                    </a:lnTo>
                    <a:lnTo>
                      <a:pt x="680589" y="4226937"/>
                    </a:lnTo>
                    <a:close/>
                    <a:moveTo>
                      <a:pt x="800624" y="237293"/>
                    </a:moveTo>
                    <a:cubicBezTo>
                      <a:pt x="730322" y="166991"/>
                      <a:pt x="616339" y="166991"/>
                      <a:pt x="546037" y="237293"/>
                    </a:cubicBezTo>
                    <a:cubicBezTo>
                      <a:pt x="475735" y="307595"/>
                      <a:pt x="475735" y="421577"/>
                      <a:pt x="546037" y="491879"/>
                    </a:cubicBezTo>
                    <a:cubicBezTo>
                      <a:pt x="616339" y="562181"/>
                      <a:pt x="730322" y="562181"/>
                      <a:pt x="800624" y="491879"/>
                    </a:cubicBezTo>
                    <a:cubicBezTo>
                      <a:pt x="870926" y="421577"/>
                      <a:pt x="870926" y="307595"/>
                      <a:pt x="800624" y="237293"/>
                    </a:cubicBezTo>
                    <a:close/>
                    <a:moveTo>
                      <a:pt x="1079384" y="68015"/>
                    </a:moveTo>
                    <a:cubicBezTo>
                      <a:pt x="1121407" y="110039"/>
                      <a:pt x="1147399" y="168093"/>
                      <a:pt x="1147399" y="232219"/>
                    </a:cubicBezTo>
                    <a:cubicBezTo>
                      <a:pt x="1147399" y="1159793"/>
                      <a:pt x="1034554" y="2087367"/>
                      <a:pt x="1023948" y="3014957"/>
                    </a:cubicBezTo>
                    <a:cubicBezTo>
                      <a:pt x="1133082" y="3060182"/>
                      <a:pt x="1235152" y="3127360"/>
                      <a:pt x="1323851" y="3216059"/>
                    </a:cubicBezTo>
                    <a:cubicBezTo>
                      <a:pt x="1689423" y="3581630"/>
                      <a:pt x="1689423" y="4174338"/>
                      <a:pt x="1323851" y="4539910"/>
                    </a:cubicBezTo>
                    <a:cubicBezTo>
                      <a:pt x="1261218" y="4602543"/>
                      <a:pt x="1191917" y="4654446"/>
                      <a:pt x="1117803" y="4694845"/>
                    </a:cubicBezTo>
                    <a:lnTo>
                      <a:pt x="1117303" y="3872699"/>
                    </a:lnTo>
                    <a:lnTo>
                      <a:pt x="684319" y="3565900"/>
                    </a:lnTo>
                    <a:lnTo>
                      <a:pt x="251709" y="3873225"/>
                    </a:lnTo>
                    <a:lnTo>
                      <a:pt x="252223" y="4718882"/>
                    </a:lnTo>
                    <a:cubicBezTo>
                      <a:pt x="160837" y="4675423"/>
                      <a:pt x="75567" y="4615476"/>
                      <a:pt x="0" y="4539910"/>
                    </a:cubicBezTo>
                    <a:cubicBezTo>
                      <a:pt x="-365571" y="4174338"/>
                      <a:pt x="-365571" y="3581630"/>
                      <a:pt x="0" y="3216059"/>
                    </a:cubicBezTo>
                    <a:cubicBezTo>
                      <a:pt x="100968" y="3115091"/>
                      <a:pt x="219261" y="3042010"/>
                      <a:pt x="345675" y="2997831"/>
                    </a:cubicBezTo>
                    <a:lnTo>
                      <a:pt x="211295" y="232219"/>
                    </a:lnTo>
                    <a:cubicBezTo>
                      <a:pt x="211295" y="103968"/>
                      <a:pt x="315263" y="0"/>
                      <a:pt x="443514" y="0"/>
                    </a:cubicBezTo>
                    <a:lnTo>
                      <a:pt x="915180" y="0"/>
                    </a:lnTo>
                    <a:cubicBezTo>
                      <a:pt x="979305" y="0"/>
                      <a:pt x="1037360" y="25992"/>
                      <a:pt x="1079384" y="680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자유형: 도형 94">
                <a:extLst>
                  <a:ext uri="{FF2B5EF4-FFF2-40B4-BE49-F238E27FC236}">
                    <a16:creationId xmlns:a16="http://schemas.microsoft.com/office/drawing/2014/main" id="{205BBCDE-8AB7-45BC-BA16-7829695B50A7}"/>
                  </a:ext>
                </a:extLst>
              </p:cNvPr>
              <p:cNvSpPr/>
              <p:nvPr/>
            </p:nvSpPr>
            <p:spPr>
              <a:xfrm rot="13500000">
                <a:off x="9503918" y="5364438"/>
                <a:ext cx="71616" cy="502304"/>
              </a:xfrm>
              <a:custGeom>
                <a:avLst/>
                <a:gdLst>
                  <a:gd name="connsiteX0" fmla="*/ 42919 w 65631"/>
                  <a:gd name="connsiteY0" fmla="*/ 215685 h 460327"/>
                  <a:gd name="connsiteX1" fmla="*/ 22708 w 65631"/>
                  <a:gd name="connsiteY1" fmla="*/ 215685 h 460327"/>
                  <a:gd name="connsiteX2" fmla="*/ 0 w 65631"/>
                  <a:gd name="connsiteY2" fmla="*/ 185855 h 460327"/>
                  <a:gd name="connsiteX3" fmla="*/ 3 w 65631"/>
                  <a:gd name="connsiteY3" fmla="*/ 185856 h 460327"/>
                  <a:gd name="connsiteX4" fmla="*/ 3 w 65631"/>
                  <a:gd name="connsiteY4" fmla="*/ 32814 h 460327"/>
                  <a:gd name="connsiteX5" fmla="*/ 32817 w 65631"/>
                  <a:gd name="connsiteY5" fmla="*/ 0 h 460327"/>
                  <a:gd name="connsiteX6" fmla="*/ 65631 w 65631"/>
                  <a:gd name="connsiteY6" fmla="*/ 32814 h 460327"/>
                  <a:gd name="connsiteX7" fmla="*/ 65631 w 65631"/>
                  <a:gd name="connsiteY7" fmla="*/ 185856 h 460327"/>
                  <a:gd name="connsiteX8" fmla="*/ 65626 w 65631"/>
                  <a:gd name="connsiteY8" fmla="*/ 185856 h 460327"/>
                  <a:gd name="connsiteX9" fmla="*/ 57234 w 65631"/>
                  <a:gd name="connsiteY9" fmla="*/ 460327 h 460327"/>
                  <a:gd name="connsiteX10" fmla="*/ 11300 w 65631"/>
                  <a:gd name="connsiteY10" fmla="*/ 460327 h 460327"/>
                  <a:gd name="connsiteX11" fmla="*/ 11300 w 65631"/>
                  <a:gd name="connsiteY11" fmla="*/ 366559 h 460327"/>
                  <a:gd name="connsiteX12" fmla="*/ 25452 w 65631"/>
                  <a:gd name="connsiteY12" fmla="*/ 346112 h 460327"/>
                  <a:gd name="connsiteX13" fmla="*/ 24960 w 65631"/>
                  <a:gd name="connsiteY13" fmla="*/ 216553 h 460327"/>
                  <a:gd name="connsiteX14" fmla="*/ 42858 w 65631"/>
                  <a:gd name="connsiteY14" fmla="*/ 216553 h 460327"/>
                  <a:gd name="connsiteX15" fmla="*/ 42366 w 65631"/>
                  <a:gd name="connsiteY15" fmla="*/ 345621 h 460327"/>
                  <a:gd name="connsiteX16" fmla="*/ 57234 w 65631"/>
                  <a:gd name="connsiteY16" fmla="*/ 366559 h 4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631" h="460327">
                    <a:moveTo>
                      <a:pt x="42919" y="215685"/>
                    </a:moveTo>
                    <a:lnTo>
                      <a:pt x="22708" y="215685"/>
                    </a:lnTo>
                    <a:lnTo>
                      <a:pt x="0" y="185855"/>
                    </a:lnTo>
                    <a:lnTo>
                      <a:pt x="3" y="185856"/>
                    </a:lnTo>
                    <a:lnTo>
                      <a:pt x="3" y="32814"/>
                    </a:lnTo>
                    <a:cubicBezTo>
                      <a:pt x="3" y="14690"/>
                      <a:pt x="14694" y="0"/>
                      <a:pt x="32817" y="0"/>
                    </a:cubicBezTo>
                    <a:cubicBezTo>
                      <a:pt x="50940" y="0"/>
                      <a:pt x="65631" y="14690"/>
                      <a:pt x="65631" y="32814"/>
                    </a:cubicBezTo>
                    <a:lnTo>
                      <a:pt x="65631" y="185856"/>
                    </a:lnTo>
                    <a:lnTo>
                      <a:pt x="65626" y="185856"/>
                    </a:lnTo>
                    <a:close/>
                    <a:moveTo>
                      <a:pt x="57234" y="460327"/>
                    </a:moveTo>
                    <a:lnTo>
                      <a:pt x="11300" y="460327"/>
                    </a:lnTo>
                    <a:lnTo>
                      <a:pt x="11300" y="366559"/>
                    </a:lnTo>
                    <a:cubicBezTo>
                      <a:pt x="13577" y="349655"/>
                      <a:pt x="25635" y="358815"/>
                      <a:pt x="25452" y="346112"/>
                    </a:cubicBezTo>
                    <a:cubicBezTo>
                      <a:pt x="25288" y="302926"/>
                      <a:pt x="25124" y="259739"/>
                      <a:pt x="24960" y="216553"/>
                    </a:cubicBezTo>
                    <a:lnTo>
                      <a:pt x="42858" y="216553"/>
                    </a:lnTo>
                    <a:cubicBezTo>
                      <a:pt x="42694" y="259576"/>
                      <a:pt x="42530" y="302598"/>
                      <a:pt x="42366" y="345621"/>
                    </a:cubicBezTo>
                    <a:cubicBezTo>
                      <a:pt x="39843" y="359799"/>
                      <a:pt x="54756" y="347441"/>
                      <a:pt x="57234" y="3665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4">
                <a:extLst>
                  <a:ext uri="{FF2B5EF4-FFF2-40B4-BE49-F238E27FC236}">
                    <a16:creationId xmlns:a16="http://schemas.microsoft.com/office/drawing/2014/main" id="{B2BD80DA-06CD-4218-BD37-6CFD5C2AAC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46073" y="5282722"/>
                <a:ext cx="141778" cy="392828"/>
              </a:xfrm>
              <a:custGeom>
                <a:avLst/>
                <a:gdLst/>
                <a:ahLst/>
                <a:cxnLst/>
                <a:rect l="l" t="t" r="r" b="b"/>
                <a:pathLst>
                  <a:path w="1397263" h="3871427">
                    <a:moveTo>
                      <a:pt x="698631" y="1778701"/>
                    </a:moveTo>
                    <a:cubicBezTo>
                      <a:pt x="609151" y="1778701"/>
                      <a:pt x="536613" y="1851239"/>
                      <a:pt x="536613" y="1940719"/>
                    </a:cubicBezTo>
                    <a:cubicBezTo>
                      <a:pt x="536613" y="2030199"/>
                      <a:pt x="609151" y="2102737"/>
                      <a:pt x="698631" y="2102737"/>
                    </a:cubicBezTo>
                    <a:cubicBezTo>
                      <a:pt x="788111" y="2102737"/>
                      <a:pt x="860649" y="2030199"/>
                      <a:pt x="860649" y="1940719"/>
                    </a:cubicBezTo>
                    <a:cubicBezTo>
                      <a:pt x="860649" y="1851239"/>
                      <a:pt x="788111" y="1778701"/>
                      <a:pt x="698631" y="1778701"/>
                    </a:cubicBezTo>
                    <a:close/>
                    <a:moveTo>
                      <a:pt x="999594" y="0"/>
                    </a:moveTo>
                    <a:lnTo>
                      <a:pt x="1321063" y="0"/>
                    </a:lnTo>
                    <a:lnTo>
                      <a:pt x="1390119" y="95250"/>
                    </a:lnTo>
                    <a:cubicBezTo>
                      <a:pt x="1392500" y="284956"/>
                      <a:pt x="1394882" y="474663"/>
                      <a:pt x="1397263" y="664369"/>
                    </a:cubicBezTo>
                    <a:lnTo>
                      <a:pt x="1256769" y="833438"/>
                    </a:lnTo>
                    <a:lnTo>
                      <a:pt x="921013" y="978694"/>
                    </a:lnTo>
                    <a:lnTo>
                      <a:pt x="913199" y="978651"/>
                    </a:lnTo>
                    <a:lnTo>
                      <a:pt x="913199" y="1700779"/>
                    </a:lnTo>
                    <a:cubicBezTo>
                      <a:pt x="979823" y="1759212"/>
                      <a:pt x="1021211" y="1845132"/>
                      <a:pt x="1021211" y="1940719"/>
                    </a:cubicBezTo>
                    <a:cubicBezTo>
                      <a:pt x="1021211" y="2036306"/>
                      <a:pt x="979823" y="2122226"/>
                      <a:pt x="913199" y="2180659"/>
                    </a:cubicBezTo>
                    <a:lnTo>
                      <a:pt x="913199" y="2896482"/>
                    </a:lnTo>
                    <a:lnTo>
                      <a:pt x="1238250" y="3021320"/>
                    </a:lnTo>
                    <a:lnTo>
                      <a:pt x="1390650" y="3199914"/>
                    </a:lnTo>
                    <a:lnTo>
                      <a:pt x="1393032" y="3764270"/>
                    </a:lnTo>
                    <a:lnTo>
                      <a:pt x="1316832" y="3869045"/>
                    </a:lnTo>
                    <a:lnTo>
                      <a:pt x="997744" y="3869045"/>
                    </a:lnTo>
                    <a:lnTo>
                      <a:pt x="995363" y="3276114"/>
                    </a:lnTo>
                    <a:lnTo>
                      <a:pt x="700088" y="3111808"/>
                    </a:lnTo>
                    <a:lnTo>
                      <a:pt x="409575" y="3288020"/>
                    </a:lnTo>
                    <a:lnTo>
                      <a:pt x="397669" y="3871427"/>
                    </a:lnTo>
                    <a:lnTo>
                      <a:pt x="76200" y="3871427"/>
                    </a:lnTo>
                    <a:lnTo>
                      <a:pt x="7144" y="3776177"/>
                    </a:lnTo>
                    <a:cubicBezTo>
                      <a:pt x="4763" y="3586471"/>
                      <a:pt x="2381" y="3396764"/>
                      <a:pt x="0" y="3207058"/>
                    </a:cubicBezTo>
                    <a:lnTo>
                      <a:pt x="140494" y="3037989"/>
                    </a:lnTo>
                    <a:lnTo>
                      <a:pt x="476250" y="2892733"/>
                    </a:lnTo>
                    <a:lnTo>
                      <a:pt x="481151" y="2892760"/>
                    </a:lnTo>
                    <a:lnTo>
                      <a:pt x="481151" y="2180659"/>
                    </a:lnTo>
                    <a:cubicBezTo>
                      <a:pt x="414527" y="2122226"/>
                      <a:pt x="373139" y="2036306"/>
                      <a:pt x="373139" y="1940719"/>
                    </a:cubicBezTo>
                    <a:cubicBezTo>
                      <a:pt x="373139" y="1845132"/>
                      <a:pt x="414527" y="1759212"/>
                      <a:pt x="481151" y="1700779"/>
                    </a:cubicBezTo>
                    <a:lnTo>
                      <a:pt x="481151" y="973827"/>
                    </a:lnTo>
                    <a:lnTo>
                      <a:pt x="159013" y="850107"/>
                    </a:lnTo>
                    <a:lnTo>
                      <a:pt x="6613" y="671513"/>
                    </a:lnTo>
                    <a:lnTo>
                      <a:pt x="4231" y="107157"/>
                    </a:lnTo>
                    <a:lnTo>
                      <a:pt x="80431" y="2382"/>
                    </a:lnTo>
                    <a:lnTo>
                      <a:pt x="399519" y="2382"/>
                    </a:lnTo>
                    <a:cubicBezTo>
                      <a:pt x="400313" y="198438"/>
                      <a:pt x="401106" y="396875"/>
                      <a:pt x="401900" y="595313"/>
                    </a:cubicBezTo>
                    <a:lnTo>
                      <a:pt x="697175" y="759619"/>
                    </a:lnTo>
                    <a:lnTo>
                      <a:pt x="987688" y="5834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Isosceles Triangle 33">
                <a:extLst>
                  <a:ext uri="{FF2B5EF4-FFF2-40B4-BE49-F238E27FC236}">
                    <a16:creationId xmlns:a16="http://schemas.microsoft.com/office/drawing/2014/main" id="{46D34BE3-B501-4F4F-87F8-92A94FE56E3C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9233259" y="1922064"/>
                <a:ext cx="351266" cy="351266"/>
              </a:xfrm>
              <a:custGeom>
                <a:avLst/>
                <a:gdLst/>
                <a:ahLst/>
                <a:cxnLst/>
                <a:rect l="l" t="t" r="r" b="b"/>
                <a:pathLst>
                  <a:path w="3982665" h="3915008">
                    <a:moveTo>
                      <a:pt x="0" y="2664000"/>
                    </a:moveTo>
                    <a:lnTo>
                      <a:pt x="1911318" y="72000"/>
                    </a:lnTo>
                    <a:lnTo>
                      <a:pt x="1142725" y="2655962"/>
                    </a:lnTo>
                    <a:close/>
                    <a:moveTo>
                      <a:pt x="3982665" y="2664000"/>
                    </a:moveTo>
                    <a:lnTo>
                      <a:pt x="2839940" y="2655962"/>
                    </a:lnTo>
                    <a:lnTo>
                      <a:pt x="2071347" y="72000"/>
                    </a:lnTo>
                    <a:close/>
                    <a:moveTo>
                      <a:pt x="2621333" y="2664000"/>
                    </a:moveTo>
                    <a:lnTo>
                      <a:pt x="1361333" y="2664000"/>
                    </a:lnTo>
                    <a:lnTo>
                      <a:pt x="1991333" y="0"/>
                    </a:lnTo>
                    <a:close/>
                    <a:moveTo>
                      <a:pt x="1806654" y="3915007"/>
                    </a:moveTo>
                    <a:lnTo>
                      <a:pt x="726654" y="3915007"/>
                    </a:lnTo>
                    <a:lnTo>
                      <a:pt x="1266654" y="2835007"/>
                    </a:lnTo>
                    <a:close/>
                    <a:moveTo>
                      <a:pt x="555902" y="3915008"/>
                    </a:moveTo>
                    <a:lnTo>
                      <a:pt x="15902" y="2835008"/>
                    </a:lnTo>
                    <a:lnTo>
                      <a:pt x="1095902" y="2835008"/>
                    </a:lnTo>
                    <a:close/>
                    <a:moveTo>
                      <a:pt x="1977406" y="3915008"/>
                    </a:moveTo>
                    <a:lnTo>
                      <a:pt x="1437406" y="2835008"/>
                    </a:lnTo>
                    <a:lnTo>
                      <a:pt x="2517406" y="2835008"/>
                    </a:lnTo>
                    <a:close/>
                    <a:moveTo>
                      <a:pt x="3228158" y="3915008"/>
                    </a:moveTo>
                    <a:lnTo>
                      <a:pt x="2148158" y="3915008"/>
                    </a:lnTo>
                    <a:lnTo>
                      <a:pt x="2688158" y="2835008"/>
                    </a:lnTo>
                    <a:close/>
                    <a:moveTo>
                      <a:pt x="3398910" y="3915008"/>
                    </a:moveTo>
                    <a:lnTo>
                      <a:pt x="2858910" y="2835008"/>
                    </a:lnTo>
                    <a:lnTo>
                      <a:pt x="3938910" y="28350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Rounded Rectangle 5">
                <a:extLst>
                  <a:ext uri="{FF2B5EF4-FFF2-40B4-BE49-F238E27FC236}">
                    <a16:creationId xmlns:a16="http://schemas.microsoft.com/office/drawing/2014/main" id="{397519AB-B8FC-41FB-ABE9-A805CC677A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36976" y="5049647"/>
                <a:ext cx="351266" cy="351266"/>
              </a:xfrm>
              <a:custGeom>
                <a:avLst/>
                <a:gdLst/>
                <a:ahLst/>
                <a:cxnLst/>
                <a:rect l="l" t="t" r="r" b="b"/>
                <a:pathLst>
                  <a:path w="3928707" h="3954781">
                    <a:moveTo>
                      <a:pt x="2773336" y="2238726"/>
                    </a:moveTo>
                    <a:cubicBezTo>
                      <a:pt x="2746826" y="2238726"/>
                      <a:pt x="2725335" y="2260217"/>
                      <a:pt x="2725335" y="2286727"/>
                    </a:cubicBezTo>
                    <a:lnTo>
                      <a:pt x="2725335" y="2478725"/>
                    </a:lnTo>
                    <a:cubicBezTo>
                      <a:pt x="2725335" y="2505235"/>
                      <a:pt x="2746826" y="2526726"/>
                      <a:pt x="2773336" y="2526726"/>
                    </a:cubicBezTo>
                    <a:lnTo>
                      <a:pt x="2965334" y="2526726"/>
                    </a:lnTo>
                    <a:cubicBezTo>
                      <a:pt x="2991844" y="2526726"/>
                      <a:pt x="3013335" y="2505235"/>
                      <a:pt x="3013335" y="2478725"/>
                    </a:cubicBezTo>
                    <a:lnTo>
                      <a:pt x="3013335" y="2286727"/>
                    </a:lnTo>
                    <a:cubicBezTo>
                      <a:pt x="3013335" y="2260217"/>
                      <a:pt x="2991844" y="2238726"/>
                      <a:pt x="2965334" y="2238726"/>
                    </a:cubicBezTo>
                    <a:close/>
                    <a:moveTo>
                      <a:pt x="2313922" y="2238726"/>
                    </a:moveTo>
                    <a:cubicBezTo>
                      <a:pt x="2287412" y="2238726"/>
                      <a:pt x="2265921" y="2260217"/>
                      <a:pt x="2265921" y="2286727"/>
                    </a:cubicBezTo>
                    <a:lnTo>
                      <a:pt x="2265921" y="2478725"/>
                    </a:lnTo>
                    <a:cubicBezTo>
                      <a:pt x="2265921" y="2505235"/>
                      <a:pt x="2287412" y="2526726"/>
                      <a:pt x="2313922" y="2526726"/>
                    </a:cubicBezTo>
                    <a:lnTo>
                      <a:pt x="2505920" y="2526726"/>
                    </a:lnTo>
                    <a:cubicBezTo>
                      <a:pt x="2532430" y="2526726"/>
                      <a:pt x="2553921" y="2505235"/>
                      <a:pt x="2553921" y="2478725"/>
                    </a:cubicBezTo>
                    <a:lnTo>
                      <a:pt x="2553921" y="2286727"/>
                    </a:lnTo>
                    <a:cubicBezTo>
                      <a:pt x="2553921" y="2260217"/>
                      <a:pt x="2532430" y="2238726"/>
                      <a:pt x="2505920" y="2238726"/>
                    </a:cubicBezTo>
                    <a:close/>
                    <a:moveTo>
                      <a:pt x="1854508" y="2238726"/>
                    </a:moveTo>
                    <a:cubicBezTo>
                      <a:pt x="1827998" y="2238726"/>
                      <a:pt x="1806507" y="2260217"/>
                      <a:pt x="1806507" y="2286727"/>
                    </a:cubicBezTo>
                    <a:lnTo>
                      <a:pt x="1806507" y="2478725"/>
                    </a:lnTo>
                    <a:cubicBezTo>
                      <a:pt x="1806507" y="2505235"/>
                      <a:pt x="1827998" y="2526726"/>
                      <a:pt x="1854508" y="2526726"/>
                    </a:cubicBezTo>
                    <a:lnTo>
                      <a:pt x="2046506" y="2526726"/>
                    </a:lnTo>
                    <a:cubicBezTo>
                      <a:pt x="2073016" y="2526726"/>
                      <a:pt x="2094507" y="2505235"/>
                      <a:pt x="2094507" y="2478725"/>
                    </a:cubicBezTo>
                    <a:lnTo>
                      <a:pt x="2094507" y="2286727"/>
                    </a:lnTo>
                    <a:cubicBezTo>
                      <a:pt x="2094507" y="2260217"/>
                      <a:pt x="2073016" y="2238726"/>
                      <a:pt x="2046506" y="2238726"/>
                    </a:cubicBezTo>
                    <a:close/>
                    <a:moveTo>
                      <a:pt x="879732" y="2133675"/>
                    </a:moveTo>
                    <a:cubicBezTo>
                      <a:pt x="767330" y="2133675"/>
                      <a:pt x="676210" y="2224795"/>
                      <a:pt x="676210" y="2337197"/>
                    </a:cubicBezTo>
                    <a:cubicBezTo>
                      <a:pt x="676210" y="2449599"/>
                      <a:pt x="767330" y="2540719"/>
                      <a:pt x="879732" y="2540719"/>
                    </a:cubicBezTo>
                    <a:cubicBezTo>
                      <a:pt x="956121" y="2540719"/>
                      <a:pt x="1022681" y="2498634"/>
                      <a:pt x="1054808" y="2434886"/>
                    </a:cubicBezTo>
                    <a:lnTo>
                      <a:pt x="1469273" y="2434887"/>
                    </a:lnTo>
                    <a:cubicBezTo>
                      <a:pt x="1529381" y="2434887"/>
                      <a:pt x="1578108" y="2386160"/>
                      <a:pt x="1578108" y="2326052"/>
                    </a:cubicBezTo>
                    <a:cubicBezTo>
                      <a:pt x="1578108" y="2265944"/>
                      <a:pt x="1529381" y="2217217"/>
                      <a:pt x="1469273" y="2217217"/>
                    </a:cubicBezTo>
                    <a:lnTo>
                      <a:pt x="1039779" y="2217217"/>
                    </a:lnTo>
                    <a:cubicBezTo>
                      <a:pt x="1005455" y="2165662"/>
                      <a:pt x="946329" y="2133675"/>
                      <a:pt x="879732" y="2133675"/>
                    </a:cubicBezTo>
                    <a:close/>
                    <a:moveTo>
                      <a:pt x="2773336" y="1699178"/>
                    </a:moveTo>
                    <a:cubicBezTo>
                      <a:pt x="2746826" y="1699178"/>
                      <a:pt x="2725335" y="1720669"/>
                      <a:pt x="2725335" y="1747179"/>
                    </a:cubicBezTo>
                    <a:lnTo>
                      <a:pt x="2725335" y="1939177"/>
                    </a:lnTo>
                    <a:cubicBezTo>
                      <a:pt x="2725335" y="1965687"/>
                      <a:pt x="2746826" y="1987178"/>
                      <a:pt x="2773336" y="1987178"/>
                    </a:cubicBezTo>
                    <a:lnTo>
                      <a:pt x="2965334" y="1987178"/>
                    </a:lnTo>
                    <a:cubicBezTo>
                      <a:pt x="2991844" y="1987178"/>
                      <a:pt x="3013335" y="1965687"/>
                      <a:pt x="3013335" y="1939177"/>
                    </a:cubicBezTo>
                    <a:lnTo>
                      <a:pt x="3013335" y="1747179"/>
                    </a:lnTo>
                    <a:cubicBezTo>
                      <a:pt x="3013335" y="1720669"/>
                      <a:pt x="2991844" y="1699178"/>
                      <a:pt x="2965334" y="1699178"/>
                    </a:cubicBezTo>
                    <a:close/>
                    <a:moveTo>
                      <a:pt x="2313922" y="1699178"/>
                    </a:moveTo>
                    <a:cubicBezTo>
                      <a:pt x="2287412" y="1699178"/>
                      <a:pt x="2265921" y="1720669"/>
                      <a:pt x="2265921" y="1747179"/>
                    </a:cubicBezTo>
                    <a:lnTo>
                      <a:pt x="2265921" y="1939177"/>
                    </a:lnTo>
                    <a:cubicBezTo>
                      <a:pt x="2265921" y="1965687"/>
                      <a:pt x="2287412" y="1987178"/>
                      <a:pt x="2313922" y="1987178"/>
                    </a:cubicBezTo>
                    <a:lnTo>
                      <a:pt x="2505920" y="1987178"/>
                    </a:lnTo>
                    <a:cubicBezTo>
                      <a:pt x="2532430" y="1987178"/>
                      <a:pt x="2553921" y="1965687"/>
                      <a:pt x="2553921" y="1939177"/>
                    </a:cubicBezTo>
                    <a:lnTo>
                      <a:pt x="2553921" y="1747179"/>
                    </a:lnTo>
                    <a:cubicBezTo>
                      <a:pt x="2553921" y="1720669"/>
                      <a:pt x="2532430" y="1699178"/>
                      <a:pt x="2505920" y="1699178"/>
                    </a:cubicBezTo>
                    <a:close/>
                    <a:moveTo>
                      <a:pt x="1854508" y="1699178"/>
                    </a:moveTo>
                    <a:cubicBezTo>
                      <a:pt x="1827998" y="1699178"/>
                      <a:pt x="1806507" y="1720669"/>
                      <a:pt x="1806507" y="1747179"/>
                    </a:cubicBezTo>
                    <a:lnTo>
                      <a:pt x="1806507" y="1939177"/>
                    </a:lnTo>
                    <a:cubicBezTo>
                      <a:pt x="1806507" y="1965687"/>
                      <a:pt x="1827998" y="1987178"/>
                      <a:pt x="1854508" y="1987178"/>
                    </a:cubicBezTo>
                    <a:lnTo>
                      <a:pt x="2046506" y="1987178"/>
                    </a:lnTo>
                    <a:cubicBezTo>
                      <a:pt x="2073016" y="1987178"/>
                      <a:pt x="2094507" y="1965687"/>
                      <a:pt x="2094507" y="1939177"/>
                    </a:cubicBezTo>
                    <a:lnTo>
                      <a:pt x="2094507" y="1747179"/>
                    </a:lnTo>
                    <a:cubicBezTo>
                      <a:pt x="2094507" y="1720669"/>
                      <a:pt x="2073016" y="1699178"/>
                      <a:pt x="2046506" y="1699178"/>
                    </a:cubicBezTo>
                    <a:close/>
                    <a:moveTo>
                      <a:pt x="1035948" y="1186216"/>
                    </a:moveTo>
                    <a:cubicBezTo>
                      <a:pt x="1165960" y="1186216"/>
                      <a:pt x="1271356" y="1291612"/>
                      <a:pt x="1271356" y="1421624"/>
                    </a:cubicBezTo>
                    <a:cubicBezTo>
                      <a:pt x="1271356" y="1551636"/>
                      <a:pt x="1165960" y="1657032"/>
                      <a:pt x="1035948" y="1657032"/>
                    </a:cubicBezTo>
                    <a:cubicBezTo>
                      <a:pt x="905936" y="1657032"/>
                      <a:pt x="800540" y="1551636"/>
                      <a:pt x="800540" y="1421624"/>
                    </a:cubicBezTo>
                    <a:cubicBezTo>
                      <a:pt x="800540" y="1291612"/>
                      <a:pt x="905936" y="1186216"/>
                      <a:pt x="1035948" y="1186216"/>
                    </a:cubicBezTo>
                    <a:close/>
                    <a:moveTo>
                      <a:pt x="2773336" y="1159631"/>
                    </a:moveTo>
                    <a:cubicBezTo>
                      <a:pt x="2746826" y="1159631"/>
                      <a:pt x="2725335" y="1181122"/>
                      <a:pt x="2725335" y="1207632"/>
                    </a:cubicBezTo>
                    <a:lnTo>
                      <a:pt x="2725335" y="1399630"/>
                    </a:lnTo>
                    <a:cubicBezTo>
                      <a:pt x="2725335" y="1426140"/>
                      <a:pt x="2746826" y="1447631"/>
                      <a:pt x="2773336" y="1447631"/>
                    </a:cubicBezTo>
                    <a:lnTo>
                      <a:pt x="2965334" y="1447631"/>
                    </a:lnTo>
                    <a:cubicBezTo>
                      <a:pt x="2991844" y="1447631"/>
                      <a:pt x="3013335" y="1426140"/>
                      <a:pt x="3013335" y="1399630"/>
                    </a:cubicBezTo>
                    <a:lnTo>
                      <a:pt x="3013335" y="1207632"/>
                    </a:lnTo>
                    <a:cubicBezTo>
                      <a:pt x="3013335" y="1181122"/>
                      <a:pt x="2991844" y="1159631"/>
                      <a:pt x="2965334" y="1159631"/>
                    </a:cubicBezTo>
                    <a:close/>
                    <a:moveTo>
                      <a:pt x="2313922" y="1159631"/>
                    </a:moveTo>
                    <a:cubicBezTo>
                      <a:pt x="2287412" y="1159631"/>
                      <a:pt x="2265921" y="1181122"/>
                      <a:pt x="2265921" y="1207632"/>
                    </a:cubicBezTo>
                    <a:lnTo>
                      <a:pt x="2265921" y="1399630"/>
                    </a:lnTo>
                    <a:cubicBezTo>
                      <a:pt x="2265921" y="1426140"/>
                      <a:pt x="2287412" y="1447631"/>
                      <a:pt x="2313922" y="1447631"/>
                    </a:cubicBezTo>
                    <a:lnTo>
                      <a:pt x="2505920" y="1447631"/>
                    </a:lnTo>
                    <a:cubicBezTo>
                      <a:pt x="2532430" y="1447631"/>
                      <a:pt x="2553921" y="1426140"/>
                      <a:pt x="2553921" y="1399630"/>
                    </a:cubicBezTo>
                    <a:lnTo>
                      <a:pt x="2553921" y="1207632"/>
                    </a:lnTo>
                    <a:cubicBezTo>
                      <a:pt x="2553921" y="1181122"/>
                      <a:pt x="2532430" y="1159631"/>
                      <a:pt x="2505920" y="1159631"/>
                    </a:cubicBezTo>
                    <a:close/>
                    <a:moveTo>
                      <a:pt x="1854508" y="1159631"/>
                    </a:moveTo>
                    <a:cubicBezTo>
                      <a:pt x="1827998" y="1159631"/>
                      <a:pt x="1806507" y="1181122"/>
                      <a:pt x="1806507" y="1207632"/>
                    </a:cubicBezTo>
                    <a:lnTo>
                      <a:pt x="1806507" y="1399630"/>
                    </a:lnTo>
                    <a:cubicBezTo>
                      <a:pt x="1806507" y="1426140"/>
                      <a:pt x="1827998" y="1447631"/>
                      <a:pt x="1854508" y="1447631"/>
                    </a:cubicBezTo>
                    <a:lnTo>
                      <a:pt x="2046506" y="1447631"/>
                    </a:lnTo>
                    <a:cubicBezTo>
                      <a:pt x="2073016" y="1447631"/>
                      <a:pt x="2094507" y="1426140"/>
                      <a:pt x="2094507" y="1399630"/>
                    </a:cubicBezTo>
                    <a:lnTo>
                      <a:pt x="2094507" y="1207632"/>
                    </a:lnTo>
                    <a:cubicBezTo>
                      <a:pt x="2094507" y="1181122"/>
                      <a:pt x="2073016" y="1159631"/>
                      <a:pt x="2046506" y="1159631"/>
                    </a:cubicBezTo>
                    <a:close/>
                    <a:moveTo>
                      <a:pt x="1035947" y="1097587"/>
                    </a:moveTo>
                    <a:cubicBezTo>
                      <a:pt x="856987" y="1097587"/>
                      <a:pt x="711911" y="1242663"/>
                      <a:pt x="711911" y="1421623"/>
                    </a:cubicBezTo>
                    <a:cubicBezTo>
                      <a:pt x="711911" y="1600583"/>
                      <a:pt x="856987" y="1745659"/>
                      <a:pt x="1035947" y="1745659"/>
                    </a:cubicBezTo>
                    <a:cubicBezTo>
                      <a:pt x="1214907" y="1745659"/>
                      <a:pt x="1359983" y="1600583"/>
                      <a:pt x="1359983" y="1421623"/>
                    </a:cubicBezTo>
                    <a:cubicBezTo>
                      <a:pt x="1359983" y="1242663"/>
                      <a:pt x="1214907" y="1097587"/>
                      <a:pt x="1035947" y="1097587"/>
                    </a:cubicBezTo>
                    <a:close/>
                    <a:moveTo>
                      <a:pt x="593124" y="376367"/>
                    </a:moveTo>
                    <a:lnTo>
                      <a:pt x="3225543" y="376367"/>
                    </a:lnTo>
                    <a:cubicBezTo>
                      <a:pt x="3328637" y="376367"/>
                      <a:pt x="3412211" y="459941"/>
                      <a:pt x="3412211" y="563035"/>
                    </a:cubicBezTo>
                    <a:lnTo>
                      <a:pt x="3412211" y="3074837"/>
                    </a:lnTo>
                    <a:cubicBezTo>
                      <a:pt x="3412211" y="3177931"/>
                      <a:pt x="3328637" y="3261505"/>
                      <a:pt x="3225543" y="3261505"/>
                    </a:cubicBezTo>
                    <a:lnTo>
                      <a:pt x="593124" y="3261505"/>
                    </a:lnTo>
                    <a:cubicBezTo>
                      <a:pt x="490030" y="3261505"/>
                      <a:pt x="406456" y="3177931"/>
                      <a:pt x="406456" y="3074837"/>
                    </a:cubicBezTo>
                    <a:lnTo>
                      <a:pt x="406456" y="563035"/>
                    </a:lnTo>
                    <a:cubicBezTo>
                      <a:pt x="406456" y="459941"/>
                      <a:pt x="490030" y="376367"/>
                      <a:pt x="593124" y="376367"/>
                    </a:cubicBezTo>
                    <a:close/>
                    <a:moveTo>
                      <a:pt x="466365" y="263607"/>
                    </a:moveTo>
                    <a:cubicBezTo>
                      <a:pt x="353740" y="263607"/>
                      <a:pt x="262440" y="354907"/>
                      <a:pt x="262440" y="467532"/>
                    </a:cubicBezTo>
                    <a:lnTo>
                      <a:pt x="262440" y="3211530"/>
                    </a:lnTo>
                    <a:cubicBezTo>
                      <a:pt x="262440" y="3324155"/>
                      <a:pt x="353740" y="3415455"/>
                      <a:pt x="466365" y="3415455"/>
                    </a:cubicBezTo>
                    <a:lnTo>
                      <a:pt x="3352302" y="3415455"/>
                    </a:lnTo>
                    <a:cubicBezTo>
                      <a:pt x="3464927" y="3415455"/>
                      <a:pt x="3556227" y="3324155"/>
                      <a:pt x="3556227" y="3211530"/>
                    </a:cubicBezTo>
                    <a:lnTo>
                      <a:pt x="3556227" y="2945906"/>
                    </a:lnTo>
                    <a:lnTo>
                      <a:pt x="3604113" y="2945906"/>
                    </a:lnTo>
                    <a:cubicBezTo>
                      <a:pt x="3647262" y="2945906"/>
                      <a:pt x="3682241" y="2910927"/>
                      <a:pt x="3682241" y="2867778"/>
                    </a:cubicBezTo>
                    <a:lnTo>
                      <a:pt x="3682241" y="2555278"/>
                    </a:lnTo>
                    <a:cubicBezTo>
                      <a:pt x="3682241" y="2512129"/>
                      <a:pt x="3647262" y="2477150"/>
                      <a:pt x="3604113" y="2477150"/>
                    </a:cubicBezTo>
                    <a:lnTo>
                      <a:pt x="3556227" y="2477150"/>
                    </a:lnTo>
                    <a:lnTo>
                      <a:pt x="3556227" y="1181006"/>
                    </a:lnTo>
                    <a:lnTo>
                      <a:pt x="3604113" y="1181006"/>
                    </a:lnTo>
                    <a:cubicBezTo>
                      <a:pt x="3647262" y="1181006"/>
                      <a:pt x="3682241" y="1146027"/>
                      <a:pt x="3682241" y="1102878"/>
                    </a:cubicBezTo>
                    <a:lnTo>
                      <a:pt x="3682241" y="790378"/>
                    </a:lnTo>
                    <a:cubicBezTo>
                      <a:pt x="3682241" y="747229"/>
                      <a:pt x="3647262" y="712250"/>
                      <a:pt x="3604113" y="712250"/>
                    </a:cubicBezTo>
                    <a:lnTo>
                      <a:pt x="3556227" y="712250"/>
                    </a:lnTo>
                    <a:lnTo>
                      <a:pt x="3556227" y="467532"/>
                    </a:lnTo>
                    <a:cubicBezTo>
                      <a:pt x="3556227" y="354907"/>
                      <a:pt x="3464927" y="263607"/>
                      <a:pt x="3352302" y="263607"/>
                    </a:cubicBezTo>
                    <a:close/>
                    <a:moveTo>
                      <a:pt x="235370" y="0"/>
                    </a:moveTo>
                    <a:lnTo>
                      <a:pt x="3693337" y="0"/>
                    </a:lnTo>
                    <a:cubicBezTo>
                      <a:pt x="3823328" y="0"/>
                      <a:pt x="3928707" y="105379"/>
                      <a:pt x="3928707" y="235370"/>
                    </a:cubicBezTo>
                    <a:lnTo>
                      <a:pt x="3928707" y="3402502"/>
                    </a:lnTo>
                    <a:cubicBezTo>
                      <a:pt x="3928707" y="3485210"/>
                      <a:pt x="3886047" y="3557954"/>
                      <a:pt x="3821334" y="3599629"/>
                    </a:cubicBezTo>
                    <a:lnTo>
                      <a:pt x="3732546" y="3954781"/>
                    </a:lnTo>
                    <a:lnTo>
                      <a:pt x="2998166" y="3954781"/>
                    </a:lnTo>
                    <a:lnTo>
                      <a:pt x="2918939" y="3637872"/>
                    </a:lnTo>
                    <a:lnTo>
                      <a:pt x="1025164" y="3637872"/>
                    </a:lnTo>
                    <a:lnTo>
                      <a:pt x="945937" y="3954781"/>
                    </a:lnTo>
                    <a:lnTo>
                      <a:pt x="211557" y="3954781"/>
                    </a:lnTo>
                    <a:lnTo>
                      <a:pt x="125186" y="3609298"/>
                    </a:lnTo>
                    <a:cubicBezTo>
                      <a:pt x="50483" y="3570656"/>
                      <a:pt x="0" y="3492475"/>
                      <a:pt x="0" y="3402502"/>
                    </a:cubicBezTo>
                    <a:lnTo>
                      <a:pt x="0" y="235370"/>
                    </a:lnTo>
                    <a:cubicBezTo>
                      <a:pt x="0" y="105379"/>
                      <a:pt x="105379" y="0"/>
                      <a:pt x="235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Rectangle 14">
                <a:extLst>
                  <a:ext uri="{FF2B5EF4-FFF2-40B4-BE49-F238E27FC236}">
                    <a16:creationId xmlns:a16="http://schemas.microsoft.com/office/drawing/2014/main" id="{72B43A25-2D63-43D5-A3E7-974559B6EAE3}"/>
                  </a:ext>
                </a:extLst>
              </p:cNvPr>
              <p:cNvSpPr/>
              <p:nvPr/>
            </p:nvSpPr>
            <p:spPr>
              <a:xfrm>
                <a:off x="9626515" y="1969444"/>
                <a:ext cx="330976" cy="339180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3131805" y="2156163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lnTo>
                      <a:pt x="2592791" y="2392416"/>
                    </a:lnTo>
                    <a:lnTo>
                      <a:pt x="3131805" y="2392416"/>
                    </a:lnTo>
                    <a:close/>
                    <a:moveTo>
                      <a:pt x="1894806" y="1447696"/>
                    </a:moveTo>
                    <a:lnTo>
                      <a:pt x="2434806" y="1447696"/>
                    </a:lnTo>
                    <a:lnTo>
                      <a:pt x="2434806" y="3067696"/>
                    </a:lnTo>
                    <a:lnTo>
                      <a:pt x="2425859" y="3067696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lnTo>
                      <a:pt x="1885859" y="1462222"/>
                    </a:lnTo>
                    <a:lnTo>
                      <a:pt x="1894806" y="1467205"/>
                    </a:lnTo>
                    <a:close/>
                    <a:moveTo>
                      <a:pt x="1178927" y="1068489"/>
                    </a:moveTo>
                    <a:lnTo>
                      <a:pt x="1179306" y="1068700"/>
                    </a:lnTo>
                    <a:lnTo>
                      <a:pt x="1179306" y="1992407"/>
                    </a:lnTo>
                    <a:lnTo>
                      <a:pt x="1718927" y="199240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482407" y="680556"/>
                    </a:lnTo>
                    <a:lnTo>
                      <a:pt x="1022307" y="680556"/>
                    </a:lnTo>
                    <a:lnTo>
                      <a:pt x="1022307" y="2085638"/>
                    </a:lnTo>
                    <a:lnTo>
                      <a:pt x="1011995" y="2085638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3301860" y="259154"/>
                    </a:moveTo>
                    <a:lnTo>
                      <a:pt x="3841860" y="259154"/>
                    </a:lnTo>
                    <a:lnTo>
                      <a:pt x="3841860" y="2548347"/>
                    </a:lnTo>
                    <a:lnTo>
                      <a:pt x="3835956" y="2548347"/>
                    </a:ln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lnTo>
                      <a:pt x="3299723" y="2249687"/>
                    </a:lnTo>
                    <a:lnTo>
                      <a:pt x="3301860" y="2250877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Rounded Rectangle 4">
                <a:extLst>
                  <a:ext uri="{FF2B5EF4-FFF2-40B4-BE49-F238E27FC236}">
                    <a16:creationId xmlns:a16="http://schemas.microsoft.com/office/drawing/2014/main" id="{2D717B71-3A14-4322-90DF-294557883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65361" y="4863776"/>
                <a:ext cx="330939" cy="234666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2808000">
                    <a:moveTo>
                      <a:pt x="2137982" y="2165237"/>
                    </a:moveTo>
                    <a:lnTo>
                      <a:pt x="2111402" y="2204211"/>
                    </a:lnTo>
                    <a:lnTo>
                      <a:pt x="2137982" y="2204211"/>
                    </a:lnTo>
                    <a:close/>
                    <a:moveTo>
                      <a:pt x="2635730" y="2101964"/>
                    </a:moveTo>
                    <a:cubicBezTo>
                      <a:pt x="2615812" y="2101964"/>
                      <a:pt x="2599666" y="2142287"/>
                      <a:pt x="2599666" y="2192028"/>
                    </a:cubicBezTo>
                    <a:cubicBezTo>
                      <a:pt x="2599666" y="2241769"/>
                      <a:pt x="2615812" y="2282092"/>
                      <a:pt x="2635730" y="2282092"/>
                    </a:cubicBezTo>
                    <a:cubicBezTo>
                      <a:pt x="2655648" y="2282092"/>
                      <a:pt x="2671794" y="2241769"/>
                      <a:pt x="2671794" y="2192028"/>
                    </a:cubicBezTo>
                    <a:cubicBezTo>
                      <a:pt x="2671794" y="2142287"/>
                      <a:pt x="2655648" y="2101964"/>
                      <a:pt x="2635730" y="2101964"/>
                    </a:cubicBezTo>
                    <a:close/>
                    <a:moveTo>
                      <a:pt x="1280012" y="2101964"/>
                    </a:moveTo>
                    <a:cubicBezTo>
                      <a:pt x="1260094" y="2101964"/>
                      <a:pt x="1243948" y="2142287"/>
                      <a:pt x="1243948" y="2192028"/>
                    </a:cubicBezTo>
                    <a:cubicBezTo>
                      <a:pt x="1243948" y="2241769"/>
                      <a:pt x="1260094" y="2282092"/>
                      <a:pt x="1280012" y="2282092"/>
                    </a:cubicBezTo>
                    <a:cubicBezTo>
                      <a:pt x="1299930" y="2282092"/>
                      <a:pt x="1316076" y="2241769"/>
                      <a:pt x="1316076" y="2192028"/>
                    </a:cubicBezTo>
                    <a:cubicBezTo>
                      <a:pt x="1316076" y="2142287"/>
                      <a:pt x="1299930" y="2101964"/>
                      <a:pt x="1280012" y="2101964"/>
                    </a:cubicBezTo>
                    <a:close/>
                    <a:moveTo>
                      <a:pt x="2138296" y="2025749"/>
                    </a:moveTo>
                    <a:lnTo>
                      <a:pt x="2139137" y="2026323"/>
                    </a:lnTo>
                    <a:lnTo>
                      <a:pt x="2216315" y="2026323"/>
                    </a:lnTo>
                    <a:lnTo>
                      <a:pt x="2216315" y="2204211"/>
                    </a:lnTo>
                    <a:lnTo>
                      <a:pt x="2256063" y="2204211"/>
                    </a:lnTo>
                    <a:lnTo>
                      <a:pt x="2256063" y="2282544"/>
                    </a:lnTo>
                    <a:lnTo>
                      <a:pt x="2216315" y="2282544"/>
                    </a:lnTo>
                    <a:lnTo>
                      <a:pt x="2216315" y="2357732"/>
                    </a:lnTo>
                    <a:lnTo>
                      <a:pt x="2137982" y="2357732"/>
                    </a:lnTo>
                    <a:lnTo>
                      <a:pt x="2137982" y="2282544"/>
                    </a:lnTo>
                    <a:lnTo>
                      <a:pt x="2015039" y="2282544"/>
                    </a:lnTo>
                    <a:lnTo>
                      <a:pt x="2015039" y="2208059"/>
                    </a:lnTo>
                    <a:lnTo>
                      <a:pt x="2014304" y="2207558"/>
                    </a:lnTo>
                    <a:lnTo>
                      <a:pt x="2015039" y="2206481"/>
                    </a:lnTo>
                    <a:lnTo>
                      <a:pt x="2015039" y="2204211"/>
                    </a:lnTo>
                    <a:lnTo>
                      <a:pt x="2016587" y="2204211"/>
                    </a:lnTo>
                    <a:close/>
                    <a:moveTo>
                      <a:pt x="1855876" y="2017651"/>
                    </a:moveTo>
                    <a:cubicBezTo>
                      <a:pt x="1914135" y="2017257"/>
                      <a:pt x="1961791" y="2063958"/>
                      <a:pt x="1962577" y="2122214"/>
                    </a:cubicBezTo>
                    <a:cubicBezTo>
                      <a:pt x="1962954" y="2150145"/>
                      <a:pt x="1952489" y="2175712"/>
                      <a:pt x="1934995" y="2194820"/>
                    </a:cubicBezTo>
                    <a:cubicBezTo>
                      <a:pt x="1952694" y="2214184"/>
                      <a:pt x="1963194" y="2240138"/>
                      <a:pt x="1962560" y="2268406"/>
                    </a:cubicBezTo>
                    <a:cubicBezTo>
                      <a:pt x="1961260" y="2326468"/>
                      <a:pt x="1913477" y="2372672"/>
                      <a:pt x="1855404" y="2372021"/>
                    </a:cubicBezTo>
                    <a:cubicBezTo>
                      <a:pt x="1797331" y="2371371"/>
                      <a:pt x="1750595" y="2324109"/>
                      <a:pt x="1750595" y="2266032"/>
                    </a:cubicBezTo>
                    <a:lnTo>
                      <a:pt x="1826499" y="2266032"/>
                    </a:lnTo>
                    <a:cubicBezTo>
                      <a:pt x="1826499" y="2282520"/>
                      <a:pt x="1839767" y="2295938"/>
                      <a:pt x="1856254" y="2296122"/>
                    </a:cubicBezTo>
                    <a:cubicBezTo>
                      <a:pt x="1872741" y="2296307"/>
                      <a:pt x="1886306" y="2283190"/>
                      <a:pt x="1886676" y="2266706"/>
                    </a:cubicBezTo>
                    <a:cubicBezTo>
                      <a:pt x="1887039" y="2250493"/>
                      <a:pt x="1874503" y="2236962"/>
                      <a:pt x="1858407" y="2236065"/>
                    </a:cubicBezTo>
                    <a:lnTo>
                      <a:pt x="1814193" y="2236065"/>
                    </a:lnTo>
                    <a:lnTo>
                      <a:pt x="1814193" y="2152552"/>
                    </a:lnTo>
                    <a:lnTo>
                      <a:pt x="1857384" y="2152552"/>
                    </a:lnTo>
                    <a:cubicBezTo>
                      <a:pt x="1873190" y="2152141"/>
                      <a:pt x="1885741" y="2139089"/>
                      <a:pt x="1885527" y="2123254"/>
                    </a:cubicBezTo>
                    <a:cubicBezTo>
                      <a:pt x="1885313" y="2107349"/>
                      <a:pt x="1872302" y="2094598"/>
                      <a:pt x="1856396" y="2094706"/>
                    </a:cubicBezTo>
                    <a:cubicBezTo>
                      <a:pt x="1840490" y="2094813"/>
                      <a:pt x="1827652" y="2107738"/>
                      <a:pt x="1827652" y="2123644"/>
                    </a:cubicBezTo>
                    <a:lnTo>
                      <a:pt x="1750595" y="2123644"/>
                    </a:lnTo>
                    <a:cubicBezTo>
                      <a:pt x="1750595" y="2065383"/>
                      <a:pt x="1797616" y="2018044"/>
                      <a:pt x="1855876" y="2017651"/>
                    </a:cubicBezTo>
                    <a:close/>
                    <a:moveTo>
                      <a:pt x="2930344" y="2012028"/>
                    </a:moveTo>
                    <a:cubicBezTo>
                      <a:pt x="2996416" y="2014229"/>
                      <a:pt x="3045968" y="2074602"/>
                      <a:pt x="3038901" y="2136479"/>
                    </a:cubicBezTo>
                    <a:cubicBezTo>
                      <a:pt x="3029916" y="2202312"/>
                      <a:pt x="2982346" y="2231435"/>
                      <a:pt x="2939412" y="2275597"/>
                    </a:cubicBezTo>
                    <a:lnTo>
                      <a:pt x="3031192" y="2275597"/>
                    </a:lnTo>
                    <a:lnTo>
                      <a:pt x="3031192" y="2357732"/>
                    </a:lnTo>
                    <a:lnTo>
                      <a:pt x="2819358" y="2357732"/>
                    </a:lnTo>
                    <a:cubicBezTo>
                      <a:pt x="2819409" y="2335416"/>
                      <a:pt x="2820521" y="2314113"/>
                      <a:pt x="2820571" y="2291797"/>
                    </a:cubicBezTo>
                    <a:cubicBezTo>
                      <a:pt x="2870625" y="2240158"/>
                      <a:pt x="2905662" y="2213324"/>
                      <a:pt x="2965770" y="2143601"/>
                    </a:cubicBezTo>
                    <a:cubicBezTo>
                      <a:pt x="2980233" y="2116927"/>
                      <a:pt x="2957264" y="2092452"/>
                      <a:pt x="2931831" y="2093607"/>
                    </a:cubicBezTo>
                    <a:cubicBezTo>
                      <a:pt x="2910102" y="2094595"/>
                      <a:pt x="2891536" y="2110969"/>
                      <a:pt x="2889885" y="2139461"/>
                    </a:cubicBezTo>
                    <a:lnTo>
                      <a:pt x="2818945" y="2139461"/>
                    </a:lnTo>
                    <a:cubicBezTo>
                      <a:pt x="2821421" y="2064364"/>
                      <a:pt x="2869776" y="2012037"/>
                      <a:pt x="2930344" y="2012028"/>
                    </a:cubicBezTo>
                    <a:close/>
                    <a:moveTo>
                      <a:pt x="2635730" y="2012028"/>
                    </a:moveTo>
                    <a:cubicBezTo>
                      <a:pt x="2705318" y="2012028"/>
                      <a:pt x="2761730" y="2092617"/>
                      <a:pt x="2761730" y="2192028"/>
                    </a:cubicBezTo>
                    <a:cubicBezTo>
                      <a:pt x="2761730" y="2291439"/>
                      <a:pt x="2705318" y="2372028"/>
                      <a:pt x="2635730" y="2372028"/>
                    </a:cubicBezTo>
                    <a:cubicBezTo>
                      <a:pt x="2566142" y="2372028"/>
                      <a:pt x="2509730" y="2291439"/>
                      <a:pt x="2509730" y="2192028"/>
                    </a:cubicBezTo>
                    <a:cubicBezTo>
                      <a:pt x="2509730" y="2092617"/>
                      <a:pt x="2566142" y="2012028"/>
                      <a:pt x="2635730" y="2012028"/>
                    </a:cubicBezTo>
                    <a:close/>
                    <a:moveTo>
                      <a:pt x="2436237" y="2012028"/>
                    </a:moveTo>
                    <a:lnTo>
                      <a:pt x="2436206" y="2012510"/>
                    </a:lnTo>
                    <a:lnTo>
                      <a:pt x="2452515" y="2012510"/>
                    </a:lnTo>
                    <a:lnTo>
                      <a:pt x="2452515" y="2372028"/>
                    </a:lnTo>
                    <a:lnTo>
                      <a:pt x="2364870" y="2372028"/>
                    </a:lnTo>
                    <a:lnTo>
                      <a:pt x="2364870" y="2101874"/>
                    </a:lnTo>
                    <a:cubicBezTo>
                      <a:pt x="2347394" y="2108434"/>
                      <a:pt x="2328091" y="2111607"/>
                      <a:pt x="2308515" y="2111039"/>
                    </a:cubicBezTo>
                    <a:lnTo>
                      <a:pt x="2311564" y="2043892"/>
                    </a:lnTo>
                    <a:cubicBezTo>
                      <a:pt x="2321741" y="2044066"/>
                      <a:pt x="2331771" y="2042373"/>
                      <a:pt x="2340372" y="2039030"/>
                    </a:cubicBezTo>
                    <a:cubicBezTo>
                      <a:pt x="2355279" y="2033236"/>
                      <a:pt x="2364268" y="2023137"/>
                      <a:pt x="2364156" y="2012310"/>
                    </a:cubicBezTo>
                    <a:cubicBezTo>
                      <a:pt x="2388183" y="2012216"/>
                      <a:pt x="2412210" y="2012122"/>
                      <a:pt x="2436237" y="2012028"/>
                    </a:cubicBezTo>
                    <a:close/>
                    <a:moveTo>
                      <a:pt x="1574625" y="2012028"/>
                    </a:moveTo>
                    <a:cubicBezTo>
                      <a:pt x="1640698" y="2014229"/>
                      <a:pt x="1690250" y="2074602"/>
                      <a:pt x="1683183" y="2136479"/>
                    </a:cubicBezTo>
                    <a:cubicBezTo>
                      <a:pt x="1674198" y="2202312"/>
                      <a:pt x="1626628" y="2231435"/>
                      <a:pt x="1583694" y="2275597"/>
                    </a:cubicBezTo>
                    <a:lnTo>
                      <a:pt x="1675474" y="2275597"/>
                    </a:lnTo>
                    <a:lnTo>
                      <a:pt x="1675474" y="2357732"/>
                    </a:lnTo>
                    <a:lnTo>
                      <a:pt x="1463640" y="2357732"/>
                    </a:lnTo>
                    <a:cubicBezTo>
                      <a:pt x="1463691" y="2335416"/>
                      <a:pt x="1464802" y="2314113"/>
                      <a:pt x="1464853" y="2291797"/>
                    </a:cubicBezTo>
                    <a:cubicBezTo>
                      <a:pt x="1514907" y="2240158"/>
                      <a:pt x="1549943" y="2213324"/>
                      <a:pt x="1610052" y="2143601"/>
                    </a:cubicBezTo>
                    <a:cubicBezTo>
                      <a:pt x="1624515" y="2116927"/>
                      <a:pt x="1601546" y="2092452"/>
                      <a:pt x="1576112" y="2093607"/>
                    </a:cubicBezTo>
                    <a:cubicBezTo>
                      <a:pt x="1554383" y="2094595"/>
                      <a:pt x="1535817" y="2110969"/>
                      <a:pt x="1534167" y="2139461"/>
                    </a:cubicBezTo>
                    <a:lnTo>
                      <a:pt x="1463227" y="2139461"/>
                    </a:lnTo>
                    <a:cubicBezTo>
                      <a:pt x="1465703" y="2064364"/>
                      <a:pt x="1514058" y="2012037"/>
                      <a:pt x="1574625" y="2012028"/>
                    </a:cubicBezTo>
                    <a:close/>
                    <a:moveTo>
                      <a:pt x="1280012" y="2012028"/>
                    </a:moveTo>
                    <a:cubicBezTo>
                      <a:pt x="1349600" y="2012028"/>
                      <a:pt x="1406012" y="2092617"/>
                      <a:pt x="1406012" y="2192028"/>
                    </a:cubicBezTo>
                    <a:cubicBezTo>
                      <a:pt x="1406012" y="2291439"/>
                      <a:pt x="1349600" y="2372028"/>
                      <a:pt x="1280012" y="2372028"/>
                    </a:cubicBezTo>
                    <a:cubicBezTo>
                      <a:pt x="1210424" y="2372028"/>
                      <a:pt x="1154012" y="2291439"/>
                      <a:pt x="1154012" y="2192028"/>
                    </a:cubicBezTo>
                    <a:cubicBezTo>
                      <a:pt x="1154012" y="2092617"/>
                      <a:pt x="1210424" y="2012028"/>
                      <a:pt x="1280012" y="2012028"/>
                    </a:cubicBezTo>
                    <a:close/>
                    <a:moveTo>
                      <a:pt x="1080519" y="2012028"/>
                    </a:moveTo>
                    <a:lnTo>
                      <a:pt x="1080488" y="2012510"/>
                    </a:lnTo>
                    <a:lnTo>
                      <a:pt x="1096797" y="2012510"/>
                    </a:lnTo>
                    <a:lnTo>
                      <a:pt x="1096797" y="2372028"/>
                    </a:lnTo>
                    <a:lnTo>
                      <a:pt x="1009152" y="2372028"/>
                    </a:lnTo>
                    <a:lnTo>
                      <a:pt x="1009152" y="2101874"/>
                    </a:lnTo>
                    <a:cubicBezTo>
                      <a:pt x="991676" y="2108434"/>
                      <a:pt x="972373" y="2111607"/>
                      <a:pt x="952797" y="2111039"/>
                    </a:cubicBezTo>
                    <a:lnTo>
                      <a:pt x="955846" y="2043892"/>
                    </a:lnTo>
                    <a:cubicBezTo>
                      <a:pt x="966023" y="2044066"/>
                      <a:pt x="976053" y="2042373"/>
                      <a:pt x="984654" y="2039030"/>
                    </a:cubicBezTo>
                    <a:cubicBezTo>
                      <a:pt x="999561" y="2033236"/>
                      <a:pt x="1008550" y="2023137"/>
                      <a:pt x="1008438" y="2012310"/>
                    </a:cubicBezTo>
                    <a:cubicBezTo>
                      <a:pt x="1032465" y="2012216"/>
                      <a:pt x="1056492" y="2012122"/>
                      <a:pt x="1080519" y="2012028"/>
                    </a:cubicBezTo>
                    <a:close/>
                    <a:moveTo>
                      <a:pt x="3373743" y="362438"/>
                    </a:moveTo>
                    <a:lnTo>
                      <a:pt x="3553743" y="362438"/>
                    </a:lnTo>
                    <a:lnTo>
                      <a:pt x="3553743" y="2414438"/>
                    </a:lnTo>
                    <a:lnTo>
                      <a:pt x="3373743" y="2414438"/>
                    </a:lnTo>
                    <a:close/>
                    <a:moveTo>
                      <a:pt x="3129580" y="362438"/>
                    </a:moveTo>
                    <a:lnTo>
                      <a:pt x="3273580" y="362438"/>
                    </a:lnTo>
                    <a:lnTo>
                      <a:pt x="3273580" y="2414438"/>
                    </a:lnTo>
                    <a:lnTo>
                      <a:pt x="3129580" y="2414438"/>
                    </a:lnTo>
                    <a:close/>
                    <a:moveTo>
                      <a:pt x="2939411" y="362438"/>
                    </a:moveTo>
                    <a:lnTo>
                      <a:pt x="3029411" y="362438"/>
                    </a:lnTo>
                    <a:lnTo>
                      <a:pt x="3029411" y="1957238"/>
                    </a:lnTo>
                    <a:lnTo>
                      <a:pt x="2939411" y="1957238"/>
                    </a:lnTo>
                    <a:close/>
                    <a:moveTo>
                      <a:pt x="2731242" y="362438"/>
                    </a:moveTo>
                    <a:lnTo>
                      <a:pt x="2839242" y="362438"/>
                    </a:lnTo>
                    <a:lnTo>
                      <a:pt x="2839242" y="1957238"/>
                    </a:lnTo>
                    <a:lnTo>
                      <a:pt x="2731242" y="1957238"/>
                    </a:lnTo>
                    <a:close/>
                    <a:moveTo>
                      <a:pt x="2487073" y="362438"/>
                    </a:moveTo>
                    <a:lnTo>
                      <a:pt x="2631073" y="362438"/>
                    </a:lnTo>
                    <a:lnTo>
                      <a:pt x="2631073" y="1957238"/>
                    </a:lnTo>
                    <a:lnTo>
                      <a:pt x="2487073" y="1957238"/>
                    </a:lnTo>
                    <a:close/>
                    <a:moveTo>
                      <a:pt x="2296904" y="362438"/>
                    </a:moveTo>
                    <a:lnTo>
                      <a:pt x="2386904" y="362438"/>
                    </a:lnTo>
                    <a:lnTo>
                      <a:pt x="2386904" y="1957238"/>
                    </a:lnTo>
                    <a:lnTo>
                      <a:pt x="2296904" y="1957238"/>
                    </a:lnTo>
                    <a:close/>
                    <a:moveTo>
                      <a:pt x="2016735" y="362438"/>
                    </a:moveTo>
                    <a:lnTo>
                      <a:pt x="2196735" y="362438"/>
                    </a:lnTo>
                    <a:lnTo>
                      <a:pt x="2196735" y="1957238"/>
                    </a:lnTo>
                    <a:lnTo>
                      <a:pt x="2016735" y="1957238"/>
                    </a:lnTo>
                    <a:close/>
                    <a:moveTo>
                      <a:pt x="1826566" y="362438"/>
                    </a:moveTo>
                    <a:lnTo>
                      <a:pt x="1916566" y="362438"/>
                    </a:lnTo>
                    <a:lnTo>
                      <a:pt x="1916566" y="1957238"/>
                    </a:lnTo>
                    <a:lnTo>
                      <a:pt x="1826566" y="1957238"/>
                    </a:lnTo>
                    <a:close/>
                    <a:moveTo>
                      <a:pt x="1582397" y="362438"/>
                    </a:moveTo>
                    <a:lnTo>
                      <a:pt x="1726397" y="362438"/>
                    </a:lnTo>
                    <a:lnTo>
                      <a:pt x="1726397" y="1957238"/>
                    </a:lnTo>
                    <a:lnTo>
                      <a:pt x="1582397" y="1957238"/>
                    </a:lnTo>
                    <a:close/>
                    <a:moveTo>
                      <a:pt x="1302228" y="362438"/>
                    </a:moveTo>
                    <a:lnTo>
                      <a:pt x="1482228" y="362438"/>
                    </a:lnTo>
                    <a:lnTo>
                      <a:pt x="1482228" y="1957238"/>
                    </a:lnTo>
                    <a:lnTo>
                      <a:pt x="1302228" y="1957238"/>
                    </a:lnTo>
                    <a:close/>
                    <a:moveTo>
                      <a:pt x="1094059" y="362438"/>
                    </a:moveTo>
                    <a:lnTo>
                      <a:pt x="1202059" y="362438"/>
                    </a:lnTo>
                    <a:lnTo>
                      <a:pt x="1202059" y="1957238"/>
                    </a:lnTo>
                    <a:lnTo>
                      <a:pt x="1094059" y="1957238"/>
                    </a:lnTo>
                    <a:close/>
                    <a:moveTo>
                      <a:pt x="903890" y="362438"/>
                    </a:moveTo>
                    <a:lnTo>
                      <a:pt x="993890" y="362438"/>
                    </a:lnTo>
                    <a:lnTo>
                      <a:pt x="993890" y="1957238"/>
                    </a:lnTo>
                    <a:lnTo>
                      <a:pt x="903890" y="1957238"/>
                    </a:lnTo>
                    <a:close/>
                    <a:moveTo>
                      <a:pt x="623721" y="362438"/>
                    </a:moveTo>
                    <a:lnTo>
                      <a:pt x="803721" y="362438"/>
                    </a:lnTo>
                    <a:lnTo>
                      <a:pt x="803721" y="2414438"/>
                    </a:lnTo>
                    <a:lnTo>
                      <a:pt x="623721" y="2414438"/>
                    </a:lnTo>
                    <a:close/>
                    <a:moveTo>
                      <a:pt x="433552" y="362438"/>
                    </a:moveTo>
                    <a:lnTo>
                      <a:pt x="523552" y="362438"/>
                    </a:lnTo>
                    <a:lnTo>
                      <a:pt x="523552" y="2414438"/>
                    </a:lnTo>
                    <a:lnTo>
                      <a:pt x="433552" y="2414438"/>
                    </a:lnTo>
                    <a:close/>
                    <a:moveTo>
                      <a:pt x="303674" y="216000"/>
                    </a:moveTo>
                    <a:cubicBezTo>
                      <a:pt x="255253" y="216000"/>
                      <a:pt x="216000" y="255253"/>
                      <a:pt x="216000" y="303674"/>
                    </a:cubicBezTo>
                    <a:lnTo>
                      <a:pt x="216000" y="2504326"/>
                    </a:lnTo>
                    <a:cubicBezTo>
                      <a:pt x="216000" y="2552747"/>
                      <a:pt x="255253" y="2592000"/>
                      <a:pt x="303674" y="2592000"/>
                    </a:cubicBezTo>
                    <a:lnTo>
                      <a:pt x="3656326" y="2592000"/>
                    </a:lnTo>
                    <a:cubicBezTo>
                      <a:pt x="3704747" y="2592000"/>
                      <a:pt x="3744000" y="2552747"/>
                      <a:pt x="3744000" y="2504326"/>
                    </a:cubicBezTo>
                    <a:lnTo>
                      <a:pt x="3744000" y="303674"/>
                    </a:lnTo>
                    <a:cubicBezTo>
                      <a:pt x="3744000" y="255253"/>
                      <a:pt x="3704747" y="216000"/>
                      <a:pt x="3656326" y="216000"/>
                    </a:cubicBezTo>
                    <a:close/>
                    <a:moveTo>
                      <a:pt x="149021" y="0"/>
                    </a:moveTo>
                    <a:lnTo>
                      <a:pt x="3810979" y="0"/>
                    </a:lnTo>
                    <a:cubicBezTo>
                      <a:pt x="3893281" y="0"/>
                      <a:pt x="3960000" y="66719"/>
                      <a:pt x="3960000" y="149021"/>
                    </a:cubicBezTo>
                    <a:lnTo>
                      <a:pt x="3960000" y="2658979"/>
                    </a:lnTo>
                    <a:cubicBezTo>
                      <a:pt x="3960000" y="2741281"/>
                      <a:pt x="3893281" y="2808000"/>
                      <a:pt x="3810979" y="2808000"/>
                    </a:cubicBezTo>
                    <a:lnTo>
                      <a:pt x="149021" y="2808000"/>
                    </a:lnTo>
                    <a:cubicBezTo>
                      <a:pt x="66719" y="2808000"/>
                      <a:pt x="0" y="2741281"/>
                      <a:pt x="0" y="2658979"/>
                    </a:cubicBezTo>
                    <a:lnTo>
                      <a:pt x="0" y="149021"/>
                    </a:lnTo>
                    <a:cubicBezTo>
                      <a:pt x="0" y="66719"/>
                      <a:pt x="66719" y="0"/>
                      <a:pt x="1490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Rectangle 5">
                <a:extLst>
                  <a:ext uri="{FF2B5EF4-FFF2-40B4-BE49-F238E27FC236}">
                    <a16:creationId xmlns:a16="http://schemas.microsoft.com/office/drawing/2014/main" id="{0AB3C580-0429-42FD-A197-5DB6BFFE9B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8475" y="4673961"/>
                <a:ext cx="330939" cy="330692"/>
              </a:xfrm>
              <a:custGeom>
                <a:avLst/>
                <a:gdLst/>
                <a:ahLst/>
                <a:cxnLst/>
                <a:rect l="l" t="t" r="r" b="b"/>
                <a:pathLst>
                  <a:path w="3971162" h="3968213">
                    <a:moveTo>
                      <a:pt x="808855" y="2815607"/>
                    </a:moveTo>
                    <a:lnTo>
                      <a:pt x="1168895" y="2815607"/>
                    </a:lnTo>
                    <a:lnTo>
                      <a:pt x="1168895" y="3175607"/>
                    </a:lnTo>
                    <a:lnTo>
                      <a:pt x="808855" y="3175607"/>
                    </a:lnTo>
                    <a:close/>
                    <a:moveTo>
                      <a:pt x="697665" y="2704397"/>
                    </a:moveTo>
                    <a:lnTo>
                      <a:pt x="697665" y="3286817"/>
                    </a:lnTo>
                    <a:lnTo>
                      <a:pt x="1280085" y="3286817"/>
                    </a:lnTo>
                    <a:lnTo>
                      <a:pt x="1280085" y="2704397"/>
                    </a:lnTo>
                    <a:close/>
                    <a:moveTo>
                      <a:pt x="537750" y="2544482"/>
                    </a:moveTo>
                    <a:lnTo>
                      <a:pt x="1440000" y="2544482"/>
                    </a:lnTo>
                    <a:lnTo>
                      <a:pt x="1440000" y="3446732"/>
                    </a:lnTo>
                    <a:lnTo>
                      <a:pt x="537750" y="3446732"/>
                    </a:lnTo>
                    <a:close/>
                    <a:moveTo>
                      <a:pt x="0" y="2528213"/>
                    </a:moveTo>
                    <a:lnTo>
                      <a:pt x="360000" y="2528213"/>
                    </a:lnTo>
                    <a:lnTo>
                      <a:pt x="360000" y="3608213"/>
                    </a:lnTo>
                    <a:lnTo>
                      <a:pt x="1440000" y="3608213"/>
                    </a:lnTo>
                    <a:lnTo>
                      <a:pt x="1440000" y="3968213"/>
                    </a:lnTo>
                    <a:lnTo>
                      <a:pt x="360000" y="3968213"/>
                    </a:lnTo>
                    <a:lnTo>
                      <a:pt x="0" y="3968213"/>
                    </a:lnTo>
                    <a:lnTo>
                      <a:pt x="0" y="3608213"/>
                    </a:lnTo>
                    <a:close/>
                    <a:moveTo>
                      <a:pt x="3605829" y="2524046"/>
                    </a:moveTo>
                    <a:lnTo>
                      <a:pt x="3965829" y="2524046"/>
                    </a:lnTo>
                    <a:lnTo>
                      <a:pt x="3965829" y="3604046"/>
                    </a:lnTo>
                    <a:lnTo>
                      <a:pt x="3965829" y="3964046"/>
                    </a:lnTo>
                    <a:lnTo>
                      <a:pt x="3605829" y="3964046"/>
                    </a:lnTo>
                    <a:lnTo>
                      <a:pt x="2525829" y="3964046"/>
                    </a:lnTo>
                    <a:lnTo>
                      <a:pt x="2525829" y="3604046"/>
                    </a:lnTo>
                    <a:lnTo>
                      <a:pt x="3605829" y="3604046"/>
                    </a:lnTo>
                    <a:close/>
                    <a:moveTo>
                      <a:pt x="1542677" y="2468095"/>
                    </a:moveTo>
                    <a:lnTo>
                      <a:pt x="1758701" y="2468095"/>
                    </a:lnTo>
                    <a:lnTo>
                      <a:pt x="1758701" y="2835684"/>
                    </a:lnTo>
                    <a:lnTo>
                      <a:pt x="1542677" y="2835684"/>
                    </a:lnTo>
                    <a:close/>
                    <a:moveTo>
                      <a:pt x="3174101" y="2437460"/>
                    </a:moveTo>
                    <a:lnTo>
                      <a:pt x="3390125" y="2437460"/>
                    </a:lnTo>
                    <a:lnTo>
                      <a:pt x="3390125" y="2663201"/>
                    </a:lnTo>
                    <a:lnTo>
                      <a:pt x="3174101" y="2663201"/>
                    </a:lnTo>
                    <a:close/>
                    <a:moveTo>
                      <a:pt x="2809842" y="2295613"/>
                    </a:moveTo>
                    <a:lnTo>
                      <a:pt x="3025866" y="2295613"/>
                    </a:lnTo>
                    <a:lnTo>
                      <a:pt x="3025866" y="2663202"/>
                    </a:lnTo>
                    <a:lnTo>
                      <a:pt x="3389097" y="2663202"/>
                    </a:lnTo>
                    <a:lnTo>
                      <a:pt x="3389097" y="2873898"/>
                    </a:lnTo>
                    <a:lnTo>
                      <a:pt x="3389097" y="2873898"/>
                    </a:lnTo>
                    <a:lnTo>
                      <a:pt x="3389097" y="3446732"/>
                    </a:lnTo>
                    <a:lnTo>
                      <a:pt x="3173073" y="3446732"/>
                    </a:lnTo>
                    <a:lnTo>
                      <a:pt x="3173073" y="2879226"/>
                    </a:lnTo>
                    <a:lnTo>
                      <a:pt x="3021508" y="2879226"/>
                    </a:lnTo>
                    <a:lnTo>
                      <a:pt x="3021508" y="2663202"/>
                    </a:lnTo>
                    <a:lnTo>
                      <a:pt x="2809842" y="2663202"/>
                    </a:lnTo>
                    <a:close/>
                    <a:moveTo>
                      <a:pt x="2093780" y="2089306"/>
                    </a:moveTo>
                    <a:lnTo>
                      <a:pt x="2309804" y="2089306"/>
                    </a:lnTo>
                    <a:lnTo>
                      <a:pt x="2309804" y="2315047"/>
                    </a:lnTo>
                    <a:lnTo>
                      <a:pt x="2093780" y="2315047"/>
                    </a:lnTo>
                    <a:close/>
                    <a:moveTo>
                      <a:pt x="2656492" y="1853849"/>
                    </a:moveTo>
                    <a:lnTo>
                      <a:pt x="2872516" y="1853849"/>
                    </a:lnTo>
                    <a:lnTo>
                      <a:pt x="2872516" y="2038657"/>
                    </a:lnTo>
                    <a:lnTo>
                      <a:pt x="2989835" y="2038657"/>
                    </a:lnTo>
                    <a:lnTo>
                      <a:pt x="2989835" y="1887092"/>
                    </a:lnTo>
                    <a:lnTo>
                      <a:pt x="3205859" y="1887092"/>
                    </a:lnTo>
                    <a:lnTo>
                      <a:pt x="3205859" y="2028940"/>
                    </a:lnTo>
                    <a:lnTo>
                      <a:pt x="3390125" y="2028940"/>
                    </a:lnTo>
                    <a:lnTo>
                      <a:pt x="3390125" y="2254681"/>
                    </a:lnTo>
                    <a:lnTo>
                      <a:pt x="3205859" y="2254681"/>
                    </a:lnTo>
                    <a:lnTo>
                      <a:pt x="3174101" y="2254681"/>
                    </a:lnTo>
                    <a:lnTo>
                      <a:pt x="3005149" y="2254681"/>
                    </a:lnTo>
                    <a:lnTo>
                      <a:pt x="2989835" y="2254681"/>
                    </a:lnTo>
                    <a:lnTo>
                      <a:pt x="2688721" y="2254681"/>
                    </a:lnTo>
                    <a:lnTo>
                      <a:pt x="2688721" y="2447179"/>
                    </a:lnTo>
                    <a:lnTo>
                      <a:pt x="2488606" y="2447179"/>
                    </a:lnTo>
                    <a:lnTo>
                      <a:pt x="2488606" y="2663841"/>
                    </a:lnTo>
                    <a:lnTo>
                      <a:pt x="2486018" y="2663841"/>
                    </a:lnTo>
                    <a:lnTo>
                      <a:pt x="2486018" y="2846997"/>
                    </a:lnTo>
                    <a:lnTo>
                      <a:pt x="2840287" y="2846997"/>
                    </a:lnTo>
                    <a:lnTo>
                      <a:pt x="2840287" y="3046907"/>
                    </a:lnTo>
                    <a:lnTo>
                      <a:pt x="3045880" y="3046907"/>
                    </a:lnTo>
                    <a:lnTo>
                      <a:pt x="3045880" y="3272648"/>
                    </a:lnTo>
                    <a:lnTo>
                      <a:pt x="2829856" y="3272648"/>
                    </a:lnTo>
                    <a:lnTo>
                      <a:pt x="2829856" y="3063021"/>
                    </a:lnTo>
                    <a:lnTo>
                      <a:pt x="2472698" y="3063021"/>
                    </a:lnTo>
                    <a:lnTo>
                      <a:pt x="2472698" y="2847499"/>
                    </a:lnTo>
                    <a:lnTo>
                      <a:pt x="2093780" y="2847499"/>
                    </a:lnTo>
                    <a:lnTo>
                      <a:pt x="2088510" y="2847499"/>
                    </a:lnTo>
                    <a:lnTo>
                      <a:pt x="1910267" y="2847499"/>
                    </a:lnTo>
                    <a:lnTo>
                      <a:pt x="1910267" y="3028023"/>
                    </a:lnTo>
                    <a:lnTo>
                      <a:pt x="2277575" y="3028023"/>
                    </a:lnTo>
                    <a:lnTo>
                      <a:pt x="2277575" y="3241488"/>
                    </a:lnTo>
                    <a:lnTo>
                      <a:pt x="2829855" y="3241488"/>
                    </a:lnTo>
                    <a:lnTo>
                      <a:pt x="2829855" y="3457512"/>
                    </a:lnTo>
                    <a:lnTo>
                      <a:pt x="2269993" y="3457512"/>
                    </a:lnTo>
                    <a:lnTo>
                      <a:pt x="2269993" y="3244047"/>
                    </a:lnTo>
                    <a:lnTo>
                      <a:pt x="2111604" y="3244047"/>
                    </a:lnTo>
                    <a:lnTo>
                      <a:pt x="2111604" y="3446733"/>
                    </a:lnTo>
                    <a:lnTo>
                      <a:pt x="1744015" y="3446733"/>
                    </a:lnTo>
                    <a:lnTo>
                      <a:pt x="1744015" y="3230709"/>
                    </a:lnTo>
                    <a:lnTo>
                      <a:pt x="1909986" y="3230709"/>
                    </a:lnTo>
                    <a:lnTo>
                      <a:pt x="1909986" y="3051709"/>
                    </a:lnTo>
                    <a:lnTo>
                      <a:pt x="1542678" y="3051709"/>
                    </a:lnTo>
                    <a:lnTo>
                      <a:pt x="1542678" y="2835685"/>
                    </a:lnTo>
                    <a:lnTo>
                      <a:pt x="1877756" y="2835685"/>
                    </a:lnTo>
                    <a:lnTo>
                      <a:pt x="1877756" y="2315047"/>
                    </a:lnTo>
                    <a:lnTo>
                      <a:pt x="2093780" y="2315047"/>
                    </a:lnTo>
                    <a:lnTo>
                      <a:pt x="2093780" y="2631475"/>
                    </a:lnTo>
                    <a:lnTo>
                      <a:pt x="2272582" y="2631475"/>
                    </a:lnTo>
                    <a:lnTo>
                      <a:pt x="2272582" y="2438100"/>
                    </a:lnTo>
                    <a:lnTo>
                      <a:pt x="2472697" y="2438100"/>
                    </a:lnTo>
                    <a:lnTo>
                      <a:pt x="2472697" y="2254681"/>
                    </a:lnTo>
                    <a:lnTo>
                      <a:pt x="2472697" y="2221438"/>
                    </a:lnTo>
                    <a:lnTo>
                      <a:pt x="2472697" y="2038657"/>
                    </a:lnTo>
                    <a:lnTo>
                      <a:pt x="2656492" y="2038657"/>
                    </a:lnTo>
                    <a:close/>
                    <a:moveTo>
                      <a:pt x="2989836" y="1667759"/>
                    </a:moveTo>
                    <a:lnTo>
                      <a:pt x="3357425" y="1667759"/>
                    </a:lnTo>
                    <a:lnTo>
                      <a:pt x="3357425" y="1883783"/>
                    </a:lnTo>
                    <a:lnTo>
                      <a:pt x="2989836" y="1883783"/>
                    </a:lnTo>
                    <a:close/>
                    <a:moveTo>
                      <a:pt x="2309586" y="1554888"/>
                    </a:moveTo>
                    <a:lnTo>
                      <a:pt x="2829824" y="1554888"/>
                    </a:lnTo>
                    <a:lnTo>
                      <a:pt x="2829824" y="1770912"/>
                    </a:lnTo>
                    <a:lnTo>
                      <a:pt x="2525643" y="1770912"/>
                    </a:lnTo>
                    <a:lnTo>
                      <a:pt x="2525643" y="1927296"/>
                    </a:lnTo>
                    <a:lnTo>
                      <a:pt x="2309619" y="1927296"/>
                    </a:lnTo>
                    <a:lnTo>
                      <a:pt x="2309619" y="1770912"/>
                    </a:lnTo>
                    <a:lnTo>
                      <a:pt x="2309586" y="1770912"/>
                    </a:lnTo>
                    <a:close/>
                    <a:moveTo>
                      <a:pt x="616397" y="1550030"/>
                    </a:moveTo>
                    <a:lnTo>
                      <a:pt x="808855" y="1550030"/>
                    </a:lnTo>
                    <a:lnTo>
                      <a:pt x="832421" y="1550030"/>
                    </a:lnTo>
                    <a:lnTo>
                      <a:pt x="1024879" y="1550030"/>
                    </a:lnTo>
                    <a:lnTo>
                      <a:pt x="1024879" y="1775771"/>
                    </a:lnTo>
                    <a:lnTo>
                      <a:pt x="832421" y="1775771"/>
                    </a:lnTo>
                    <a:lnTo>
                      <a:pt x="832421" y="2079590"/>
                    </a:lnTo>
                    <a:lnTo>
                      <a:pt x="1028931" y="2079590"/>
                    </a:lnTo>
                    <a:lnTo>
                      <a:pt x="1192537" y="2079590"/>
                    </a:lnTo>
                    <a:lnTo>
                      <a:pt x="1244955" y="2079590"/>
                    </a:lnTo>
                    <a:lnTo>
                      <a:pt x="1244955" y="2231155"/>
                    </a:lnTo>
                    <a:lnTo>
                      <a:pt x="1468668" y="2231155"/>
                    </a:lnTo>
                    <a:lnTo>
                      <a:pt x="1468668" y="2447179"/>
                    </a:lnTo>
                    <a:lnTo>
                      <a:pt x="1244955" y="2447179"/>
                    </a:lnTo>
                    <a:lnTo>
                      <a:pt x="1244955" y="2447179"/>
                    </a:lnTo>
                    <a:lnTo>
                      <a:pt x="1028931" y="2447179"/>
                    </a:lnTo>
                    <a:lnTo>
                      <a:pt x="1028931" y="2295614"/>
                    </a:lnTo>
                    <a:lnTo>
                      <a:pt x="619703" y="2295614"/>
                    </a:lnTo>
                    <a:lnTo>
                      <a:pt x="619703" y="2082482"/>
                    </a:lnTo>
                    <a:lnTo>
                      <a:pt x="616397" y="2082482"/>
                    </a:lnTo>
                    <a:close/>
                    <a:moveTo>
                      <a:pt x="1747452" y="1324289"/>
                    </a:moveTo>
                    <a:lnTo>
                      <a:pt x="1963476" y="1324289"/>
                    </a:lnTo>
                    <a:lnTo>
                      <a:pt x="1963476" y="1528779"/>
                    </a:lnTo>
                    <a:lnTo>
                      <a:pt x="2151955" y="1528779"/>
                    </a:lnTo>
                    <a:lnTo>
                      <a:pt x="2151955" y="1754520"/>
                    </a:lnTo>
                    <a:lnTo>
                      <a:pt x="1935931" y="1754520"/>
                    </a:lnTo>
                    <a:lnTo>
                      <a:pt x="1935931" y="1550030"/>
                    </a:lnTo>
                    <a:lnTo>
                      <a:pt x="1758702" y="1550030"/>
                    </a:lnTo>
                    <a:lnTo>
                      <a:pt x="1758702" y="1863566"/>
                    </a:lnTo>
                    <a:lnTo>
                      <a:pt x="2119726" y="1863566"/>
                    </a:lnTo>
                    <a:lnTo>
                      <a:pt x="2119726" y="2079590"/>
                    </a:lnTo>
                    <a:lnTo>
                      <a:pt x="1761543" y="2079590"/>
                    </a:lnTo>
                    <a:lnTo>
                      <a:pt x="1761543" y="2259540"/>
                    </a:lnTo>
                    <a:lnTo>
                      <a:pt x="1545519" y="2259540"/>
                    </a:lnTo>
                    <a:lnTo>
                      <a:pt x="1545519" y="2082482"/>
                    </a:lnTo>
                    <a:lnTo>
                      <a:pt x="1542678" y="2082482"/>
                    </a:lnTo>
                    <a:lnTo>
                      <a:pt x="1542678" y="2079589"/>
                    </a:lnTo>
                    <a:lnTo>
                      <a:pt x="1030691" y="2079589"/>
                    </a:lnTo>
                    <a:lnTo>
                      <a:pt x="1030691" y="1863565"/>
                    </a:lnTo>
                    <a:lnTo>
                      <a:pt x="1192537" y="1863565"/>
                    </a:lnTo>
                    <a:lnTo>
                      <a:pt x="1192537" y="1662900"/>
                    </a:lnTo>
                    <a:lnTo>
                      <a:pt x="1440000" y="1662900"/>
                    </a:lnTo>
                    <a:lnTo>
                      <a:pt x="1440000" y="1863565"/>
                    </a:lnTo>
                    <a:lnTo>
                      <a:pt x="1542678" y="1863565"/>
                    </a:lnTo>
                    <a:lnTo>
                      <a:pt x="1542678" y="1550030"/>
                    </a:lnTo>
                    <a:lnTo>
                      <a:pt x="1747452" y="1550030"/>
                    </a:lnTo>
                    <a:close/>
                    <a:moveTo>
                      <a:pt x="2802267" y="814725"/>
                    </a:moveTo>
                    <a:lnTo>
                      <a:pt x="3162307" y="814725"/>
                    </a:lnTo>
                    <a:lnTo>
                      <a:pt x="3162307" y="1174725"/>
                    </a:lnTo>
                    <a:lnTo>
                      <a:pt x="2802267" y="1174725"/>
                    </a:lnTo>
                    <a:close/>
                    <a:moveTo>
                      <a:pt x="884915" y="814725"/>
                    </a:moveTo>
                    <a:lnTo>
                      <a:pt x="1244955" y="814725"/>
                    </a:lnTo>
                    <a:lnTo>
                      <a:pt x="1244955" y="1174725"/>
                    </a:lnTo>
                    <a:lnTo>
                      <a:pt x="884915" y="1174725"/>
                    </a:lnTo>
                    <a:close/>
                    <a:moveTo>
                      <a:pt x="2691077" y="703515"/>
                    </a:moveTo>
                    <a:lnTo>
                      <a:pt x="2691077" y="1285935"/>
                    </a:lnTo>
                    <a:lnTo>
                      <a:pt x="3273497" y="1285935"/>
                    </a:lnTo>
                    <a:lnTo>
                      <a:pt x="3273497" y="703515"/>
                    </a:lnTo>
                    <a:close/>
                    <a:moveTo>
                      <a:pt x="773725" y="703515"/>
                    </a:moveTo>
                    <a:lnTo>
                      <a:pt x="773725" y="1285935"/>
                    </a:lnTo>
                    <a:lnTo>
                      <a:pt x="1356145" y="1285935"/>
                    </a:lnTo>
                    <a:lnTo>
                      <a:pt x="1356145" y="703515"/>
                    </a:lnTo>
                    <a:close/>
                    <a:moveTo>
                      <a:pt x="2531162" y="543600"/>
                    </a:moveTo>
                    <a:lnTo>
                      <a:pt x="3433412" y="543600"/>
                    </a:lnTo>
                    <a:lnTo>
                      <a:pt x="3433412" y="1445850"/>
                    </a:lnTo>
                    <a:lnTo>
                      <a:pt x="2531162" y="1445850"/>
                    </a:lnTo>
                    <a:close/>
                    <a:moveTo>
                      <a:pt x="613810" y="543600"/>
                    </a:moveTo>
                    <a:lnTo>
                      <a:pt x="1516060" y="543600"/>
                    </a:lnTo>
                    <a:lnTo>
                      <a:pt x="1516060" y="1445850"/>
                    </a:lnTo>
                    <a:lnTo>
                      <a:pt x="613810" y="1445850"/>
                    </a:lnTo>
                    <a:close/>
                    <a:moveTo>
                      <a:pt x="2088509" y="543244"/>
                    </a:moveTo>
                    <a:lnTo>
                      <a:pt x="2283187" y="543244"/>
                    </a:lnTo>
                    <a:lnTo>
                      <a:pt x="2283187" y="759268"/>
                    </a:lnTo>
                    <a:lnTo>
                      <a:pt x="2088509" y="759268"/>
                    </a:lnTo>
                    <a:close/>
                    <a:moveTo>
                      <a:pt x="1751276" y="543243"/>
                    </a:moveTo>
                    <a:lnTo>
                      <a:pt x="1967300" y="543243"/>
                    </a:lnTo>
                    <a:lnTo>
                      <a:pt x="1967300" y="986389"/>
                    </a:lnTo>
                    <a:lnTo>
                      <a:pt x="2119726" y="986389"/>
                    </a:lnTo>
                    <a:lnTo>
                      <a:pt x="2119726" y="986388"/>
                    </a:lnTo>
                    <a:lnTo>
                      <a:pt x="2335750" y="986388"/>
                    </a:lnTo>
                    <a:lnTo>
                      <a:pt x="2335750" y="1491348"/>
                    </a:lnTo>
                    <a:lnTo>
                      <a:pt x="2119726" y="1491348"/>
                    </a:lnTo>
                    <a:lnTo>
                      <a:pt x="2119726" y="1202413"/>
                    </a:lnTo>
                    <a:lnTo>
                      <a:pt x="1747396" y="1202413"/>
                    </a:lnTo>
                    <a:lnTo>
                      <a:pt x="1747396" y="986389"/>
                    </a:lnTo>
                    <a:lnTo>
                      <a:pt x="1751276" y="986389"/>
                    </a:lnTo>
                    <a:close/>
                    <a:moveTo>
                      <a:pt x="4409" y="5850"/>
                    </a:moveTo>
                    <a:lnTo>
                      <a:pt x="364409" y="5850"/>
                    </a:lnTo>
                    <a:lnTo>
                      <a:pt x="1444409" y="5850"/>
                    </a:lnTo>
                    <a:lnTo>
                      <a:pt x="1444409" y="365850"/>
                    </a:lnTo>
                    <a:lnTo>
                      <a:pt x="364409" y="365850"/>
                    </a:lnTo>
                    <a:lnTo>
                      <a:pt x="364409" y="1445850"/>
                    </a:lnTo>
                    <a:lnTo>
                      <a:pt x="4409" y="1445850"/>
                    </a:lnTo>
                    <a:lnTo>
                      <a:pt x="4409" y="365850"/>
                    </a:lnTo>
                    <a:close/>
                    <a:moveTo>
                      <a:pt x="2531162" y="0"/>
                    </a:moveTo>
                    <a:lnTo>
                      <a:pt x="3611162" y="0"/>
                    </a:lnTo>
                    <a:lnTo>
                      <a:pt x="3971162" y="0"/>
                    </a:lnTo>
                    <a:lnTo>
                      <a:pt x="3971162" y="360000"/>
                    </a:lnTo>
                    <a:lnTo>
                      <a:pt x="3971162" y="1440000"/>
                    </a:lnTo>
                    <a:lnTo>
                      <a:pt x="3611162" y="1440000"/>
                    </a:lnTo>
                    <a:lnTo>
                      <a:pt x="3611162" y="360000"/>
                    </a:lnTo>
                    <a:lnTo>
                      <a:pt x="2531162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9" name="Rounded Rectangle 16">
                <a:extLst>
                  <a:ext uri="{FF2B5EF4-FFF2-40B4-BE49-F238E27FC236}">
                    <a16:creationId xmlns:a16="http://schemas.microsoft.com/office/drawing/2014/main" id="{E402006F-B288-4077-9BBD-DC4E71289C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99746" y="4139499"/>
                <a:ext cx="330940" cy="232884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2736304">
                    <a:moveTo>
                      <a:pt x="1324542" y="1693069"/>
                    </a:moveTo>
                    <a:lnTo>
                      <a:pt x="1371242" y="1693069"/>
                    </a:lnTo>
                    <a:cubicBezTo>
                      <a:pt x="1385857" y="1693069"/>
                      <a:pt x="1397704" y="1704917"/>
                      <a:pt x="1397704" y="1719531"/>
                    </a:cubicBezTo>
                    <a:lnTo>
                      <a:pt x="1397704" y="1766231"/>
                    </a:lnTo>
                    <a:cubicBezTo>
                      <a:pt x="1397704" y="1780846"/>
                      <a:pt x="1385857" y="1792693"/>
                      <a:pt x="1371242" y="1792693"/>
                    </a:cubicBezTo>
                    <a:lnTo>
                      <a:pt x="1324542" y="1792693"/>
                    </a:lnTo>
                    <a:cubicBezTo>
                      <a:pt x="1309928" y="1792693"/>
                      <a:pt x="1298080" y="1780846"/>
                      <a:pt x="1298080" y="1766231"/>
                    </a:cubicBezTo>
                    <a:lnTo>
                      <a:pt x="1298080" y="1719531"/>
                    </a:lnTo>
                    <a:cubicBezTo>
                      <a:pt x="1298080" y="1704917"/>
                      <a:pt x="1309928" y="1693069"/>
                      <a:pt x="1324542" y="1693069"/>
                    </a:cubicBezTo>
                    <a:close/>
                    <a:moveTo>
                      <a:pt x="1174792" y="1693069"/>
                    </a:moveTo>
                    <a:lnTo>
                      <a:pt x="1221492" y="1693069"/>
                    </a:lnTo>
                    <a:cubicBezTo>
                      <a:pt x="1236107" y="1693069"/>
                      <a:pt x="1247954" y="1704917"/>
                      <a:pt x="1247954" y="1719531"/>
                    </a:cubicBezTo>
                    <a:lnTo>
                      <a:pt x="1247954" y="1766231"/>
                    </a:lnTo>
                    <a:cubicBezTo>
                      <a:pt x="1247954" y="1780846"/>
                      <a:pt x="1236107" y="1792693"/>
                      <a:pt x="1221492" y="1792693"/>
                    </a:cubicBezTo>
                    <a:lnTo>
                      <a:pt x="1174792" y="1792693"/>
                    </a:lnTo>
                    <a:cubicBezTo>
                      <a:pt x="1160178" y="1792693"/>
                      <a:pt x="1148330" y="1780846"/>
                      <a:pt x="1148330" y="1766231"/>
                    </a:cubicBezTo>
                    <a:lnTo>
                      <a:pt x="1148330" y="1719531"/>
                    </a:lnTo>
                    <a:cubicBezTo>
                      <a:pt x="1148330" y="1704917"/>
                      <a:pt x="1160178" y="1693069"/>
                      <a:pt x="1174792" y="1693069"/>
                    </a:cubicBezTo>
                    <a:close/>
                    <a:moveTo>
                      <a:pt x="1025670" y="1693069"/>
                    </a:moveTo>
                    <a:lnTo>
                      <a:pt x="1072369" y="1693069"/>
                    </a:lnTo>
                    <a:cubicBezTo>
                      <a:pt x="1086984" y="1693069"/>
                      <a:pt x="1098832" y="1704917"/>
                      <a:pt x="1098832" y="1719531"/>
                    </a:cubicBezTo>
                    <a:lnTo>
                      <a:pt x="1098832" y="1766231"/>
                    </a:lnTo>
                    <a:cubicBezTo>
                      <a:pt x="1098832" y="1780846"/>
                      <a:pt x="1086984" y="1792693"/>
                      <a:pt x="1072369" y="1792693"/>
                    </a:cubicBezTo>
                    <a:lnTo>
                      <a:pt x="1025670" y="1792693"/>
                    </a:lnTo>
                    <a:cubicBezTo>
                      <a:pt x="1011055" y="1792693"/>
                      <a:pt x="999207" y="1780846"/>
                      <a:pt x="999207" y="1766231"/>
                    </a:cubicBezTo>
                    <a:lnTo>
                      <a:pt x="999207" y="1719531"/>
                    </a:lnTo>
                    <a:cubicBezTo>
                      <a:pt x="999207" y="1704917"/>
                      <a:pt x="1011055" y="1693069"/>
                      <a:pt x="1025670" y="1693069"/>
                    </a:cubicBezTo>
                    <a:close/>
                    <a:moveTo>
                      <a:pt x="2538530" y="1609316"/>
                    </a:moveTo>
                    <a:lnTo>
                      <a:pt x="2133002" y="1939195"/>
                    </a:lnTo>
                    <a:lnTo>
                      <a:pt x="3272021" y="1939195"/>
                    </a:lnTo>
                    <a:lnTo>
                      <a:pt x="2866494" y="1609316"/>
                    </a:lnTo>
                    <a:close/>
                    <a:moveTo>
                      <a:pt x="1324542" y="1547147"/>
                    </a:moveTo>
                    <a:lnTo>
                      <a:pt x="1371242" y="1547147"/>
                    </a:lnTo>
                    <a:cubicBezTo>
                      <a:pt x="1385857" y="1547147"/>
                      <a:pt x="1397704" y="1558995"/>
                      <a:pt x="1397704" y="1573609"/>
                    </a:cubicBezTo>
                    <a:lnTo>
                      <a:pt x="1397704" y="1620309"/>
                    </a:lnTo>
                    <a:cubicBezTo>
                      <a:pt x="1397704" y="1634924"/>
                      <a:pt x="1385857" y="1646771"/>
                      <a:pt x="1371242" y="1646771"/>
                    </a:cubicBezTo>
                    <a:lnTo>
                      <a:pt x="1324542" y="1646771"/>
                    </a:lnTo>
                    <a:cubicBezTo>
                      <a:pt x="1309928" y="1646771"/>
                      <a:pt x="1298080" y="1634924"/>
                      <a:pt x="1298080" y="1620309"/>
                    </a:cubicBezTo>
                    <a:lnTo>
                      <a:pt x="1298080" y="1573609"/>
                    </a:lnTo>
                    <a:cubicBezTo>
                      <a:pt x="1298080" y="1558995"/>
                      <a:pt x="1309928" y="1547147"/>
                      <a:pt x="1324542" y="1547147"/>
                    </a:cubicBezTo>
                    <a:close/>
                    <a:moveTo>
                      <a:pt x="1174792" y="1547147"/>
                    </a:moveTo>
                    <a:lnTo>
                      <a:pt x="1221492" y="1547147"/>
                    </a:lnTo>
                    <a:cubicBezTo>
                      <a:pt x="1236107" y="1547147"/>
                      <a:pt x="1247954" y="1558995"/>
                      <a:pt x="1247954" y="1573609"/>
                    </a:cubicBezTo>
                    <a:lnTo>
                      <a:pt x="1247954" y="1620309"/>
                    </a:lnTo>
                    <a:cubicBezTo>
                      <a:pt x="1247954" y="1634924"/>
                      <a:pt x="1236107" y="1646771"/>
                      <a:pt x="1221492" y="1646771"/>
                    </a:cubicBezTo>
                    <a:lnTo>
                      <a:pt x="1174792" y="1646771"/>
                    </a:lnTo>
                    <a:cubicBezTo>
                      <a:pt x="1160178" y="1646771"/>
                      <a:pt x="1148330" y="1634924"/>
                      <a:pt x="1148330" y="1620309"/>
                    </a:cubicBezTo>
                    <a:lnTo>
                      <a:pt x="1148330" y="1573609"/>
                    </a:lnTo>
                    <a:cubicBezTo>
                      <a:pt x="1148330" y="1558995"/>
                      <a:pt x="1160178" y="1547147"/>
                      <a:pt x="1174792" y="1547147"/>
                    </a:cubicBezTo>
                    <a:close/>
                    <a:moveTo>
                      <a:pt x="1025670" y="1547147"/>
                    </a:moveTo>
                    <a:lnTo>
                      <a:pt x="1072369" y="1547147"/>
                    </a:lnTo>
                    <a:cubicBezTo>
                      <a:pt x="1086984" y="1547147"/>
                      <a:pt x="1098832" y="1558995"/>
                      <a:pt x="1098832" y="1573609"/>
                    </a:cubicBezTo>
                    <a:lnTo>
                      <a:pt x="1098832" y="1620309"/>
                    </a:lnTo>
                    <a:cubicBezTo>
                      <a:pt x="1098832" y="1634924"/>
                      <a:pt x="1086984" y="1646771"/>
                      <a:pt x="1072369" y="1646771"/>
                    </a:cubicBezTo>
                    <a:lnTo>
                      <a:pt x="1025670" y="1646771"/>
                    </a:lnTo>
                    <a:cubicBezTo>
                      <a:pt x="1011055" y="1646771"/>
                      <a:pt x="999207" y="1634924"/>
                      <a:pt x="999207" y="1620309"/>
                    </a:cubicBezTo>
                    <a:lnTo>
                      <a:pt x="999207" y="1573609"/>
                    </a:lnTo>
                    <a:cubicBezTo>
                      <a:pt x="999207" y="1558995"/>
                      <a:pt x="1011055" y="1547147"/>
                      <a:pt x="1025670" y="1547147"/>
                    </a:cubicBezTo>
                    <a:close/>
                    <a:moveTo>
                      <a:pt x="2504665" y="1505875"/>
                    </a:moveTo>
                    <a:cubicBezTo>
                      <a:pt x="2501347" y="1505875"/>
                      <a:pt x="2498657" y="1508565"/>
                      <a:pt x="2498657" y="1511883"/>
                    </a:cubicBezTo>
                    <a:lnTo>
                      <a:pt x="2498657" y="1535912"/>
                    </a:lnTo>
                    <a:cubicBezTo>
                      <a:pt x="2498657" y="1539230"/>
                      <a:pt x="2501347" y="1541920"/>
                      <a:pt x="2504665" y="1541920"/>
                    </a:cubicBezTo>
                    <a:lnTo>
                      <a:pt x="2893211" y="1541920"/>
                    </a:lnTo>
                    <a:cubicBezTo>
                      <a:pt x="2896529" y="1541920"/>
                      <a:pt x="2899219" y="1539230"/>
                      <a:pt x="2899219" y="1535912"/>
                    </a:cubicBezTo>
                    <a:lnTo>
                      <a:pt x="2899219" y="1511883"/>
                    </a:lnTo>
                    <a:cubicBezTo>
                      <a:pt x="2899219" y="1508565"/>
                      <a:pt x="2896529" y="1505875"/>
                      <a:pt x="2893211" y="1505875"/>
                    </a:cubicBezTo>
                    <a:close/>
                    <a:moveTo>
                      <a:pt x="2504665" y="1422733"/>
                    </a:moveTo>
                    <a:cubicBezTo>
                      <a:pt x="2501347" y="1422733"/>
                      <a:pt x="2498657" y="1425422"/>
                      <a:pt x="2498657" y="1428740"/>
                    </a:cubicBezTo>
                    <a:lnTo>
                      <a:pt x="2498657" y="1452770"/>
                    </a:lnTo>
                    <a:cubicBezTo>
                      <a:pt x="2498657" y="1456088"/>
                      <a:pt x="2501347" y="1458777"/>
                      <a:pt x="2504665" y="1458777"/>
                    </a:cubicBezTo>
                    <a:lnTo>
                      <a:pt x="2893211" y="1458777"/>
                    </a:lnTo>
                    <a:cubicBezTo>
                      <a:pt x="2896529" y="1458777"/>
                      <a:pt x="2899219" y="1456088"/>
                      <a:pt x="2899219" y="1452770"/>
                    </a:cubicBezTo>
                    <a:lnTo>
                      <a:pt x="2899219" y="1428740"/>
                    </a:lnTo>
                    <a:cubicBezTo>
                      <a:pt x="2899219" y="1425422"/>
                      <a:pt x="2896529" y="1422733"/>
                      <a:pt x="2893211" y="1422733"/>
                    </a:cubicBezTo>
                    <a:close/>
                    <a:moveTo>
                      <a:pt x="1324542" y="1401225"/>
                    </a:moveTo>
                    <a:lnTo>
                      <a:pt x="1371242" y="1401225"/>
                    </a:lnTo>
                    <a:cubicBezTo>
                      <a:pt x="1385857" y="1401225"/>
                      <a:pt x="1397704" y="1413073"/>
                      <a:pt x="1397704" y="1427687"/>
                    </a:cubicBezTo>
                    <a:lnTo>
                      <a:pt x="1397704" y="1474387"/>
                    </a:lnTo>
                    <a:cubicBezTo>
                      <a:pt x="1397704" y="1489001"/>
                      <a:pt x="1385857" y="1500849"/>
                      <a:pt x="1371242" y="1500849"/>
                    </a:cubicBezTo>
                    <a:lnTo>
                      <a:pt x="1324542" y="1500849"/>
                    </a:lnTo>
                    <a:cubicBezTo>
                      <a:pt x="1309928" y="1500849"/>
                      <a:pt x="1298080" y="1489001"/>
                      <a:pt x="1298080" y="1474387"/>
                    </a:cubicBezTo>
                    <a:lnTo>
                      <a:pt x="1298080" y="1427687"/>
                    </a:lnTo>
                    <a:cubicBezTo>
                      <a:pt x="1298080" y="1413073"/>
                      <a:pt x="1309928" y="1401225"/>
                      <a:pt x="1324542" y="1401225"/>
                    </a:cubicBezTo>
                    <a:close/>
                    <a:moveTo>
                      <a:pt x="1174792" y="1401225"/>
                    </a:moveTo>
                    <a:lnTo>
                      <a:pt x="1221492" y="1401225"/>
                    </a:lnTo>
                    <a:cubicBezTo>
                      <a:pt x="1236107" y="1401225"/>
                      <a:pt x="1247954" y="1413073"/>
                      <a:pt x="1247954" y="1427687"/>
                    </a:cubicBezTo>
                    <a:lnTo>
                      <a:pt x="1247954" y="1474387"/>
                    </a:lnTo>
                    <a:cubicBezTo>
                      <a:pt x="1247954" y="1489001"/>
                      <a:pt x="1236107" y="1500849"/>
                      <a:pt x="1221492" y="1500849"/>
                    </a:cubicBezTo>
                    <a:lnTo>
                      <a:pt x="1174792" y="1500849"/>
                    </a:lnTo>
                    <a:cubicBezTo>
                      <a:pt x="1160178" y="1500849"/>
                      <a:pt x="1148330" y="1489001"/>
                      <a:pt x="1148330" y="1474387"/>
                    </a:cubicBezTo>
                    <a:lnTo>
                      <a:pt x="1148330" y="1427687"/>
                    </a:lnTo>
                    <a:cubicBezTo>
                      <a:pt x="1148330" y="1413073"/>
                      <a:pt x="1160178" y="1401225"/>
                      <a:pt x="1174792" y="1401225"/>
                    </a:cubicBezTo>
                    <a:close/>
                    <a:moveTo>
                      <a:pt x="1025670" y="1401225"/>
                    </a:moveTo>
                    <a:lnTo>
                      <a:pt x="1072369" y="1401225"/>
                    </a:lnTo>
                    <a:cubicBezTo>
                      <a:pt x="1086984" y="1401225"/>
                      <a:pt x="1098832" y="1413073"/>
                      <a:pt x="1098832" y="1427687"/>
                    </a:cubicBezTo>
                    <a:lnTo>
                      <a:pt x="1098832" y="1474387"/>
                    </a:lnTo>
                    <a:cubicBezTo>
                      <a:pt x="1098832" y="1489001"/>
                      <a:pt x="1086984" y="1500849"/>
                      <a:pt x="1072369" y="1500849"/>
                    </a:cubicBezTo>
                    <a:lnTo>
                      <a:pt x="1025670" y="1500849"/>
                    </a:lnTo>
                    <a:cubicBezTo>
                      <a:pt x="1011055" y="1500849"/>
                      <a:pt x="999207" y="1489001"/>
                      <a:pt x="999207" y="1474387"/>
                    </a:cubicBezTo>
                    <a:lnTo>
                      <a:pt x="999207" y="1427687"/>
                    </a:lnTo>
                    <a:cubicBezTo>
                      <a:pt x="999207" y="1413073"/>
                      <a:pt x="1011055" y="1401225"/>
                      <a:pt x="1025670" y="1401225"/>
                    </a:cubicBezTo>
                    <a:close/>
                    <a:moveTo>
                      <a:pt x="2504665" y="1339590"/>
                    </a:moveTo>
                    <a:cubicBezTo>
                      <a:pt x="2501347" y="1339590"/>
                      <a:pt x="2498657" y="1342280"/>
                      <a:pt x="2498657" y="1345598"/>
                    </a:cubicBezTo>
                    <a:lnTo>
                      <a:pt x="2498657" y="1369628"/>
                    </a:lnTo>
                    <a:cubicBezTo>
                      <a:pt x="2498657" y="1372945"/>
                      <a:pt x="2501347" y="1375635"/>
                      <a:pt x="2504665" y="1375635"/>
                    </a:cubicBezTo>
                    <a:lnTo>
                      <a:pt x="2893211" y="1375635"/>
                    </a:lnTo>
                    <a:cubicBezTo>
                      <a:pt x="2896529" y="1375635"/>
                      <a:pt x="2899219" y="1372945"/>
                      <a:pt x="2899219" y="1369628"/>
                    </a:cubicBezTo>
                    <a:lnTo>
                      <a:pt x="2899219" y="1345598"/>
                    </a:lnTo>
                    <a:cubicBezTo>
                      <a:pt x="2899219" y="1342280"/>
                      <a:pt x="2896529" y="1339590"/>
                      <a:pt x="2893211" y="1339590"/>
                    </a:cubicBezTo>
                    <a:close/>
                    <a:moveTo>
                      <a:pt x="2088232" y="1285358"/>
                    </a:moveTo>
                    <a:lnTo>
                      <a:pt x="2088232" y="1938513"/>
                    </a:lnTo>
                    <a:lnTo>
                      <a:pt x="2504773" y="1611936"/>
                    </a:lnTo>
                    <a:close/>
                    <a:moveTo>
                      <a:pt x="3314199" y="1280118"/>
                    </a:moveTo>
                    <a:lnTo>
                      <a:pt x="2897658" y="1608841"/>
                    </a:lnTo>
                    <a:lnTo>
                      <a:pt x="3314199" y="1937564"/>
                    </a:lnTo>
                    <a:close/>
                    <a:moveTo>
                      <a:pt x="1527230" y="1221901"/>
                    </a:moveTo>
                    <a:cubicBezTo>
                      <a:pt x="1521727" y="1221901"/>
                      <a:pt x="1517267" y="1226362"/>
                      <a:pt x="1517267" y="1231864"/>
                    </a:cubicBezTo>
                    <a:lnTo>
                      <a:pt x="1517267" y="1271713"/>
                    </a:lnTo>
                    <a:cubicBezTo>
                      <a:pt x="1517267" y="1277215"/>
                      <a:pt x="1521727" y="1281676"/>
                      <a:pt x="1527230" y="1281676"/>
                    </a:cubicBezTo>
                    <a:lnTo>
                      <a:pt x="1732319" y="1281676"/>
                    </a:lnTo>
                    <a:cubicBezTo>
                      <a:pt x="1737821" y="1281676"/>
                      <a:pt x="1742281" y="1277215"/>
                      <a:pt x="1742281" y="1271713"/>
                    </a:cubicBezTo>
                    <a:lnTo>
                      <a:pt x="1742281" y="1231864"/>
                    </a:lnTo>
                    <a:cubicBezTo>
                      <a:pt x="1742281" y="1226362"/>
                      <a:pt x="1737821" y="1221901"/>
                      <a:pt x="1732319" y="1221901"/>
                    </a:cubicBezTo>
                    <a:close/>
                    <a:moveTo>
                      <a:pt x="666834" y="1221901"/>
                    </a:moveTo>
                    <a:cubicBezTo>
                      <a:pt x="661332" y="1221901"/>
                      <a:pt x="656871" y="1226362"/>
                      <a:pt x="656871" y="1231864"/>
                    </a:cubicBezTo>
                    <a:lnTo>
                      <a:pt x="656871" y="1271713"/>
                    </a:lnTo>
                    <a:cubicBezTo>
                      <a:pt x="656871" y="1277215"/>
                      <a:pt x="661332" y="1281676"/>
                      <a:pt x="666834" y="1281676"/>
                    </a:cubicBezTo>
                    <a:lnTo>
                      <a:pt x="871923" y="1281676"/>
                    </a:lnTo>
                    <a:cubicBezTo>
                      <a:pt x="877425" y="1281676"/>
                      <a:pt x="881885" y="1277215"/>
                      <a:pt x="881885" y="1271713"/>
                    </a:cubicBezTo>
                    <a:lnTo>
                      <a:pt x="881885" y="1231864"/>
                    </a:lnTo>
                    <a:cubicBezTo>
                      <a:pt x="881885" y="1226362"/>
                      <a:pt x="877425" y="1221901"/>
                      <a:pt x="871923" y="1221901"/>
                    </a:cubicBezTo>
                    <a:close/>
                    <a:moveTo>
                      <a:pt x="1052149" y="1111644"/>
                    </a:moveTo>
                    <a:cubicBezTo>
                      <a:pt x="1044919" y="1111644"/>
                      <a:pt x="1039057" y="1117506"/>
                      <a:pt x="1039057" y="1124736"/>
                    </a:cubicBezTo>
                    <a:lnTo>
                      <a:pt x="1039057" y="1168203"/>
                    </a:lnTo>
                    <a:lnTo>
                      <a:pt x="1009466" y="1168203"/>
                    </a:lnTo>
                    <a:cubicBezTo>
                      <a:pt x="969193" y="1174775"/>
                      <a:pt x="956437" y="1243393"/>
                      <a:pt x="940007" y="1277093"/>
                    </a:cubicBezTo>
                    <a:cubicBezTo>
                      <a:pt x="776268" y="1309492"/>
                      <a:pt x="775043" y="1328679"/>
                      <a:pt x="736793" y="1421744"/>
                    </a:cubicBezTo>
                    <a:lnTo>
                      <a:pt x="648072" y="1812480"/>
                    </a:lnTo>
                    <a:cubicBezTo>
                      <a:pt x="648072" y="1882463"/>
                      <a:pt x="704805" y="1939195"/>
                      <a:pt x="774788" y="1939195"/>
                    </a:cubicBezTo>
                    <a:lnTo>
                      <a:pt x="1183772" y="1939195"/>
                    </a:lnTo>
                    <a:lnTo>
                      <a:pt x="1198456" y="1939195"/>
                    </a:lnTo>
                    <a:lnTo>
                      <a:pt x="1607440" y="1939195"/>
                    </a:lnTo>
                    <a:cubicBezTo>
                      <a:pt x="1677423" y="1939195"/>
                      <a:pt x="1734156" y="1882463"/>
                      <a:pt x="1734156" y="1812480"/>
                    </a:cubicBezTo>
                    <a:lnTo>
                      <a:pt x="1645435" y="1421744"/>
                    </a:lnTo>
                    <a:cubicBezTo>
                      <a:pt x="1607185" y="1328679"/>
                      <a:pt x="1605960" y="1309492"/>
                      <a:pt x="1442221" y="1277093"/>
                    </a:cubicBezTo>
                    <a:cubicBezTo>
                      <a:pt x="1425791" y="1243393"/>
                      <a:pt x="1413035" y="1174775"/>
                      <a:pt x="1372762" y="1168203"/>
                    </a:cubicBezTo>
                    <a:lnTo>
                      <a:pt x="1357854" y="1168203"/>
                    </a:lnTo>
                    <a:lnTo>
                      <a:pt x="1357854" y="1124736"/>
                    </a:lnTo>
                    <a:cubicBezTo>
                      <a:pt x="1357854" y="1117506"/>
                      <a:pt x="1351993" y="1111644"/>
                      <a:pt x="1344762" y="1111644"/>
                    </a:cubicBezTo>
                    <a:lnTo>
                      <a:pt x="1268702" y="1111644"/>
                    </a:lnTo>
                    <a:cubicBezTo>
                      <a:pt x="1261471" y="1111644"/>
                      <a:pt x="1255610" y="1117506"/>
                      <a:pt x="1255610" y="1124736"/>
                    </a:cubicBezTo>
                    <a:lnTo>
                      <a:pt x="1255610" y="1168203"/>
                    </a:lnTo>
                    <a:lnTo>
                      <a:pt x="1198456" y="1168203"/>
                    </a:lnTo>
                    <a:lnTo>
                      <a:pt x="1183772" y="1168203"/>
                    </a:lnTo>
                    <a:lnTo>
                      <a:pt x="1141302" y="1168203"/>
                    </a:lnTo>
                    <a:lnTo>
                      <a:pt x="1141302" y="1124736"/>
                    </a:lnTo>
                    <a:cubicBezTo>
                      <a:pt x="1141302" y="1117506"/>
                      <a:pt x="1135440" y="1111644"/>
                      <a:pt x="1128210" y="1111644"/>
                    </a:cubicBezTo>
                    <a:close/>
                    <a:moveTo>
                      <a:pt x="2705133" y="840243"/>
                    </a:moveTo>
                    <a:lnTo>
                      <a:pt x="2088233" y="1255464"/>
                    </a:lnTo>
                    <a:lnTo>
                      <a:pt x="2299068" y="1414858"/>
                    </a:lnTo>
                    <a:lnTo>
                      <a:pt x="2299068" y="1228076"/>
                    </a:lnTo>
                    <a:lnTo>
                      <a:pt x="3108494" y="1228076"/>
                    </a:lnTo>
                    <a:lnTo>
                      <a:pt x="3108494" y="1416902"/>
                    </a:lnTo>
                    <a:lnTo>
                      <a:pt x="3322033" y="1255464"/>
                    </a:lnTo>
                    <a:lnTo>
                      <a:pt x="3322033" y="1255464"/>
                    </a:lnTo>
                    <a:close/>
                    <a:moveTo>
                      <a:pt x="1195706" y="835207"/>
                    </a:moveTo>
                    <a:lnTo>
                      <a:pt x="1195706" y="835221"/>
                    </a:lnTo>
                    <a:cubicBezTo>
                      <a:pt x="866618" y="834160"/>
                      <a:pt x="692194" y="969423"/>
                      <a:pt x="665970" y="1132153"/>
                    </a:cubicBezTo>
                    <a:cubicBezTo>
                      <a:pt x="665970" y="1145595"/>
                      <a:pt x="659622" y="1181725"/>
                      <a:pt x="663418" y="1194550"/>
                    </a:cubicBezTo>
                    <a:lnTo>
                      <a:pt x="878440" y="1194550"/>
                    </a:lnTo>
                    <a:cubicBezTo>
                      <a:pt x="887485" y="1007425"/>
                      <a:pt x="1085027" y="1006045"/>
                      <a:pt x="1195706" y="1007712"/>
                    </a:cubicBezTo>
                    <a:lnTo>
                      <a:pt x="1195706" y="1007714"/>
                    </a:lnTo>
                    <a:cubicBezTo>
                      <a:pt x="1195809" y="1007712"/>
                      <a:pt x="1195911" y="1007710"/>
                      <a:pt x="1196014" y="1007712"/>
                    </a:cubicBezTo>
                    <a:lnTo>
                      <a:pt x="1196322" y="1007714"/>
                    </a:lnTo>
                    <a:lnTo>
                      <a:pt x="1196322" y="1007712"/>
                    </a:lnTo>
                    <a:cubicBezTo>
                      <a:pt x="1307001" y="1006045"/>
                      <a:pt x="1504542" y="1007425"/>
                      <a:pt x="1513587" y="1194550"/>
                    </a:cubicBezTo>
                    <a:lnTo>
                      <a:pt x="1728609" y="1194550"/>
                    </a:lnTo>
                    <a:cubicBezTo>
                      <a:pt x="1732405" y="1181725"/>
                      <a:pt x="1726057" y="1145595"/>
                      <a:pt x="1726057" y="1132153"/>
                    </a:cubicBezTo>
                    <a:cubicBezTo>
                      <a:pt x="1699834" y="969423"/>
                      <a:pt x="1525410" y="834160"/>
                      <a:pt x="1196322" y="835221"/>
                    </a:cubicBezTo>
                    <a:lnTo>
                      <a:pt x="1196322" y="835207"/>
                    </a:lnTo>
                    <a:cubicBezTo>
                      <a:pt x="1196219" y="835207"/>
                      <a:pt x="1196117" y="835206"/>
                      <a:pt x="1196014" y="835214"/>
                    </a:cubicBezTo>
                    <a:close/>
                    <a:moveTo>
                      <a:pt x="713043" y="263029"/>
                    </a:moveTo>
                    <a:lnTo>
                      <a:pt x="3158596" y="263029"/>
                    </a:lnTo>
                    <a:cubicBezTo>
                      <a:pt x="3365555" y="263029"/>
                      <a:pt x="3533328" y="430802"/>
                      <a:pt x="3533328" y="637761"/>
                    </a:cubicBezTo>
                    <a:lnTo>
                      <a:pt x="3533328" y="2136642"/>
                    </a:lnTo>
                    <a:cubicBezTo>
                      <a:pt x="3533328" y="2343601"/>
                      <a:pt x="3365555" y="2511374"/>
                      <a:pt x="3158596" y="2511374"/>
                    </a:cubicBezTo>
                    <a:lnTo>
                      <a:pt x="713043" y="2511374"/>
                    </a:lnTo>
                    <a:cubicBezTo>
                      <a:pt x="506084" y="2511374"/>
                      <a:pt x="338311" y="2343601"/>
                      <a:pt x="338311" y="2136642"/>
                    </a:cubicBezTo>
                    <a:lnTo>
                      <a:pt x="338311" y="637761"/>
                    </a:lnTo>
                    <a:cubicBezTo>
                      <a:pt x="338311" y="430802"/>
                      <a:pt x="506084" y="263029"/>
                      <a:pt x="713043" y="263029"/>
                    </a:cubicBezTo>
                    <a:close/>
                    <a:moveTo>
                      <a:pt x="593824" y="142875"/>
                    </a:moveTo>
                    <a:cubicBezTo>
                      <a:pt x="365814" y="142875"/>
                      <a:pt x="180975" y="327714"/>
                      <a:pt x="180975" y="555724"/>
                    </a:cubicBezTo>
                    <a:lnTo>
                      <a:pt x="180975" y="2207068"/>
                    </a:lnTo>
                    <a:cubicBezTo>
                      <a:pt x="180975" y="2435078"/>
                      <a:pt x="365814" y="2619917"/>
                      <a:pt x="593824" y="2619917"/>
                    </a:cubicBezTo>
                    <a:lnTo>
                      <a:pt x="3288134" y="2619917"/>
                    </a:lnTo>
                    <a:cubicBezTo>
                      <a:pt x="3516144" y="2619917"/>
                      <a:pt x="3700983" y="2435078"/>
                      <a:pt x="3700983" y="2207068"/>
                    </a:cubicBezTo>
                    <a:lnTo>
                      <a:pt x="3700983" y="555724"/>
                    </a:lnTo>
                    <a:cubicBezTo>
                      <a:pt x="3700983" y="327714"/>
                      <a:pt x="3516144" y="142875"/>
                      <a:pt x="3288134" y="142875"/>
                    </a:cubicBezTo>
                    <a:close/>
                    <a:moveTo>
                      <a:pt x="456060" y="0"/>
                    </a:moveTo>
                    <a:lnTo>
                      <a:pt x="3432372" y="0"/>
                    </a:lnTo>
                    <a:cubicBezTo>
                      <a:pt x="3684247" y="0"/>
                      <a:pt x="3888432" y="204185"/>
                      <a:pt x="3888432" y="456060"/>
                    </a:cubicBezTo>
                    <a:lnTo>
                      <a:pt x="3888432" y="2280244"/>
                    </a:lnTo>
                    <a:cubicBezTo>
                      <a:pt x="3888432" y="2532119"/>
                      <a:pt x="3684247" y="2736304"/>
                      <a:pt x="3432372" y="2736304"/>
                    </a:cubicBezTo>
                    <a:lnTo>
                      <a:pt x="456060" y="2736304"/>
                    </a:lnTo>
                    <a:cubicBezTo>
                      <a:pt x="204185" y="2736304"/>
                      <a:pt x="0" y="2532119"/>
                      <a:pt x="0" y="2280244"/>
                    </a:cubicBezTo>
                    <a:lnTo>
                      <a:pt x="0" y="456060"/>
                    </a:lnTo>
                    <a:cubicBezTo>
                      <a:pt x="0" y="204185"/>
                      <a:pt x="204185" y="0"/>
                      <a:pt x="4560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Freeform 25">
                <a:extLst>
                  <a:ext uri="{FF2B5EF4-FFF2-40B4-BE49-F238E27FC236}">
                    <a16:creationId xmlns:a16="http://schemas.microsoft.com/office/drawing/2014/main" id="{64B32029-B161-4C6F-AD16-594E0FAB9D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98244" y="5398653"/>
                <a:ext cx="300703" cy="366439"/>
              </a:xfrm>
              <a:custGeom>
                <a:avLst/>
                <a:gdLst/>
                <a:ahLst/>
                <a:cxnLst/>
                <a:rect l="l" t="t" r="r" b="b"/>
                <a:pathLst>
                  <a:path w="3240944" h="3949460">
                    <a:moveTo>
                      <a:pt x="2411668" y="919204"/>
                    </a:moveTo>
                    <a:cubicBezTo>
                      <a:pt x="2652037" y="921566"/>
                      <a:pt x="2997179" y="1088232"/>
                      <a:pt x="3147060" y="1333480"/>
                    </a:cubicBezTo>
                    <a:cubicBezTo>
                      <a:pt x="2837519" y="1559133"/>
                      <a:pt x="2713715" y="1818123"/>
                      <a:pt x="2716116" y="2148550"/>
                    </a:cubicBezTo>
                    <a:cubicBezTo>
                      <a:pt x="2724370" y="2506677"/>
                      <a:pt x="2937416" y="2788602"/>
                      <a:pt x="3240944" y="2908604"/>
                    </a:cubicBezTo>
                    <a:cubicBezTo>
                      <a:pt x="3111039" y="3296832"/>
                      <a:pt x="2835874" y="3920800"/>
                      <a:pt x="2360688" y="3949460"/>
                    </a:cubicBezTo>
                    <a:cubicBezTo>
                      <a:pt x="2104982" y="3948826"/>
                      <a:pt x="1887379" y="3871989"/>
                      <a:pt x="1655487" y="3790391"/>
                    </a:cubicBezTo>
                    <a:cubicBezTo>
                      <a:pt x="1465920" y="3881513"/>
                      <a:pt x="1178719" y="3984543"/>
                      <a:pt x="936764" y="3932790"/>
                    </a:cubicBezTo>
                    <a:cubicBezTo>
                      <a:pt x="634032" y="3867349"/>
                      <a:pt x="33306" y="3304229"/>
                      <a:pt x="0" y="2002921"/>
                    </a:cubicBezTo>
                    <a:cubicBezTo>
                      <a:pt x="5122" y="1625861"/>
                      <a:pt x="224231" y="988116"/>
                      <a:pt x="1004287" y="951010"/>
                    </a:cubicBezTo>
                    <a:cubicBezTo>
                      <a:pt x="1237754" y="955627"/>
                      <a:pt x="1430737" y="1013358"/>
                      <a:pt x="1654678" y="1150601"/>
                    </a:cubicBezTo>
                    <a:cubicBezTo>
                      <a:pt x="1907007" y="1025844"/>
                      <a:pt x="2042657" y="934423"/>
                      <a:pt x="2411668" y="919204"/>
                    </a:cubicBezTo>
                    <a:close/>
                    <a:moveTo>
                      <a:pt x="2423572" y="0"/>
                    </a:moveTo>
                    <a:cubicBezTo>
                      <a:pt x="2449670" y="236641"/>
                      <a:pt x="2449574" y="370890"/>
                      <a:pt x="2275646" y="605149"/>
                    </a:cubicBezTo>
                    <a:cubicBezTo>
                      <a:pt x="2098536" y="787863"/>
                      <a:pt x="1909519" y="903902"/>
                      <a:pt x="1627634" y="908022"/>
                    </a:cubicBezTo>
                    <a:cubicBezTo>
                      <a:pt x="1601565" y="662380"/>
                      <a:pt x="1689794" y="371496"/>
                      <a:pt x="1823269" y="256823"/>
                    </a:cubicBezTo>
                    <a:cubicBezTo>
                      <a:pt x="1945582" y="131527"/>
                      <a:pt x="2156003" y="39571"/>
                      <a:pt x="2423572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ounded Rectangle 8">
                <a:extLst>
                  <a:ext uri="{FF2B5EF4-FFF2-40B4-BE49-F238E27FC236}">
                    <a16:creationId xmlns:a16="http://schemas.microsoft.com/office/drawing/2014/main" id="{E5B8648A-D18D-415A-9E4E-D6FE86F69D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0500" y="2582839"/>
                <a:ext cx="300170" cy="347427"/>
              </a:xfrm>
              <a:custGeom>
                <a:avLst/>
                <a:gdLst/>
                <a:ahLst/>
                <a:cxnLst/>
                <a:rect l="l" t="t" r="r" b="b"/>
                <a:pathLst>
                  <a:path w="3319870" h="3842533">
                    <a:moveTo>
                      <a:pt x="579936" y="1296382"/>
                    </a:moveTo>
                    <a:lnTo>
                      <a:pt x="2739936" y="1296382"/>
                    </a:lnTo>
                    <a:lnTo>
                      <a:pt x="2739936" y="2796543"/>
                    </a:lnTo>
                    <a:cubicBezTo>
                      <a:pt x="2739936" y="2962250"/>
                      <a:pt x="2605604" y="3096582"/>
                      <a:pt x="2439897" y="3096582"/>
                    </a:cubicBezTo>
                    <a:lnTo>
                      <a:pt x="2272003" y="3096582"/>
                    </a:lnTo>
                    <a:lnTo>
                      <a:pt x="2272003" y="3590505"/>
                    </a:lnTo>
                    <a:cubicBezTo>
                      <a:pt x="2272003" y="3729696"/>
                      <a:pt x="2159166" y="3842533"/>
                      <a:pt x="2019975" y="3842533"/>
                    </a:cubicBezTo>
                    <a:cubicBezTo>
                      <a:pt x="1880784" y="3842533"/>
                      <a:pt x="1767947" y="3729696"/>
                      <a:pt x="1767947" y="3590505"/>
                    </a:cubicBezTo>
                    <a:lnTo>
                      <a:pt x="1767947" y="3096582"/>
                    </a:lnTo>
                    <a:lnTo>
                      <a:pt x="1492066" y="3096582"/>
                    </a:lnTo>
                    <a:lnTo>
                      <a:pt x="1492066" y="3590505"/>
                    </a:lnTo>
                    <a:cubicBezTo>
                      <a:pt x="1492066" y="3729696"/>
                      <a:pt x="1379229" y="3842533"/>
                      <a:pt x="1240038" y="3842533"/>
                    </a:cubicBezTo>
                    <a:cubicBezTo>
                      <a:pt x="1100847" y="3842533"/>
                      <a:pt x="988010" y="3729696"/>
                      <a:pt x="988010" y="3590505"/>
                    </a:cubicBezTo>
                    <a:lnTo>
                      <a:pt x="988010" y="3096582"/>
                    </a:lnTo>
                    <a:lnTo>
                      <a:pt x="879975" y="3096582"/>
                    </a:lnTo>
                    <a:cubicBezTo>
                      <a:pt x="714268" y="3096582"/>
                      <a:pt x="579936" y="2962250"/>
                      <a:pt x="579936" y="2796543"/>
                    </a:cubicBezTo>
                    <a:close/>
                    <a:moveTo>
                      <a:pt x="3067842" y="1281925"/>
                    </a:moveTo>
                    <a:cubicBezTo>
                      <a:pt x="3207033" y="1281925"/>
                      <a:pt x="3319870" y="1394762"/>
                      <a:pt x="3319870" y="1533953"/>
                    </a:cubicBezTo>
                    <a:lnTo>
                      <a:pt x="3319870" y="2505897"/>
                    </a:lnTo>
                    <a:cubicBezTo>
                      <a:pt x="3319870" y="2645088"/>
                      <a:pt x="3207033" y="2757925"/>
                      <a:pt x="3067842" y="2757925"/>
                    </a:cubicBezTo>
                    <a:cubicBezTo>
                      <a:pt x="2928651" y="2757925"/>
                      <a:pt x="2815814" y="2645088"/>
                      <a:pt x="2815814" y="2505897"/>
                    </a:cubicBezTo>
                    <a:lnTo>
                      <a:pt x="2815814" y="1533953"/>
                    </a:lnTo>
                    <a:cubicBezTo>
                      <a:pt x="2815814" y="1394762"/>
                      <a:pt x="2928651" y="1281925"/>
                      <a:pt x="3067842" y="1281925"/>
                    </a:cubicBezTo>
                    <a:close/>
                    <a:moveTo>
                      <a:pt x="252028" y="1281925"/>
                    </a:moveTo>
                    <a:cubicBezTo>
                      <a:pt x="391219" y="1281925"/>
                      <a:pt x="504056" y="1394762"/>
                      <a:pt x="504056" y="1533953"/>
                    </a:cubicBezTo>
                    <a:lnTo>
                      <a:pt x="504056" y="2505897"/>
                    </a:lnTo>
                    <a:cubicBezTo>
                      <a:pt x="504056" y="2645088"/>
                      <a:pt x="391219" y="2757925"/>
                      <a:pt x="252028" y="2757925"/>
                    </a:cubicBezTo>
                    <a:cubicBezTo>
                      <a:pt x="112837" y="2757925"/>
                      <a:pt x="0" y="2645088"/>
                      <a:pt x="0" y="2505897"/>
                    </a:cubicBezTo>
                    <a:lnTo>
                      <a:pt x="0" y="1533953"/>
                    </a:lnTo>
                    <a:cubicBezTo>
                      <a:pt x="0" y="1394762"/>
                      <a:pt x="112837" y="1281925"/>
                      <a:pt x="252028" y="1281925"/>
                    </a:cubicBezTo>
                    <a:close/>
                    <a:moveTo>
                      <a:pt x="2134062" y="558521"/>
                    </a:moveTo>
                    <a:cubicBezTo>
                      <a:pt x="2073373" y="558521"/>
                      <a:pt x="2024174" y="607720"/>
                      <a:pt x="2024174" y="668409"/>
                    </a:cubicBezTo>
                    <a:cubicBezTo>
                      <a:pt x="2024174" y="729098"/>
                      <a:pt x="2073373" y="778297"/>
                      <a:pt x="2134062" y="778297"/>
                    </a:cubicBezTo>
                    <a:cubicBezTo>
                      <a:pt x="2194751" y="778297"/>
                      <a:pt x="2243950" y="729098"/>
                      <a:pt x="2243950" y="668409"/>
                    </a:cubicBezTo>
                    <a:cubicBezTo>
                      <a:pt x="2243950" y="607720"/>
                      <a:pt x="2194751" y="558521"/>
                      <a:pt x="2134062" y="558521"/>
                    </a:cubicBezTo>
                    <a:close/>
                    <a:moveTo>
                      <a:pt x="1177409" y="558521"/>
                    </a:moveTo>
                    <a:cubicBezTo>
                      <a:pt x="1116720" y="558521"/>
                      <a:pt x="1067521" y="607720"/>
                      <a:pt x="1067521" y="668409"/>
                    </a:cubicBezTo>
                    <a:cubicBezTo>
                      <a:pt x="1067521" y="729098"/>
                      <a:pt x="1116720" y="778297"/>
                      <a:pt x="1177409" y="778297"/>
                    </a:cubicBezTo>
                    <a:cubicBezTo>
                      <a:pt x="1238098" y="778297"/>
                      <a:pt x="1287297" y="729098"/>
                      <a:pt x="1287297" y="668409"/>
                    </a:cubicBezTo>
                    <a:cubicBezTo>
                      <a:pt x="1287297" y="607720"/>
                      <a:pt x="1238098" y="558521"/>
                      <a:pt x="1177409" y="558521"/>
                    </a:cubicBezTo>
                    <a:close/>
                    <a:moveTo>
                      <a:pt x="1041854" y="0"/>
                    </a:moveTo>
                    <a:lnTo>
                      <a:pt x="1215617" y="300965"/>
                    </a:lnTo>
                    <a:cubicBezTo>
                      <a:pt x="1350827" y="238508"/>
                      <a:pt x="1501239" y="204386"/>
                      <a:pt x="1659158" y="204272"/>
                    </a:cubicBezTo>
                    <a:cubicBezTo>
                      <a:pt x="1823689" y="204153"/>
                      <a:pt x="1980124" y="240963"/>
                      <a:pt x="2119837" y="308065"/>
                    </a:cubicBezTo>
                    <a:lnTo>
                      <a:pt x="2297698" y="0"/>
                    </a:lnTo>
                    <a:lnTo>
                      <a:pt x="2391229" y="54000"/>
                    </a:lnTo>
                    <a:lnTo>
                      <a:pt x="2215205" y="358882"/>
                    </a:lnTo>
                    <a:cubicBezTo>
                      <a:pt x="2507692" y="533629"/>
                      <a:pt x="2710924" y="843756"/>
                      <a:pt x="2737127" y="1206450"/>
                    </a:cubicBezTo>
                    <a:cubicBezTo>
                      <a:pt x="2018962" y="1206967"/>
                      <a:pt x="1300797" y="1207483"/>
                      <a:pt x="582632" y="1208000"/>
                    </a:cubicBezTo>
                    <a:cubicBezTo>
                      <a:pt x="608780" y="838665"/>
                      <a:pt x="818541" y="523565"/>
                      <a:pt x="1119462" y="350420"/>
                    </a:cubicBezTo>
                    <a:lnTo>
                      <a:pt x="948323" y="5400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Oval 10">
                <a:extLst>
                  <a:ext uri="{FF2B5EF4-FFF2-40B4-BE49-F238E27FC236}">
                    <a16:creationId xmlns:a16="http://schemas.microsoft.com/office/drawing/2014/main" id="{090C999B-234E-4BB3-B88A-DB30676731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45011" y="2518278"/>
                <a:ext cx="340001" cy="338281"/>
              </a:xfrm>
              <a:custGeom>
                <a:avLst/>
                <a:gdLst/>
                <a:ahLst/>
                <a:cxnLst/>
                <a:rect l="l" t="t" r="r" b="b"/>
                <a:pathLst>
                  <a:path w="2956013" h="2941055">
                    <a:moveTo>
                      <a:pt x="2169165" y="2259549"/>
                    </a:moveTo>
                    <a:cubicBezTo>
                      <a:pt x="2305163" y="2320579"/>
                      <a:pt x="2430502" y="2400997"/>
                      <a:pt x="2542352" y="2496872"/>
                    </a:cubicBezTo>
                    <a:cubicBezTo>
                      <a:pt x="2303978" y="2744099"/>
                      <a:pt x="1979593" y="2907447"/>
                      <a:pt x="1617206" y="2939204"/>
                    </a:cubicBezTo>
                    <a:lnTo>
                      <a:pt x="1588575" y="2925411"/>
                    </a:lnTo>
                    <a:cubicBezTo>
                      <a:pt x="1835671" y="2758142"/>
                      <a:pt x="2037335" y="2529257"/>
                      <a:pt x="2169165" y="2259549"/>
                    </a:cubicBezTo>
                    <a:close/>
                    <a:moveTo>
                      <a:pt x="797309" y="2254509"/>
                    </a:moveTo>
                    <a:cubicBezTo>
                      <a:pt x="928512" y="2525684"/>
                      <a:pt x="1129977" y="2756161"/>
                      <a:pt x="1376879" y="2925229"/>
                    </a:cubicBezTo>
                    <a:cubicBezTo>
                      <a:pt x="1367940" y="2931748"/>
                      <a:pt x="1358086" y="2936536"/>
                      <a:pt x="1348086" y="2941055"/>
                    </a:cubicBezTo>
                    <a:cubicBezTo>
                      <a:pt x="981929" y="2910776"/>
                      <a:pt x="654006" y="2746454"/>
                      <a:pt x="413461" y="2497054"/>
                    </a:cubicBezTo>
                    <a:cubicBezTo>
                      <a:pt x="528278" y="2398621"/>
                      <a:pt x="657289" y="2316447"/>
                      <a:pt x="797309" y="2254509"/>
                    </a:cubicBezTo>
                    <a:close/>
                    <a:moveTo>
                      <a:pt x="1426305" y="2108791"/>
                    </a:moveTo>
                    <a:lnTo>
                      <a:pt x="1426305" y="2824067"/>
                    </a:lnTo>
                    <a:cubicBezTo>
                      <a:pt x="1203050" y="2668305"/>
                      <a:pt x="1020431" y="2458508"/>
                      <a:pt x="899682" y="2212532"/>
                    </a:cubicBezTo>
                    <a:cubicBezTo>
                      <a:pt x="1063835" y="2148883"/>
                      <a:pt x="1241204" y="2112683"/>
                      <a:pt x="1426305" y="2108791"/>
                    </a:cubicBezTo>
                    <a:close/>
                    <a:moveTo>
                      <a:pt x="1527809" y="2108695"/>
                    </a:moveTo>
                    <a:cubicBezTo>
                      <a:pt x="1717707" y="2112557"/>
                      <a:pt x="1899494" y="2150291"/>
                      <a:pt x="2067336" y="2216559"/>
                    </a:cubicBezTo>
                    <a:cubicBezTo>
                      <a:pt x="1943936" y="2466549"/>
                      <a:pt x="1756622" y="2679032"/>
                      <a:pt x="1527809" y="2835300"/>
                    </a:cubicBezTo>
                    <a:close/>
                    <a:moveTo>
                      <a:pt x="2354776" y="1530125"/>
                    </a:moveTo>
                    <a:lnTo>
                      <a:pt x="2955077" y="1530125"/>
                    </a:lnTo>
                    <a:cubicBezTo>
                      <a:pt x="2942393" y="1866074"/>
                      <a:pt x="2817414" y="2173186"/>
                      <a:pt x="2615767" y="2414127"/>
                    </a:cubicBezTo>
                    <a:cubicBezTo>
                      <a:pt x="2496453" y="2311434"/>
                      <a:pt x="2362630" y="2225327"/>
                      <a:pt x="2217376" y="2159975"/>
                    </a:cubicBezTo>
                    <a:cubicBezTo>
                      <a:pt x="2300477" y="1965771"/>
                      <a:pt x="2348521" y="1753185"/>
                      <a:pt x="2354776" y="1530125"/>
                    </a:cubicBezTo>
                    <a:close/>
                    <a:moveTo>
                      <a:pt x="1527809" y="1530125"/>
                    </a:moveTo>
                    <a:lnTo>
                      <a:pt x="2244039" y="1530125"/>
                    </a:lnTo>
                    <a:cubicBezTo>
                      <a:pt x="2237819" y="1737690"/>
                      <a:pt x="2192963" y="1935525"/>
                      <a:pt x="2115825" y="2116496"/>
                    </a:cubicBezTo>
                    <a:cubicBezTo>
                      <a:pt x="1933189" y="2043464"/>
                      <a:pt x="1735000" y="2001899"/>
                      <a:pt x="1527809" y="1997958"/>
                    </a:cubicBezTo>
                    <a:close/>
                    <a:moveTo>
                      <a:pt x="725097" y="1530125"/>
                    </a:moveTo>
                    <a:lnTo>
                      <a:pt x="1426305" y="1530125"/>
                    </a:lnTo>
                    <a:lnTo>
                      <a:pt x="1426305" y="1998054"/>
                    </a:lnTo>
                    <a:cubicBezTo>
                      <a:pt x="1224105" y="2002029"/>
                      <a:pt x="1030504" y="2041966"/>
                      <a:pt x="851699" y="2112283"/>
                    </a:cubicBezTo>
                    <a:cubicBezTo>
                      <a:pt x="775482" y="1932518"/>
                      <a:pt x="731260" y="1736112"/>
                      <a:pt x="725097" y="1530125"/>
                    </a:cubicBezTo>
                    <a:close/>
                    <a:moveTo>
                      <a:pt x="934" y="1530125"/>
                    </a:moveTo>
                    <a:lnTo>
                      <a:pt x="614360" y="1530125"/>
                    </a:lnTo>
                    <a:cubicBezTo>
                      <a:pt x="620543" y="1751166"/>
                      <a:pt x="667772" y="1961919"/>
                      <a:pt x="749235" y="2154869"/>
                    </a:cubicBezTo>
                    <a:cubicBezTo>
                      <a:pt x="599936" y="2221117"/>
                      <a:pt x="462426" y="2308980"/>
                      <a:pt x="340129" y="2414234"/>
                    </a:cubicBezTo>
                    <a:cubicBezTo>
                      <a:pt x="138582" y="2173144"/>
                      <a:pt x="13619" y="1866051"/>
                      <a:pt x="934" y="1530125"/>
                    </a:cubicBezTo>
                    <a:close/>
                    <a:moveTo>
                      <a:pt x="883886" y="768586"/>
                    </a:moveTo>
                    <a:cubicBezTo>
                      <a:pt x="1053566" y="831753"/>
                      <a:pt x="1236128" y="867407"/>
                      <a:pt x="1426305" y="871035"/>
                    </a:cubicBezTo>
                    <a:lnTo>
                      <a:pt x="1426305" y="1428622"/>
                    </a:lnTo>
                    <a:lnTo>
                      <a:pt x="724559" y="1428622"/>
                    </a:lnTo>
                    <a:cubicBezTo>
                      <a:pt x="730221" y="1192426"/>
                      <a:pt x="785872" y="968634"/>
                      <a:pt x="883886" y="768586"/>
                    </a:cubicBezTo>
                    <a:close/>
                    <a:moveTo>
                      <a:pt x="2083288" y="764501"/>
                    </a:moveTo>
                    <a:cubicBezTo>
                      <a:pt x="2182501" y="965616"/>
                      <a:pt x="2238869" y="1190833"/>
                      <a:pt x="2244577" y="1428622"/>
                    </a:cubicBezTo>
                    <a:lnTo>
                      <a:pt x="1527809" y="1428622"/>
                    </a:lnTo>
                    <a:lnTo>
                      <a:pt x="1527809" y="871130"/>
                    </a:lnTo>
                    <a:cubicBezTo>
                      <a:pt x="1722835" y="867528"/>
                      <a:pt x="1909881" y="830382"/>
                      <a:pt x="2083288" y="764501"/>
                    </a:cubicBezTo>
                    <a:close/>
                    <a:moveTo>
                      <a:pt x="375750" y="484510"/>
                    </a:moveTo>
                    <a:cubicBezTo>
                      <a:pt x="497688" y="583858"/>
                      <a:pt x="633678" y="666438"/>
                      <a:pt x="780212" y="729142"/>
                    </a:cubicBezTo>
                    <a:cubicBezTo>
                      <a:pt x="677519" y="941475"/>
                      <a:pt x="619429" y="1178562"/>
                      <a:pt x="613822" y="1428622"/>
                    </a:cubicBezTo>
                    <a:lnTo>
                      <a:pt x="0" y="1428622"/>
                    </a:lnTo>
                    <a:cubicBezTo>
                      <a:pt x="9263" y="1065848"/>
                      <a:pt x="149371" y="735691"/>
                      <a:pt x="375750" y="484510"/>
                    </a:cubicBezTo>
                    <a:close/>
                    <a:moveTo>
                      <a:pt x="2580304" y="484479"/>
                    </a:moveTo>
                    <a:cubicBezTo>
                      <a:pt x="2806628" y="735651"/>
                      <a:pt x="2946750" y="1065827"/>
                      <a:pt x="2956013" y="1428622"/>
                    </a:cubicBezTo>
                    <a:lnTo>
                      <a:pt x="2355314" y="1428622"/>
                    </a:lnTo>
                    <a:cubicBezTo>
                      <a:pt x="2349636" y="1176504"/>
                      <a:pt x="2290630" y="937573"/>
                      <a:pt x="2186241" y="724113"/>
                    </a:cubicBezTo>
                    <a:cubicBezTo>
                      <a:pt x="2328935" y="662418"/>
                      <a:pt x="2461323" y="581449"/>
                      <a:pt x="2580304" y="484479"/>
                    </a:cubicBezTo>
                    <a:close/>
                    <a:moveTo>
                      <a:pt x="1426305" y="124032"/>
                    </a:moveTo>
                    <a:lnTo>
                      <a:pt x="1426305" y="760298"/>
                    </a:lnTo>
                    <a:cubicBezTo>
                      <a:pt x="1253727" y="756791"/>
                      <a:pt x="1087879" y="724966"/>
                      <a:pt x="933247" y="668842"/>
                    </a:cubicBezTo>
                    <a:cubicBezTo>
                      <a:pt x="1054039" y="451822"/>
                      <a:pt x="1223389" y="265609"/>
                      <a:pt x="1426305" y="124032"/>
                    </a:cubicBezTo>
                    <a:close/>
                    <a:moveTo>
                      <a:pt x="1527809" y="112799"/>
                    </a:moveTo>
                    <a:cubicBezTo>
                      <a:pt x="1736145" y="255085"/>
                      <a:pt x="1910079" y="443973"/>
                      <a:pt x="2033951" y="664748"/>
                    </a:cubicBezTo>
                    <a:cubicBezTo>
                      <a:pt x="1875578" y="723616"/>
                      <a:pt x="1705238" y="756901"/>
                      <a:pt x="1527809" y="760394"/>
                    </a:cubicBezTo>
                    <a:close/>
                    <a:moveTo>
                      <a:pt x="1632157" y="1693"/>
                    </a:moveTo>
                    <a:cubicBezTo>
                      <a:pt x="1969090" y="34839"/>
                      <a:pt x="2272411" y="181752"/>
                      <a:pt x="2502559" y="404493"/>
                    </a:cubicBezTo>
                    <a:cubicBezTo>
                      <a:pt x="2392455" y="493535"/>
                      <a:pt x="2270018" y="567692"/>
                      <a:pt x="2138287" y="624414"/>
                    </a:cubicBezTo>
                    <a:cubicBezTo>
                      <a:pt x="2004803" y="382989"/>
                      <a:pt x="1815448" y="176841"/>
                      <a:pt x="1587368" y="23269"/>
                    </a:cubicBezTo>
                    <a:close/>
                    <a:moveTo>
                      <a:pt x="1333466" y="0"/>
                    </a:moveTo>
                    <a:lnTo>
                      <a:pt x="1376468" y="23177"/>
                    </a:lnTo>
                    <a:cubicBezTo>
                      <a:pt x="1149236" y="178863"/>
                      <a:pt x="960516" y="386575"/>
                      <a:pt x="827965" y="629347"/>
                    </a:cubicBezTo>
                    <a:cubicBezTo>
                      <a:pt x="692459" y="571593"/>
                      <a:pt x="566467" y="495851"/>
                      <a:pt x="453430" y="404475"/>
                    </a:cubicBezTo>
                    <a:cubicBezTo>
                      <a:pt x="685742" y="179438"/>
                      <a:pt x="992667" y="31629"/>
                      <a:pt x="13334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Freeform 23">
                <a:extLst>
                  <a:ext uri="{FF2B5EF4-FFF2-40B4-BE49-F238E27FC236}">
                    <a16:creationId xmlns:a16="http://schemas.microsoft.com/office/drawing/2014/main" id="{81AECFDF-B7FD-44EF-8428-397849763D5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0345251" y="2251006"/>
                <a:ext cx="441966" cy="281210"/>
              </a:xfrm>
              <a:custGeom>
                <a:avLst/>
                <a:gdLst/>
                <a:ahLst/>
                <a:cxnLst/>
                <a:rect l="l" t="t" r="r" b="b"/>
                <a:pathLst>
                  <a:path w="3980365" h="2532594">
                    <a:moveTo>
                      <a:pt x="1988360" y="58973"/>
                    </a:moveTo>
                    <a:cubicBezTo>
                      <a:pt x="1988306" y="58975"/>
                      <a:pt x="1988252" y="58977"/>
                      <a:pt x="1988199" y="58995"/>
                    </a:cubicBezTo>
                    <a:cubicBezTo>
                      <a:pt x="1988145" y="58977"/>
                      <a:pt x="1988091" y="58975"/>
                      <a:pt x="1988037" y="58973"/>
                    </a:cubicBezTo>
                    <a:lnTo>
                      <a:pt x="1988037" y="59017"/>
                    </a:lnTo>
                    <a:cubicBezTo>
                      <a:pt x="1574406" y="74019"/>
                      <a:pt x="1375335" y="406725"/>
                      <a:pt x="1370318" y="708381"/>
                    </a:cubicBezTo>
                    <a:cubicBezTo>
                      <a:pt x="1362506" y="1089140"/>
                      <a:pt x="1497435" y="1312904"/>
                      <a:pt x="1568575" y="1407072"/>
                    </a:cubicBezTo>
                    <a:cubicBezTo>
                      <a:pt x="1631785" y="1490670"/>
                      <a:pt x="1727890" y="1649476"/>
                      <a:pt x="1617443" y="1704159"/>
                    </a:cubicBezTo>
                    <a:cubicBezTo>
                      <a:pt x="1318592" y="1846636"/>
                      <a:pt x="1062028" y="1946829"/>
                      <a:pt x="927030" y="2049664"/>
                    </a:cubicBezTo>
                    <a:cubicBezTo>
                      <a:pt x="705669" y="2234426"/>
                      <a:pt x="740656" y="2445615"/>
                      <a:pt x="754501" y="2532594"/>
                    </a:cubicBezTo>
                    <a:lnTo>
                      <a:pt x="1988199" y="2531551"/>
                    </a:lnTo>
                    <a:lnTo>
                      <a:pt x="3221896" y="2532594"/>
                    </a:lnTo>
                    <a:cubicBezTo>
                      <a:pt x="3235741" y="2445615"/>
                      <a:pt x="3270728" y="2234426"/>
                      <a:pt x="3049367" y="2049664"/>
                    </a:cubicBezTo>
                    <a:cubicBezTo>
                      <a:pt x="2914369" y="1946829"/>
                      <a:pt x="2657805" y="1846636"/>
                      <a:pt x="2358954" y="1704159"/>
                    </a:cubicBezTo>
                    <a:cubicBezTo>
                      <a:pt x="2248507" y="1649476"/>
                      <a:pt x="2344612" y="1490670"/>
                      <a:pt x="2407822" y="1407072"/>
                    </a:cubicBezTo>
                    <a:cubicBezTo>
                      <a:pt x="2478962" y="1312904"/>
                      <a:pt x="2613891" y="1089140"/>
                      <a:pt x="2606079" y="708381"/>
                    </a:cubicBezTo>
                    <a:cubicBezTo>
                      <a:pt x="2601062" y="406725"/>
                      <a:pt x="2401991" y="74019"/>
                      <a:pt x="1988360" y="59017"/>
                    </a:cubicBezTo>
                    <a:close/>
                    <a:moveTo>
                      <a:pt x="1093515" y="0"/>
                    </a:moveTo>
                    <a:cubicBezTo>
                      <a:pt x="736613" y="12826"/>
                      <a:pt x="553627" y="327881"/>
                      <a:pt x="549299" y="588096"/>
                    </a:cubicBezTo>
                    <a:cubicBezTo>
                      <a:pt x="542562" y="916461"/>
                      <a:pt x="658924" y="1109434"/>
                      <a:pt x="720275" y="1190644"/>
                    </a:cubicBezTo>
                    <a:cubicBezTo>
                      <a:pt x="774787" y="1262738"/>
                      <a:pt x="857667" y="1399692"/>
                      <a:pt x="762418" y="1446850"/>
                    </a:cubicBezTo>
                    <a:cubicBezTo>
                      <a:pt x="504691" y="1569722"/>
                      <a:pt x="283431" y="1656128"/>
                      <a:pt x="167010" y="1744812"/>
                    </a:cubicBezTo>
                    <a:cubicBezTo>
                      <a:pt x="-23891" y="1904150"/>
                      <a:pt x="672" y="2013351"/>
                      <a:pt x="1392" y="2161289"/>
                    </a:cubicBezTo>
                    <a:cubicBezTo>
                      <a:pt x="356083" y="2160989"/>
                      <a:pt x="261990" y="2166300"/>
                      <a:pt x="616681" y="2166000"/>
                    </a:cubicBezTo>
                    <a:cubicBezTo>
                      <a:pt x="794788" y="1846239"/>
                      <a:pt x="1045824" y="1778915"/>
                      <a:pt x="1453932" y="1593789"/>
                    </a:cubicBezTo>
                    <a:cubicBezTo>
                      <a:pt x="1171572" y="1115084"/>
                      <a:pt x="1046285" y="714919"/>
                      <a:pt x="1414663" y="124017"/>
                    </a:cubicBezTo>
                    <a:cubicBezTo>
                      <a:pt x="1309485" y="41539"/>
                      <a:pt x="1305280" y="26381"/>
                      <a:pt x="1093515" y="0"/>
                    </a:cubicBezTo>
                    <a:close/>
                    <a:moveTo>
                      <a:pt x="2886850" y="0"/>
                    </a:moveTo>
                    <a:cubicBezTo>
                      <a:pt x="2675085" y="26381"/>
                      <a:pt x="2670880" y="41539"/>
                      <a:pt x="2565702" y="124017"/>
                    </a:cubicBezTo>
                    <a:cubicBezTo>
                      <a:pt x="2934080" y="714919"/>
                      <a:pt x="2808793" y="1115084"/>
                      <a:pt x="2526433" y="1593789"/>
                    </a:cubicBezTo>
                    <a:cubicBezTo>
                      <a:pt x="2934542" y="1778915"/>
                      <a:pt x="3185577" y="1846239"/>
                      <a:pt x="3363685" y="2166000"/>
                    </a:cubicBezTo>
                    <a:cubicBezTo>
                      <a:pt x="3718376" y="2166300"/>
                      <a:pt x="3624282" y="2160989"/>
                      <a:pt x="3978973" y="2161289"/>
                    </a:cubicBezTo>
                    <a:cubicBezTo>
                      <a:pt x="3979693" y="2013351"/>
                      <a:pt x="4004256" y="1904150"/>
                      <a:pt x="3813355" y="1744812"/>
                    </a:cubicBezTo>
                    <a:cubicBezTo>
                      <a:pt x="3696934" y="1656128"/>
                      <a:pt x="3475674" y="1569722"/>
                      <a:pt x="3217947" y="1446850"/>
                    </a:cubicBezTo>
                    <a:cubicBezTo>
                      <a:pt x="3122698" y="1399692"/>
                      <a:pt x="3205579" y="1262738"/>
                      <a:pt x="3260090" y="1190644"/>
                    </a:cubicBezTo>
                    <a:cubicBezTo>
                      <a:pt x="3321441" y="1109434"/>
                      <a:pt x="3437803" y="916461"/>
                      <a:pt x="3431066" y="588096"/>
                    </a:cubicBezTo>
                    <a:cubicBezTo>
                      <a:pt x="3426739" y="327881"/>
                      <a:pt x="3243752" y="12826"/>
                      <a:pt x="2886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6">
                <a:extLst>
                  <a:ext uri="{FF2B5EF4-FFF2-40B4-BE49-F238E27FC236}">
                    <a16:creationId xmlns:a16="http://schemas.microsoft.com/office/drawing/2014/main" id="{F5244AE5-CF5E-4DDD-BA5D-25A4DBED18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03273" y="3365017"/>
                <a:ext cx="357359" cy="364685"/>
              </a:xfrm>
              <a:custGeom>
                <a:avLst/>
                <a:gdLst/>
                <a:ahLst/>
                <a:cxnLst/>
                <a:rect l="l" t="t" r="r" b="b"/>
                <a:pathLst>
                  <a:path w="3860876" h="3940019">
                    <a:moveTo>
                      <a:pt x="3248876" y="1942264"/>
                    </a:moveTo>
                    <a:lnTo>
                      <a:pt x="3860876" y="1942264"/>
                    </a:lnTo>
                    <a:lnTo>
                      <a:pt x="3860876" y="2090815"/>
                    </a:lnTo>
                    <a:lnTo>
                      <a:pt x="3859023" y="2090815"/>
                    </a:lnTo>
                    <a:cubicBezTo>
                      <a:pt x="3817225" y="2949620"/>
                      <a:pt x="3215273" y="3679864"/>
                      <a:pt x="2378197" y="3884304"/>
                    </a:cubicBezTo>
                    <a:cubicBezTo>
                      <a:pt x="2219818" y="3922985"/>
                      <a:pt x="2060231" y="3941082"/>
                      <a:pt x="1902626" y="3939971"/>
                    </a:cubicBezTo>
                    <a:cubicBezTo>
                      <a:pt x="1286982" y="3935631"/>
                      <a:pt x="701577" y="3638194"/>
                      <a:pt x="337583" y="3128887"/>
                    </a:cubicBezTo>
                    <a:lnTo>
                      <a:pt x="30667" y="3435803"/>
                    </a:lnTo>
                    <a:lnTo>
                      <a:pt x="30667" y="2342045"/>
                    </a:lnTo>
                    <a:lnTo>
                      <a:pt x="1124425" y="2342045"/>
                    </a:lnTo>
                    <a:lnTo>
                      <a:pt x="781340" y="2685130"/>
                    </a:lnTo>
                    <a:cubicBezTo>
                      <a:pt x="1079782" y="3180935"/>
                      <a:pt x="1667379" y="3425841"/>
                      <a:pt x="2232517" y="3287817"/>
                    </a:cubicBezTo>
                    <a:cubicBezTo>
                      <a:pt x="2810639" y="3146622"/>
                      <a:pt x="3224897" y="2638979"/>
                      <a:pt x="3247291" y="2044286"/>
                    </a:cubicBezTo>
                    <a:lnTo>
                      <a:pt x="3248876" y="2044345"/>
                    </a:lnTo>
                    <a:close/>
                    <a:moveTo>
                      <a:pt x="1958249" y="48"/>
                    </a:moveTo>
                    <a:cubicBezTo>
                      <a:pt x="2573893" y="4388"/>
                      <a:pt x="3159298" y="301825"/>
                      <a:pt x="3523293" y="811132"/>
                    </a:cubicBezTo>
                    <a:lnTo>
                      <a:pt x="3830209" y="504216"/>
                    </a:lnTo>
                    <a:lnTo>
                      <a:pt x="3830209" y="1597974"/>
                    </a:lnTo>
                    <a:lnTo>
                      <a:pt x="2736450" y="1597974"/>
                    </a:lnTo>
                    <a:lnTo>
                      <a:pt x="3079535" y="1254889"/>
                    </a:lnTo>
                    <a:cubicBezTo>
                      <a:pt x="2781093" y="759084"/>
                      <a:pt x="2193496" y="514178"/>
                      <a:pt x="1628358" y="652202"/>
                    </a:cubicBezTo>
                    <a:cubicBezTo>
                      <a:pt x="1050236" y="793397"/>
                      <a:pt x="635978" y="1301040"/>
                      <a:pt x="613584" y="1895733"/>
                    </a:cubicBezTo>
                    <a:lnTo>
                      <a:pt x="612000" y="1895674"/>
                    </a:lnTo>
                    <a:lnTo>
                      <a:pt x="612000" y="1985958"/>
                    </a:lnTo>
                    <a:lnTo>
                      <a:pt x="0" y="1985958"/>
                    </a:lnTo>
                    <a:lnTo>
                      <a:pt x="0" y="1837407"/>
                    </a:lnTo>
                    <a:lnTo>
                      <a:pt x="2787" y="1837407"/>
                    </a:lnTo>
                    <a:cubicBezTo>
                      <a:pt x="49183" y="983705"/>
                      <a:pt x="649445" y="259216"/>
                      <a:pt x="1482678" y="55715"/>
                    </a:cubicBezTo>
                    <a:cubicBezTo>
                      <a:pt x="1641057" y="17034"/>
                      <a:pt x="1800644" y="-1063"/>
                      <a:pt x="1958249" y="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자유형: 도형 16">
                <a:extLst>
                  <a:ext uri="{FF2B5EF4-FFF2-40B4-BE49-F238E27FC236}">
                    <a16:creationId xmlns:a16="http://schemas.microsoft.com/office/drawing/2014/main" id="{36063C20-978A-4DBB-BDFF-AB8A16A788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8038" y="5418963"/>
                <a:ext cx="353455" cy="397548"/>
              </a:xfrm>
              <a:custGeom>
                <a:avLst/>
                <a:gdLst>
                  <a:gd name="connsiteX0" fmla="*/ 1376433 w 2765122"/>
                  <a:gd name="connsiteY0" fmla="*/ 2257187 h 3110058"/>
                  <a:gd name="connsiteX1" fmla="*/ 1145400 w 2765122"/>
                  <a:gd name="connsiteY1" fmla="*/ 2354829 h 3110058"/>
                  <a:gd name="connsiteX2" fmla="*/ 1036105 w 2765122"/>
                  <a:gd name="connsiteY2" fmla="*/ 2389775 h 3110058"/>
                  <a:gd name="connsiteX3" fmla="*/ 1040146 w 2765122"/>
                  <a:gd name="connsiteY3" fmla="*/ 2406930 h 3110058"/>
                  <a:gd name="connsiteX4" fmla="*/ 1382560 w 2765122"/>
                  <a:gd name="connsiteY4" fmla="*/ 2894301 h 3110058"/>
                  <a:gd name="connsiteX5" fmla="*/ 1724974 w 2765122"/>
                  <a:gd name="connsiteY5" fmla="*/ 2406930 h 3110058"/>
                  <a:gd name="connsiteX6" fmla="*/ 1726723 w 2765122"/>
                  <a:gd name="connsiteY6" fmla="*/ 2399874 h 3110058"/>
                  <a:gd name="connsiteX7" fmla="*/ 1605728 w 2765122"/>
                  <a:gd name="connsiteY7" fmla="*/ 2358846 h 3110058"/>
                  <a:gd name="connsiteX8" fmla="*/ 1795887 w 2765122"/>
                  <a:gd name="connsiteY8" fmla="*/ 2033026 h 3110058"/>
                  <a:gd name="connsiteX9" fmla="*/ 1694075 w 2765122"/>
                  <a:gd name="connsiteY9" fmla="*/ 2094586 h 3110058"/>
                  <a:gd name="connsiteX10" fmla="*/ 1578650 w 2765122"/>
                  <a:gd name="connsiteY10" fmla="*/ 2155153 h 3110058"/>
                  <a:gd name="connsiteX11" fmla="*/ 1618821 w 2765122"/>
                  <a:gd name="connsiteY11" fmla="*/ 2173994 h 3110058"/>
                  <a:gd name="connsiteX12" fmla="*/ 1763952 w 2765122"/>
                  <a:gd name="connsiteY12" fmla="*/ 2229138 h 3110058"/>
                  <a:gd name="connsiteX13" fmla="*/ 1791432 w 2765122"/>
                  <a:gd name="connsiteY13" fmla="*/ 2076334 h 3110058"/>
                  <a:gd name="connsiteX14" fmla="*/ 969005 w 2765122"/>
                  <a:gd name="connsiteY14" fmla="*/ 2030800 h 3110058"/>
                  <a:gd name="connsiteX15" fmla="*/ 973688 w 2765122"/>
                  <a:gd name="connsiteY15" fmla="*/ 2076334 h 3110058"/>
                  <a:gd name="connsiteX16" fmla="*/ 997942 w 2765122"/>
                  <a:gd name="connsiteY16" fmla="*/ 2219324 h 3110058"/>
                  <a:gd name="connsiteX17" fmla="*/ 1135534 w 2765122"/>
                  <a:gd name="connsiteY17" fmla="*/ 2169774 h 3110058"/>
                  <a:gd name="connsiteX18" fmla="*/ 1176026 w 2765122"/>
                  <a:gd name="connsiteY18" fmla="*/ 2151638 h 3110058"/>
                  <a:gd name="connsiteX19" fmla="*/ 1061678 w 2765122"/>
                  <a:gd name="connsiteY19" fmla="*/ 2089068 h 3110058"/>
                  <a:gd name="connsiteX20" fmla="*/ 2270995 w 2765122"/>
                  <a:gd name="connsiteY20" fmla="*/ 1682607 h 3110058"/>
                  <a:gd name="connsiteX21" fmla="*/ 2193789 w 2765122"/>
                  <a:gd name="connsiteY21" fmla="*/ 1749541 h 3110058"/>
                  <a:gd name="connsiteX22" fmla="*/ 2080535 w 2765122"/>
                  <a:gd name="connsiteY22" fmla="*/ 1839120 h 3110058"/>
                  <a:gd name="connsiteX23" fmla="*/ 1988274 w 2765122"/>
                  <a:gd name="connsiteY23" fmla="*/ 1905861 h 3110058"/>
                  <a:gd name="connsiteX24" fmla="*/ 1956628 w 2765122"/>
                  <a:gd name="connsiteY24" fmla="*/ 2160317 h 3110058"/>
                  <a:gd name="connsiteX25" fmla="*/ 1929983 w 2765122"/>
                  <a:gd name="connsiteY25" fmla="*/ 2282840 h 3110058"/>
                  <a:gd name="connsiteX26" fmla="*/ 2032699 w 2765122"/>
                  <a:gd name="connsiteY26" fmla="*/ 2311732 h 3110058"/>
                  <a:gd name="connsiteX27" fmla="*/ 2530541 w 2765122"/>
                  <a:gd name="connsiteY27" fmla="*/ 2244806 h 3110058"/>
                  <a:gd name="connsiteX28" fmla="*/ 2289139 w 2765122"/>
                  <a:gd name="connsiteY28" fmla="*/ 1700285 h 3110058"/>
                  <a:gd name="connsiteX29" fmla="*/ 491768 w 2765122"/>
                  <a:gd name="connsiteY29" fmla="*/ 1666932 h 3110058"/>
                  <a:gd name="connsiteX30" fmla="*/ 473585 w 2765122"/>
                  <a:gd name="connsiteY30" fmla="*/ 1684439 h 3110058"/>
                  <a:gd name="connsiteX31" fmla="*/ 222717 w 2765122"/>
                  <a:gd name="connsiteY31" fmla="*/ 2224664 h 3110058"/>
                  <a:gd name="connsiteX32" fmla="*/ 719315 w 2765122"/>
                  <a:gd name="connsiteY32" fmla="*/ 2300269 h 3110058"/>
                  <a:gd name="connsiteX33" fmla="*/ 831176 w 2765122"/>
                  <a:gd name="connsiteY33" fmla="*/ 2270901 h 3110058"/>
                  <a:gd name="connsiteX34" fmla="*/ 808495 w 2765122"/>
                  <a:gd name="connsiteY34" fmla="*/ 2160317 h 3110058"/>
                  <a:gd name="connsiteX35" fmla="*/ 776012 w 2765122"/>
                  <a:gd name="connsiteY35" fmla="*/ 1899134 h 3110058"/>
                  <a:gd name="connsiteX36" fmla="*/ 679735 w 2765122"/>
                  <a:gd name="connsiteY36" fmla="*/ 1826895 h 3110058"/>
                  <a:gd name="connsiteX37" fmla="*/ 502637 w 2765122"/>
                  <a:gd name="connsiteY37" fmla="*/ 1677612 h 3110058"/>
                  <a:gd name="connsiteX38" fmla="*/ 2001099 w 2765122"/>
                  <a:gd name="connsiteY38" fmla="*/ 1443878 h 3110058"/>
                  <a:gd name="connsiteX39" fmla="*/ 2005588 w 2765122"/>
                  <a:gd name="connsiteY39" fmla="*/ 1555029 h 3110058"/>
                  <a:gd name="connsiteX40" fmla="*/ 2000712 w 2765122"/>
                  <a:gd name="connsiteY40" fmla="*/ 1675767 h 3110058"/>
                  <a:gd name="connsiteX41" fmla="*/ 2038461 w 2765122"/>
                  <a:gd name="connsiteY41" fmla="*/ 1648469 h 3110058"/>
                  <a:gd name="connsiteX42" fmla="*/ 2130505 w 2765122"/>
                  <a:gd name="connsiteY42" fmla="*/ 1573751 h 3110058"/>
                  <a:gd name="connsiteX43" fmla="*/ 2143759 w 2765122"/>
                  <a:gd name="connsiteY43" fmla="*/ 1562074 h 3110058"/>
                  <a:gd name="connsiteX44" fmla="*/ 2039991 w 2765122"/>
                  <a:gd name="connsiteY44" fmla="*/ 1473050 h 3110058"/>
                  <a:gd name="connsiteX45" fmla="*/ 764411 w 2765122"/>
                  <a:gd name="connsiteY45" fmla="*/ 1434288 h 3110058"/>
                  <a:gd name="connsiteX46" fmla="*/ 726661 w 2765122"/>
                  <a:gd name="connsiteY46" fmla="*/ 1461587 h 3110058"/>
                  <a:gd name="connsiteX47" fmla="*/ 634617 w 2765122"/>
                  <a:gd name="connsiteY47" fmla="*/ 1536305 h 3110058"/>
                  <a:gd name="connsiteX48" fmla="*/ 621360 w 2765122"/>
                  <a:gd name="connsiteY48" fmla="*/ 1547985 h 3110058"/>
                  <a:gd name="connsiteX49" fmla="*/ 725129 w 2765122"/>
                  <a:gd name="connsiteY49" fmla="*/ 1637009 h 3110058"/>
                  <a:gd name="connsiteX50" fmla="*/ 764024 w 2765122"/>
                  <a:gd name="connsiteY50" fmla="*/ 1666183 h 3110058"/>
                  <a:gd name="connsiteX51" fmla="*/ 759534 w 2765122"/>
                  <a:gd name="connsiteY51" fmla="*/ 1555029 h 3110058"/>
                  <a:gd name="connsiteX52" fmla="*/ 1386966 w 2765122"/>
                  <a:gd name="connsiteY52" fmla="*/ 1049980 h 3110058"/>
                  <a:gd name="connsiteX53" fmla="*/ 1160689 w 2765122"/>
                  <a:gd name="connsiteY53" fmla="*/ 1170734 h 3110058"/>
                  <a:gd name="connsiteX54" fmla="*/ 947211 w 2765122"/>
                  <a:gd name="connsiteY54" fmla="*/ 1303680 h 3110058"/>
                  <a:gd name="connsiteX55" fmla="*/ 938816 w 2765122"/>
                  <a:gd name="connsiteY55" fmla="*/ 1555028 h 3110058"/>
                  <a:gd name="connsiteX56" fmla="*/ 947046 w 2765122"/>
                  <a:gd name="connsiteY56" fmla="*/ 1801432 h 3110058"/>
                  <a:gd name="connsiteX57" fmla="*/ 1154015 w 2765122"/>
                  <a:gd name="connsiteY57" fmla="*/ 1935392 h 3110058"/>
                  <a:gd name="connsiteX58" fmla="*/ 1378151 w 2765122"/>
                  <a:gd name="connsiteY58" fmla="*/ 2060078 h 3110058"/>
                  <a:gd name="connsiteX59" fmla="*/ 1604433 w 2765122"/>
                  <a:gd name="connsiteY59" fmla="*/ 1939321 h 3110058"/>
                  <a:gd name="connsiteX60" fmla="*/ 1817909 w 2765122"/>
                  <a:gd name="connsiteY60" fmla="*/ 1806377 h 3110058"/>
                  <a:gd name="connsiteX61" fmla="*/ 1826304 w 2765122"/>
                  <a:gd name="connsiteY61" fmla="*/ 1555028 h 3110058"/>
                  <a:gd name="connsiteX62" fmla="*/ 1818074 w 2765122"/>
                  <a:gd name="connsiteY62" fmla="*/ 1308628 h 3110058"/>
                  <a:gd name="connsiteX63" fmla="*/ 1611105 w 2765122"/>
                  <a:gd name="connsiteY63" fmla="*/ 1174667 h 3110058"/>
                  <a:gd name="connsiteX64" fmla="*/ 1767179 w 2765122"/>
                  <a:gd name="connsiteY64" fmla="*/ 890733 h 3110058"/>
                  <a:gd name="connsiteX65" fmla="*/ 1629589 w 2765122"/>
                  <a:gd name="connsiteY65" fmla="*/ 940281 h 3110058"/>
                  <a:gd name="connsiteX66" fmla="*/ 1589093 w 2765122"/>
                  <a:gd name="connsiteY66" fmla="*/ 958419 h 3110058"/>
                  <a:gd name="connsiteX67" fmla="*/ 1703444 w 2765122"/>
                  <a:gd name="connsiteY67" fmla="*/ 1020991 h 3110058"/>
                  <a:gd name="connsiteX68" fmla="*/ 1796116 w 2765122"/>
                  <a:gd name="connsiteY68" fmla="*/ 1079257 h 3110058"/>
                  <a:gd name="connsiteX69" fmla="*/ 1791432 w 2765122"/>
                  <a:gd name="connsiteY69" fmla="*/ 1033723 h 3110058"/>
                  <a:gd name="connsiteX70" fmla="*/ 1001168 w 2765122"/>
                  <a:gd name="connsiteY70" fmla="*/ 880921 h 3110058"/>
                  <a:gd name="connsiteX71" fmla="*/ 973688 w 2765122"/>
                  <a:gd name="connsiteY71" fmla="*/ 1033723 h 3110058"/>
                  <a:gd name="connsiteX72" fmla="*/ 969233 w 2765122"/>
                  <a:gd name="connsiteY72" fmla="*/ 1077033 h 3110058"/>
                  <a:gd name="connsiteX73" fmla="*/ 1071048 w 2765122"/>
                  <a:gd name="connsiteY73" fmla="*/ 1015472 h 3110058"/>
                  <a:gd name="connsiteX74" fmla="*/ 1186470 w 2765122"/>
                  <a:gd name="connsiteY74" fmla="*/ 954907 h 3110058"/>
                  <a:gd name="connsiteX75" fmla="*/ 1146299 w 2765122"/>
                  <a:gd name="connsiteY75" fmla="*/ 936065 h 3110058"/>
                  <a:gd name="connsiteX76" fmla="*/ 2296662 w 2765122"/>
                  <a:gd name="connsiteY76" fmla="*/ 783036 h 3110058"/>
                  <a:gd name="connsiteX77" fmla="*/ 2045808 w 2765122"/>
                  <a:gd name="connsiteY77" fmla="*/ 809787 h 3110058"/>
                  <a:gd name="connsiteX78" fmla="*/ 1933945 w 2765122"/>
                  <a:gd name="connsiteY78" fmla="*/ 839155 h 3110058"/>
                  <a:gd name="connsiteX79" fmla="*/ 1956628 w 2765122"/>
                  <a:gd name="connsiteY79" fmla="*/ 949742 h 3110058"/>
                  <a:gd name="connsiteX80" fmla="*/ 1989111 w 2765122"/>
                  <a:gd name="connsiteY80" fmla="*/ 1210925 h 3110058"/>
                  <a:gd name="connsiteX81" fmla="*/ 2085387 w 2765122"/>
                  <a:gd name="connsiteY81" fmla="*/ 1283163 h 3110058"/>
                  <a:gd name="connsiteX82" fmla="*/ 2262485 w 2765122"/>
                  <a:gd name="connsiteY82" fmla="*/ 1432446 h 3110058"/>
                  <a:gd name="connsiteX83" fmla="*/ 2273353 w 2765122"/>
                  <a:gd name="connsiteY83" fmla="*/ 1443125 h 3110058"/>
                  <a:gd name="connsiteX84" fmla="*/ 2291537 w 2765122"/>
                  <a:gd name="connsiteY84" fmla="*/ 1425616 h 3110058"/>
                  <a:gd name="connsiteX85" fmla="*/ 2542406 w 2765122"/>
                  <a:gd name="connsiteY85" fmla="*/ 885391 h 3110058"/>
                  <a:gd name="connsiteX86" fmla="*/ 2296662 w 2765122"/>
                  <a:gd name="connsiteY86" fmla="*/ 783036 h 3110058"/>
                  <a:gd name="connsiteX87" fmla="*/ 482072 w 2765122"/>
                  <a:gd name="connsiteY87" fmla="*/ 767202 h 3110058"/>
                  <a:gd name="connsiteX88" fmla="*/ 234579 w 2765122"/>
                  <a:gd name="connsiteY88" fmla="*/ 865253 h 3110058"/>
                  <a:gd name="connsiteX89" fmla="*/ 475981 w 2765122"/>
                  <a:gd name="connsiteY89" fmla="*/ 1409774 h 3110058"/>
                  <a:gd name="connsiteX90" fmla="*/ 494126 w 2765122"/>
                  <a:gd name="connsiteY90" fmla="*/ 1427453 h 3110058"/>
                  <a:gd name="connsiteX91" fmla="*/ 571333 w 2765122"/>
                  <a:gd name="connsiteY91" fmla="*/ 1360517 h 3110058"/>
                  <a:gd name="connsiteX92" fmla="*/ 684587 w 2765122"/>
                  <a:gd name="connsiteY92" fmla="*/ 1270938 h 3110058"/>
                  <a:gd name="connsiteX93" fmla="*/ 776848 w 2765122"/>
                  <a:gd name="connsiteY93" fmla="*/ 1204197 h 3110058"/>
                  <a:gd name="connsiteX94" fmla="*/ 808495 w 2765122"/>
                  <a:gd name="connsiteY94" fmla="*/ 949742 h 3110058"/>
                  <a:gd name="connsiteX95" fmla="*/ 835139 w 2765122"/>
                  <a:gd name="connsiteY95" fmla="*/ 827220 h 3110058"/>
                  <a:gd name="connsiteX96" fmla="*/ 732420 w 2765122"/>
                  <a:gd name="connsiteY96" fmla="*/ 798327 h 3110058"/>
                  <a:gd name="connsiteX97" fmla="*/ 482072 w 2765122"/>
                  <a:gd name="connsiteY97" fmla="*/ 767202 h 3110058"/>
                  <a:gd name="connsiteX98" fmla="*/ 1382560 w 2765122"/>
                  <a:gd name="connsiteY98" fmla="*/ 215755 h 3110058"/>
                  <a:gd name="connsiteX99" fmla="*/ 1040146 w 2765122"/>
                  <a:gd name="connsiteY99" fmla="*/ 703126 h 3110058"/>
                  <a:gd name="connsiteX100" fmla="*/ 1038397 w 2765122"/>
                  <a:gd name="connsiteY100" fmla="*/ 710184 h 3110058"/>
                  <a:gd name="connsiteX101" fmla="*/ 1159394 w 2765122"/>
                  <a:gd name="connsiteY101" fmla="*/ 751212 h 3110058"/>
                  <a:gd name="connsiteX102" fmla="*/ 1388689 w 2765122"/>
                  <a:gd name="connsiteY102" fmla="*/ 852872 h 3110058"/>
                  <a:gd name="connsiteX103" fmla="*/ 1619722 w 2765122"/>
                  <a:gd name="connsiteY103" fmla="*/ 755229 h 3110058"/>
                  <a:gd name="connsiteX104" fmla="*/ 1729016 w 2765122"/>
                  <a:gd name="connsiteY104" fmla="*/ 720284 h 3110058"/>
                  <a:gd name="connsiteX105" fmla="*/ 1724974 w 2765122"/>
                  <a:gd name="connsiteY105" fmla="*/ 703126 h 3110058"/>
                  <a:gd name="connsiteX106" fmla="*/ 1382560 w 2765122"/>
                  <a:gd name="connsiteY106" fmla="*/ 215755 h 3110058"/>
                  <a:gd name="connsiteX107" fmla="*/ 1382561 w 2765122"/>
                  <a:gd name="connsiteY107" fmla="*/ 0 h 3110058"/>
                  <a:gd name="connsiteX108" fmla="*/ 1863319 w 2765122"/>
                  <a:gd name="connsiteY108" fmla="*/ 565886 h 3110058"/>
                  <a:gd name="connsiteX109" fmla="*/ 1892754 w 2765122"/>
                  <a:gd name="connsiteY109" fmla="*/ 669221 h 3110058"/>
                  <a:gd name="connsiteX110" fmla="*/ 1998805 w 2765122"/>
                  <a:gd name="connsiteY110" fmla="*/ 644109 h 3110058"/>
                  <a:gd name="connsiteX111" fmla="*/ 2729256 w 2765122"/>
                  <a:gd name="connsiteY111" fmla="*/ 777515 h 3110058"/>
                  <a:gd name="connsiteX112" fmla="*/ 2479563 w 2765122"/>
                  <a:gd name="connsiteY112" fmla="*/ 1476806 h 3110058"/>
                  <a:gd name="connsiteX113" fmla="*/ 2396868 w 2765122"/>
                  <a:gd name="connsiteY113" fmla="*/ 1564493 h 3110058"/>
                  <a:gd name="connsiteX114" fmla="*/ 2415853 w 2765122"/>
                  <a:gd name="connsiteY114" fmla="*/ 1583149 h 3110058"/>
                  <a:gd name="connsiteX115" fmla="*/ 2715481 w 2765122"/>
                  <a:gd name="connsiteY115" fmla="*/ 2355928 h 3110058"/>
                  <a:gd name="connsiteX116" fmla="*/ 1982813 w 2765122"/>
                  <a:gd name="connsiteY116" fmla="*/ 2476565 h 3110058"/>
                  <a:gd name="connsiteX117" fmla="*/ 1890625 w 2765122"/>
                  <a:gd name="connsiteY117" fmla="*/ 2453030 h 3110058"/>
                  <a:gd name="connsiteX118" fmla="*/ 1863319 w 2765122"/>
                  <a:gd name="connsiteY118" fmla="*/ 2544172 h 3110058"/>
                  <a:gd name="connsiteX119" fmla="*/ 1382561 w 2765122"/>
                  <a:gd name="connsiteY119" fmla="*/ 3110058 h 3110058"/>
                  <a:gd name="connsiteX120" fmla="*/ 901803 w 2765122"/>
                  <a:gd name="connsiteY120" fmla="*/ 2544172 h 3110058"/>
                  <a:gd name="connsiteX121" fmla="*/ 872368 w 2765122"/>
                  <a:gd name="connsiteY121" fmla="*/ 2440837 h 3110058"/>
                  <a:gd name="connsiteX122" fmla="*/ 766317 w 2765122"/>
                  <a:gd name="connsiteY122" fmla="*/ 2465949 h 3110058"/>
                  <a:gd name="connsiteX123" fmla="*/ 35866 w 2765122"/>
                  <a:gd name="connsiteY123" fmla="*/ 2332544 h 3110058"/>
                  <a:gd name="connsiteX124" fmla="*/ 285559 w 2765122"/>
                  <a:gd name="connsiteY124" fmla="*/ 1633252 h 3110058"/>
                  <a:gd name="connsiteX125" fmla="*/ 368254 w 2765122"/>
                  <a:gd name="connsiteY125" fmla="*/ 1545565 h 3110058"/>
                  <a:gd name="connsiteX126" fmla="*/ 349269 w 2765122"/>
                  <a:gd name="connsiteY126" fmla="*/ 1526910 h 3110058"/>
                  <a:gd name="connsiteX127" fmla="*/ 49641 w 2765122"/>
                  <a:gd name="connsiteY127" fmla="*/ 754130 h 3110058"/>
                  <a:gd name="connsiteX128" fmla="*/ 782309 w 2765122"/>
                  <a:gd name="connsiteY128" fmla="*/ 633493 h 3110058"/>
                  <a:gd name="connsiteX129" fmla="*/ 874497 w 2765122"/>
                  <a:gd name="connsiteY129" fmla="*/ 657029 h 3110058"/>
                  <a:gd name="connsiteX130" fmla="*/ 901803 w 2765122"/>
                  <a:gd name="connsiteY130" fmla="*/ 565886 h 3110058"/>
                  <a:gd name="connsiteX131" fmla="*/ 1382561 w 2765122"/>
                  <a:gd name="connsiteY131" fmla="*/ 0 h 311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2765122" h="3110058">
                    <a:moveTo>
                      <a:pt x="1376433" y="2257187"/>
                    </a:moveTo>
                    <a:lnTo>
                      <a:pt x="1145400" y="2354829"/>
                    </a:lnTo>
                    <a:lnTo>
                      <a:pt x="1036105" y="2389775"/>
                    </a:lnTo>
                    <a:lnTo>
                      <a:pt x="1040146" y="2406930"/>
                    </a:lnTo>
                    <a:cubicBezTo>
                      <a:pt x="1121535" y="2704580"/>
                      <a:pt x="1244707" y="2894301"/>
                      <a:pt x="1382560" y="2894301"/>
                    </a:cubicBezTo>
                    <a:cubicBezTo>
                      <a:pt x="1520414" y="2894301"/>
                      <a:pt x="1643585" y="2704580"/>
                      <a:pt x="1724974" y="2406930"/>
                    </a:cubicBezTo>
                    <a:lnTo>
                      <a:pt x="1726723" y="2399874"/>
                    </a:lnTo>
                    <a:lnTo>
                      <a:pt x="1605728" y="2358846"/>
                    </a:lnTo>
                    <a:close/>
                    <a:moveTo>
                      <a:pt x="1795887" y="2033026"/>
                    </a:moveTo>
                    <a:lnTo>
                      <a:pt x="1694075" y="2094586"/>
                    </a:lnTo>
                    <a:lnTo>
                      <a:pt x="1578650" y="2155153"/>
                    </a:lnTo>
                    <a:lnTo>
                      <a:pt x="1618821" y="2173994"/>
                    </a:lnTo>
                    <a:lnTo>
                      <a:pt x="1763952" y="2229138"/>
                    </a:lnTo>
                    <a:lnTo>
                      <a:pt x="1791432" y="2076334"/>
                    </a:lnTo>
                    <a:close/>
                    <a:moveTo>
                      <a:pt x="969005" y="2030800"/>
                    </a:moveTo>
                    <a:lnTo>
                      <a:pt x="973688" y="2076334"/>
                    </a:lnTo>
                    <a:lnTo>
                      <a:pt x="997942" y="2219324"/>
                    </a:lnTo>
                    <a:lnTo>
                      <a:pt x="1135534" y="2169774"/>
                    </a:lnTo>
                    <a:lnTo>
                      <a:pt x="1176026" y="2151638"/>
                    </a:lnTo>
                    <a:lnTo>
                      <a:pt x="1061678" y="2089068"/>
                    </a:lnTo>
                    <a:close/>
                    <a:moveTo>
                      <a:pt x="2270995" y="1682607"/>
                    </a:moveTo>
                    <a:lnTo>
                      <a:pt x="2193789" y="1749541"/>
                    </a:lnTo>
                    <a:cubicBezTo>
                      <a:pt x="2157450" y="1779622"/>
                      <a:pt x="2119670" y="1809519"/>
                      <a:pt x="2080535" y="1839120"/>
                    </a:cubicBezTo>
                    <a:lnTo>
                      <a:pt x="1988274" y="1905861"/>
                    </a:lnTo>
                    <a:lnTo>
                      <a:pt x="1956628" y="2160317"/>
                    </a:lnTo>
                    <a:lnTo>
                      <a:pt x="1929983" y="2282840"/>
                    </a:lnTo>
                    <a:lnTo>
                      <a:pt x="2032699" y="2311732"/>
                    </a:lnTo>
                    <a:cubicBezTo>
                      <a:pt x="2281801" y="2367725"/>
                      <a:pt x="2467430" y="2349840"/>
                      <a:pt x="2530541" y="2244806"/>
                    </a:cubicBezTo>
                    <a:cubicBezTo>
                      <a:pt x="2601541" y="2126643"/>
                      <a:pt x="2502356" y="1923350"/>
                      <a:pt x="2289139" y="1700285"/>
                    </a:cubicBezTo>
                    <a:close/>
                    <a:moveTo>
                      <a:pt x="491768" y="1666932"/>
                    </a:moveTo>
                    <a:lnTo>
                      <a:pt x="473585" y="1684439"/>
                    </a:lnTo>
                    <a:cubicBezTo>
                      <a:pt x="256508" y="1903749"/>
                      <a:pt x="153790" y="2105280"/>
                      <a:pt x="222717" y="2224664"/>
                    </a:cubicBezTo>
                    <a:cubicBezTo>
                      <a:pt x="283985" y="2330784"/>
                      <a:pt x="469273" y="2351906"/>
                      <a:pt x="719315" y="2300269"/>
                    </a:cubicBezTo>
                    <a:lnTo>
                      <a:pt x="831176" y="2270901"/>
                    </a:lnTo>
                    <a:lnTo>
                      <a:pt x="808495" y="2160317"/>
                    </a:lnTo>
                    <a:lnTo>
                      <a:pt x="776012" y="1899134"/>
                    </a:lnTo>
                    <a:lnTo>
                      <a:pt x="679735" y="1826895"/>
                    </a:lnTo>
                    <a:cubicBezTo>
                      <a:pt x="616990" y="1777691"/>
                      <a:pt x="557836" y="1727770"/>
                      <a:pt x="502637" y="1677612"/>
                    </a:cubicBezTo>
                    <a:close/>
                    <a:moveTo>
                      <a:pt x="2001099" y="1443878"/>
                    </a:moveTo>
                    <a:lnTo>
                      <a:pt x="2005588" y="1555029"/>
                    </a:lnTo>
                    <a:lnTo>
                      <a:pt x="2000712" y="1675767"/>
                    </a:lnTo>
                    <a:lnTo>
                      <a:pt x="2038461" y="1648469"/>
                    </a:lnTo>
                    <a:cubicBezTo>
                      <a:pt x="2070345" y="1623579"/>
                      <a:pt x="2101053" y="1598643"/>
                      <a:pt x="2130505" y="1573751"/>
                    </a:cubicBezTo>
                    <a:lnTo>
                      <a:pt x="2143759" y="1562074"/>
                    </a:lnTo>
                    <a:lnTo>
                      <a:pt x="2039991" y="1473050"/>
                    </a:lnTo>
                    <a:close/>
                    <a:moveTo>
                      <a:pt x="764411" y="1434288"/>
                    </a:moveTo>
                    <a:lnTo>
                      <a:pt x="726661" y="1461587"/>
                    </a:lnTo>
                    <a:cubicBezTo>
                      <a:pt x="694778" y="1486477"/>
                      <a:pt x="664070" y="1511412"/>
                      <a:pt x="634617" y="1536305"/>
                    </a:cubicBezTo>
                    <a:lnTo>
                      <a:pt x="621360" y="1547985"/>
                    </a:lnTo>
                    <a:lnTo>
                      <a:pt x="725129" y="1637009"/>
                    </a:lnTo>
                    <a:lnTo>
                      <a:pt x="764024" y="1666183"/>
                    </a:lnTo>
                    <a:lnTo>
                      <a:pt x="759534" y="1555029"/>
                    </a:lnTo>
                    <a:close/>
                    <a:moveTo>
                      <a:pt x="1386966" y="1049980"/>
                    </a:moveTo>
                    <a:lnTo>
                      <a:pt x="1160689" y="1170734"/>
                    </a:lnTo>
                    <a:lnTo>
                      <a:pt x="947211" y="1303680"/>
                    </a:lnTo>
                    <a:lnTo>
                      <a:pt x="938816" y="1555028"/>
                    </a:lnTo>
                    <a:lnTo>
                      <a:pt x="947046" y="1801432"/>
                    </a:lnTo>
                    <a:lnTo>
                      <a:pt x="1154015" y="1935392"/>
                    </a:lnTo>
                    <a:lnTo>
                      <a:pt x="1378151" y="2060078"/>
                    </a:lnTo>
                    <a:lnTo>
                      <a:pt x="1604433" y="1939321"/>
                    </a:lnTo>
                    <a:lnTo>
                      <a:pt x="1817909" y="1806377"/>
                    </a:lnTo>
                    <a:lnTo>
                      <a:pt x="1826304" y="1555028"/>
                    </a:lnTo>
                    <a:lnTo>
                      <a:pt x="1818074" y="1308628"/>
                    </a:lnTo>
                    <a:lnTo>
                      <a:pt x="1611105" y="1174667"/>
                    </a:lnTo>
                    <a:close/>
                    <a:moveTo>
                      <a:pt x="1767179" y="890733"/>
                    </a:moveTo>
                    <a:lnTo>
                      <a:pt x="1629589" y="940281"/>
                    </a:lnTo>
                    <a:lnTo>
                      <a:pt x="1589093" y="958419"/>
                    </a:lnTo>
                    <a:lnTo>
                      <a:pt x="1703444" y="1020991"/>
                    </a:lnTo>
                    <a:lnTo>
                      <a:pt x="1796116" y="1079257"/>
                    </a:lnTo>
                    <a:lnTo>
                      <a:pt x="1791432" y="1033723"/>
                    </a:lnTo>
                    <a:close/>
                    <a:moveTo>
                      <a:pt x="1001168" y="880921"/>
                    </a:moveTo>
                    <a:lnTo>
                      <a:pt x="973688" y="1033723"/>
                    </a:lnTo>
                    <a:lnTo>
                      <a:pt x="969233" y="1077033"/>
                    </a:lnTo>
                    <a:lnTo>
                      <a:pt x="1071048" y="1015472"/>
                    </a:lnTo>
                    <a:lnTo>
                      <a:pt x="1186470" y="954907"/>
                    </a:lnTo>
                    <a:lnTo>
                      <a:pt x="1146299" y="936065"/>
                    </a:lnTo>
                    <a:close/>
                    <a:moveTo>
                      <a:pt x="2296662" y="783036"/>
                    </a:moveTo>
                    <a:cubicBezTo>
                      <a:pt x="2224233" y="781291"/>
                      <a:pt x="2139574" y="790423"/>
                      <a:pt x="2045808" y="809787"/>
                    </a:cubicBezTo>
                    <a:lnTo>
                      <a:pt x="1933945" y="839155"/>
                    </a:lnTo>
                    <a:lnTo>
                      <a:pt x="1956628" y="949742"/>
                    </a:lnTo>
                    <a:lnTo>
                      <a:pt x="1989111" y="1210925"/>
                    </a:lnTo>
                    <a:lnTo>
                      <a:pt x="2085387" y="1283163"/>
                    </a:lnTo>
                    <a:cubicBezTo>
                      <a:pt x="2148132" y="1332368"/>
                      <a:pt x="2207286" y="1382289"/>
                      <a:pt x="2262485" y="1432446"/>
                    </a:cubicBezTo>
                    <a:lnTo>
                      <a:pt x="2273353" y="1443125"/>
                    </a:lnTo>
                    <a:lnTo>
                      <a:pt x="2291537" y="1425616"/>
                    </a:lnTo>
                    <a:cubicBezTo>
                      <a:pt x="2508615" y="1206306"/>
                      <a:pt x="2611333" y="1004776"/>
                      <a:pt x="2542406" y="885391"/>
                    </a:cubicBezTo>
                    <a:cubicBezTo>
                      <a:pt x="2504113" y="819067"/>
                      <a:pt x="2417375" y="785944"/>
                      <a:pt x="2296662" y="783036"/>
                    </a:cubicBezTo>
                    <a:close/>
                    <a:moveTo>
                      <a:pt x="482072" y="767202"/>
                    </a:moveTo>
                    <a:cubicBezTo>
                      <a:pt x="361326" y="768003"/>
                      <a:pt x="274023" y="799606"/>
                      <a:pt x="234579" y="865253"/>
                    </a:cubicBezTo>
                    <a:cubicBezTo>
                      <a:pt x="163579" y="983417"/>
                      <a:pt x="262764" y="1186709"/>
                      <a:pt x="475981" y="1409774"/>
                    </a:cubicBezTo>
                    <a:lnTo>
                      <a:pt x="494126" y="1427453"/>
                    </a:lnTo>
                    <a:lnTo>
                      <a:pt x="571333" y="1360517"/>
                    </a:lnTo>
                    <a:cubicBezTo>
                      <a:pt x="607672" y="1330436"/>
                      <a:pt x="645452" y="1300540"/>
                      <a:pt x="684587" y="1270938"/>
                    </a:cubicBezTo>
                    <a:lnTo>
                      <a:pt x="776848" y="1204197"/>
                    </a:lnTo>
                    <a:lnTo>
                      <a:pt x="808495" y="949742"/>
                    </a:lnTo>
                    <a:lnTo>
                      <a:pt x="835139" y="827220"/>
                    </a:lnTo>
                    <a:lnTo>
                      <a:pt x="732420" y="798327"/>
                    </a:lnTo>
                    <a:cubicBezTo>
                      <a:pt x="639007" y="777329"/>
                      <a:pt x="554520" y="766721"/>
                      <a:pt x="482072" y="767202"/>
                    </a:cubicBezTo>
                    <a:close/>
                    <a:moveTo>
                      <a:pt x="1382560" y="215755"/>
                    </a:moveTo>
                    <a:cubicBezTo>
                      <a:pt x="1244707" y="215755"/>
                      <a:pt x="1121535" y="405476"/>
                      <a:pt x="1040146" y="703126"/>
                    </a:cubicBezTo>
                    <a:lnTo>
                      <a:pt x="1038397" y="710184"/>
                    </a:lnTo>
                    <a:lnTo>
                      <a:pt x="1159394" y="751212"/>
                    </a:lnTo>
                    <a:lnTo>
                      <a:pt x="1388689" y="852872"/>
                    </a:lnTo>
                    <a:lnTo>
                      <a:pt x="1619722" y="755229"/>
                    </a:lnTo>
                    <a:lnTo>
                      <a:pt x="1729016" y="720284"/>
                    </a:lnTo>
                    <a:lnTo>
                      <a:pt x="1724974" y="703126"/>
                    </a:lnTo>
                    <a:cubicBezTo>
                      <a:pt x="1643585" y="405476"/>
                      <a:pt x="1520414" y="215755"/>
                      <a:pt x="1382560" y="215755"/>
                    </a:cubicBezTo>
                    <a:close/>
                    <a:moveTo>
                      <a:pt x="1382561" y="0"/>
                    </a:moveTo>
                    <a:cubicBezTo>
                      <a:pt x="1576111" y="0"/>
                      <a:pt x="1749046" y="220285"/>
                      <a:pt x="1863319" y="565886"/>
                    </a:cubicBezTo>
                    <a:lnTo>
                      <a:pt x="1892754" y="669221"/>
                    </a:lnTo>
                    <a:lnTo>
                      <a:pt x="1998805" y="644109"/>
                    </a:lnTo>
                    <a:cubicBezTo>
                      <a:pt x="2355240" y="570272"/>
                      <a:pt x="2632481" y="609896"/>
                      <a:pt x="2729256" y="777515"/>
                    </a:cubicBezTo>
                    <a:cubicBezTo>
                      <a:pt x="2826030" y="945133"/>
                      <a:pt x="2721726" y="1205043"/>
                      <a:pt x="2479563" y="1476806"/>
                    </a:cubicBezTo>
                    <a:lnTo>
                      <a:pt x="2396868" y="1564493"/>
                    </a:lnTo>
                    <a:lnTo>
                      <a:pt x="2415853" y="1583149"/>
                    </a:lnTo>
                    <a:cubicBezTo>
                      <a:pt x="2697403" y="1884053"/>
                      <a:pt x="2823474" y="2176199"/>
                      <a:pt x="2715481" y="2355928"/>
                    </a:cubicBezTo>
                    <a:cubicBezTo>
                      <a:pt x="2615796" y="2521833"/>
                      <a:pt x="2337906" y="2556612"/>
                      <a:pt x="1982813" y="2476565"/>
                    </a:cubicBezTo>
                    <a:lnTo>
                      <a:pt x="1890625" y="2453030"/>
                    </a:lnTo>
                    <a:lnTo>
                      <a:pt x="1863319" y="2544172"/>
                    </a:lnTo>
                    <a:cubicBezTo>
                      <a:pt x="1749047" y="2889773"/>
                      <a:pt x="1576111" y="3110058"/>
                      <a:pt x="1382561" y="3110058"/>
                    </a:cubicBezTo>
                    <a:cubicBezTo>
                      <a:pt x="1189012" y="3110058"/>
                      <a:pt x="1016076" y="2889773"/>
                      <a:pt x="901803" y="2544172"/>
                    </a:cubicBezTo>
                    <a:lnTo>
                      <a:pt x="872368" y="2440837"/>
                    </a:lnTo>
                    <a:lnTo>
                      <a:pt x="766317" y="2465949"/>
                    </a:lnTo>
                    <a:cubicBezTo>
                      <a:pt x="409882" y="2539787"/>
                      <a:pt x="132641" y="2500163"/>
                      <a:pt x="35866" y="2332544"/>
                    </a:cubicBezTo>
                    <a:cubicBezTo>
                      <a:pt x="-60908" y="2164925"/>
                      <a:pt x="43396" y="1905015"/>
                      <a:pt x="285559" y="1633252"/>
                    </a:cubicBezTo>
                    <a:lnTo>
                      <a:pt x="368254" y="1545565"/>
                    </a:lnTo>
                    <a:lnTo>
                      <a:pt x="349269" y="1526910"/>
                    </a:lnTo>
                    <a:cubicBezTo>
                      <a:pt x="67719" y="1226005"/>
                      <a:pt x="-58351" y="933860"/>
                      <a:pt x="49641" y="754130"/>
                    </a:cubicBezTo>
                    <a:cubicBezTo>
                      <a:pt x="149326" y="588226"/>
                      <a:pt x="427216" y="553446"/>
                      <a:pt x="782309" y="633493"/>
                    </a:cubicBezTo>
                    <a:lnTo>
                      <a:pt x="874497" y="657029"/>
                    </a:lnTo>
                    <a:lnTo>
                      <a:pt x="901803" y="565886"/>
                    </a:lnTo>
                    <a:cubicBezTo>
                      <a:pt x="1016076" y="220285"/>
                      <a:pt x="1189012" y="0"/>
                      <a:pt x="138256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Rounded Rectangle 1">
                <a:extLst>
                  <a:ext uri="{FF2B5EF4-FFF2-40B4-BE49-F238E27FC236}">
                    <a16:creationId xmlns:a16="http://schemas.microsoft.com/office/drawing/2014/main" id="{493AE1ED-A408-4F23-A680-FE65E8C7C6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96004" y="3682990"/>
                <a:ext cx="320490" cy="269438"/>
              </a:xfrm>
              <a:custGeom>
                <a:avLst/>
                <a:gdLst/>
                <a:ahLst/>
                <a:cxnLst/>
                <a:rect l="l" t="t" r="r" b="b"/>
                <a:pathLst>
                  <a:path w="3985089" h="3350285">
                    <a:moveTo>
                      <a:pt x="1489879" y="1687056"/>
                    </a:moveTo>
                    <a:cubicBezTo>
                      <a:pt x="1413602" y="1687056"/>
                      <a:pt x="1351768" y="1748890"/>
                      <a:pt x="1351768" y="1825167"/>
                    </a:cubicBezTo>
                    <a:lnTo>
                      <a:pt x="1351768" y="1828965"/>
                    </a:lnTo>
                    <a:cubicBezTo>
                      <a:pt x="1351768" y="1905242"/>
                      <a:pt x="1413602" y="1967076"/>
                      <a:pt x="1489879" y="1967076"/>
                    </a:cubicBezTo>
                    <a:lnTo>
                      <a:pt x="1717713" y="1967076"/>
                    </a:lnTo>
                    <a:cubicBezTo>
                      <a:pt x="1793990" y="1967076"/>
                      <a:pt x="1855824" y="1905242"/>
                      <a:pt x="1855824" y="1828965"/>
                    </a:cubicBezTo>
                    <a:lnTo>
                      <a:pt x="1855824" y="1825167"/>
                    </a:lnTo>
                    <a:cubicBezTo>
                      <a:pt x="1855824" y="1748890"/>
                      <a:pt x="1793990" y="1687056"/>
                      <a:pt x="1717713" y="1687056"/>
                    </a:cubicBezTo>
                    <a:close/>
                    <a:moveTo>
                      <a:pt x="2281462" y="1675141"/>
                    </a:moveTo>
                    <a:cubicBezTo>
                      <a:pt x="2205185" y="1675141"/>
                      <a:pt x="2143351" y="1736975"/>
                      <a:pt x="2143351" y="1813252"/>
                    </a:cubicBezTo>
                    <a:lnTo>
                      <a:pt x="2143351" y="1817050"/>
                    </a:lnTo>
                    <a:cubicBezTo>
                      <a:pt x="2143351" y="1893327"/>
                      <a:pt x="2205185" y="1955161"/>
                      <a:pt x="2281462" y="1955161"/>
                    </a:cubicBezTo>
                    <a:lnTo>
                      <a:pt x="2509296" y="1955161"/>
                    </a:lnTo>
                    <a:cubicBezTo>
                      <a:pt x="2585573" y="1955161"/>
                      <a:pt x="2647407" y="1893327"/>
                      <a:pt x="2647407" y="1817050"/>
                    </a:cubicBezTo>
                    <a:lnTo>
                      <a:pt x="2647407" y="1813252"/>
                    </a:lnTo>
                    <a:cubicBezTo>
                      <a:pt x="2647407" y="1736975"/>
                      <a:pt x="2585573" y="1675141"/>
                      <a:pt x="2509296" y="1675141"/>
                    </a:cubicBezTo>
                    <a:close/>
                    <a:moveTo>
                      <a:pt x="2837535" y="1159396"/>
                    </a:moveTo>
                    <a:cubicBezTo>
                      <a:pt x="2731595" y="1159396"/>
                      <a:pt x="2645713" y="1245278"/>
                      <a:pt x="2645713" y="1351218"/>
                    </a:cubicBezTo>
                    <a:cubicBezTo>
                      <a:pt x="2645713" y="1457158"/>
                      <a:pt x="2731595" y="1543040"/>
                      <a:pt x="2837535" y="1543040"/>
                    </a:cubicBezTo>
                    <a:cubicBezTo>
                      <a:pt x="2943475" y="1543040"/>
                      <a:pt x="3029357" y="1457158"/>
                      <a:pt x="3029357" y="1351218"/>
                    </a:cubicBezTo>
                    <a:cubicBezTo>
                      <a:pt x="3029357" y="1245278"/>
                      <a:pt x="2943475" y="1159396"/>
                      <a:pt x="2837535" y="1159396"/>
                    </a:cubicBezTo>
                    <a:close/>
                    <a:moveTo>
                      <a:pt x="3235655" y="750352"/>
                    </a:moveTo>
                    <a:cubicBezTo>
                      <a:pt x="3129715" y="750352"/>
                      <a:pt x="3043833" y="836234"/>
                      <a:pt x="3043833" y="942174"/>
                    </a:cubicBezTo>
                    <a:cubicBezTo>
                      <a:pt x="3043833" y="1048114"/>
                      <a:pt x="3129715" y="1133996"/>
                      <a:pt x="3235655" y="1133996"/>
                    </a:cubicBezTo>
                    <a:cubicBezTo>
                      <a:pt x="3341595" y="1133996"/>
                      <a:pt x="3427477" y="1048114"/>
                      <a:pt x="3427477" y="942174"/>
                    </a:cubicBezTo>
                    <a:cubicBezTo>
                      <a:pt x="3427477" y="836234"/>
                      <a:pt x="3341595" y="750352"/>
                      <a:pt x="3235655" y="750352"/>
                    </a:cubicBezTo>
                    <a:close/>
                    <a:moveTo>
                      <a:pt x="2455585" y="750352"/>
                    </a:moveTo>
                    <a:cubicBezTo>
                      <a:pt x="2349645" y="750352"/>
                      <a:pt x="2263763" y="836234"/>
                      <a:pt x="2263763" y="942174"/>
                    </a:cubicBezTo>
                    <a:cubicBezTo>
                      <a:pt x="2263763" y="1048114"/>
                      <a:pt x="2349645" y="1133996"/>
                      <a:pt x="2455585" y="1133996"/>
                    </a:cubicBezTo>
                    <a:cubicBezTo>
                      <a:pt x="2561525" y="1133996"/>
                      <a:pt x="2647407" y="1048114"/>
                      <a:pt x="2647407" y="942174"/>
                    </a:cubicBezTo>
                    <a:cubicBezTo>
                      <a:pt x="2647407" y="836234"/>
                      <a:pt x="2561525" y="750352"/>
                      <a:pt x="2455585" y="750352"/>
                    </a:cubicBezTo>
                    <a:close/>
                    <a:moveTo>
                      <a:pt x="941776" y="640989"/>
                    </a:moveTo>
                    <a:lnTo>
                      <a:pt x="1181794" y="640989"/>
                    </a:lnTo>
                    <a:lnTo>
                      <a:pt x="1181794" y="881020"/>
                    </a:lnTo>
                    <a:lnTo>
                      <a:pt x="1421825" y="881020"/>
                    </a:lnTo>
                    <a:lnTo>
                      <a:pt x="1421825" y="1121038"/>
                    </a:lnTo>
                    <a:lnTo>
                      <a:pt x="1181794" y="1121038"/>
                    </a:lnTo>
                    <a:lnTo>
                      <a:pt x="1181794" y="1361069"/>
                    </a:lnTo>
                    <a:lnTo>
                      <a:pt x="941776" y="1361069"/>
                    </a:lnTo>
                    <a:lnTo>
                      <a:pt x="941776" y="1121038"/>
                    </a:lnTo>
                    <a:lnTo>
                      <a:pt x="701745" y="1121038"/>
                    </a:lnTo>
                    <a:lnTo>
                      <a:pt x="701745" y="881020"/>
                    </a:lnTo>
                    <a:lnTo>
                      <a:pt x="941776" y="881020"/>
                    </a:lnTo>
                    <a:close/>
                    <a:moveTo>
                      <a:pt x="1061785" y="459017"/>
                    </a:moveTo>
                    <a:cubicBezTo>
                      <a:pt x="762440" y="459017"/>
                      <a:pt x="519773" y="701684"/>
                      <a:pt x="519773" y="1001029"/>
                    </a:cubicBezTo>
                    <a:cubicBezTo>
                      <a:pt x="519773" y="1300374"/>
                      <a:pt x="762440" y="1543041"/>
                      <a:pt x="1061785" y="1543041"/>
                    </a:cubicBezTo>
                    <a:cubicBezTo>
                      <a:pt x="1361130" y="1543041"/>
                      <a:pt x="1603797" y="1300374"/>
                      <a:pt x="1603797" y="1001029"/>
                    </a:cubicBezTo>
                    <a:cubicBezTo>
                      <a:pt x="1603797" y="701684"/>
                      <a:pt x="1361130" y="459017"/>
                      <a:pt x="1061785" y="459017"/>
                    </a:cubicBezTo>
                    <a:close/>
                    <a:moveTo>
                      <a:pt x="2837535" y="359296"/>
                    </a:moveTo>
                    <a:cubicBezTo>
                      <a:pt x="2731595" y="359296"/>
                      <a:pt x="2645713" y="445178"/>
                      <a:pt x="2645713" y="551118"/>
                    </a:cubicBezTo>
                    <a:cubicBezTo>
                      <a:pt x="2645713" y="657058"/>
                      <a:pt x="2731595" y="742940"/>
                      <a:pt x="2837535" y="742940"/>
                    </a:cubicBezTo>
                    <a:cubicBezTo>
                      <a:pt x="2943475" y="742940"/>
                      <a:pt x="3029357" y="657058"/>
                      <a:pt x="3029357" y="551118"/>
                    </a:cubicBezTo>
                    <a:cubicBezTo>
                      <a:pt x="3029357" y="445178"/>
                      <a:pt x="2943475" y="359296"/>
                      <a:pt x="2837535" y="359296"/>
                    </a:cubicBezTo>
                    <a:close/>
                    <a:moveTo>
                      <a:pt x="927799" y="0"/>
                    </a:moveTo>
                    <a:lnTo>
                      <a:pt x="2978398" y="0"/>
                    </a:lnTo>
                    <a:cubicBezTo>
                      <a:pt x="3447374" y="0"/>
                      <a:pt x="3902811" y="418280"/>
                      <a:pt x="3926614" y="887256"/>
                    </a:cubicBezTo>
                    <a:cubicBezTo>
                      <a:pt x="4011721" y="1784310"/>
                      <a:pt x="4065643" y="3326870"/>
                      <a:pt x="3630620" y="3349891"/>
                    </a:cubicBezTo>
                    <a:cubicBezTo>
                      <a:pt x="3101375" y="3362701"/>
                      <a:pt x="2778421" y="2566209"/>
                      <a:pt x="2352321" y="2174369"/>
                    </a:cubicBezTo>
                    <a:lnTo>
                      <a:pt x="1572952" y="2174369"/>
                    </a:lnTo>
                    <a:cubicBezTo>
                      <a:pt x="1161652" y="2566210"/>
                      <a:pt x="901104" y="3370635"/>
                      <a:pt x="339051" y="3349892"/>
                    </a:cubicBezTo>
                    <a:cubicBezTo>
                      <a:pt x="-171518" y="3349299"/>
                      <a:pt x="45251" y="1463012"/>
                      <a:pt x="48163" y="849156"/>
                    </a:cubicBezTo>
                    <a:cubicBezTo>
                      <a:pt x="48163" y="380180"/>
                      <a:pt x="458823" y="0"/>
                      <a:pt x="9277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Oval 2">
                <a:extLst>
                  <a:ext uri="{FF2B5EF4-FFF2-40B4-BE49-F238E27FC236}">
                    <a16:creationId xmlns:a16="http://schemas.microsoft.com/office/drawing/2014/main" id="{B62B4AA0-FAC7-4B07-A855-3361689DC5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1595" y="3961380"/>
                <a:ext cx="348693" cy="269437"/>
              </a:xfrm>
              <a:custGeom>
                <a:avLst/>
                <a:gdLst/>
                <a:ahLst/>
                <a:cxnLst/>
                <a:rect l="l" t="t" r="r" b="b"/>
                <a:pathLst>
                  <a:path w="3949160" h="3051548">
                    <a:moveTo>
                      <a:pt x="2339911" y="638678"/>
                    </a:moveTo>
                    <a:cubicBezTo>
                      <a:pt x="3228675" y="638678"/>
                      <a:pt x="3949160" y="1138384"/>
                      <a:pt x="3949160" y="1754802"/>
                    </a:cubicBezTo>
                    <a:cubicBezTo>
                      <a:pt x="3949160" y="2075792"/>
                      <a:pt x="3753790" y="2365135"/>
                      <a:pt x="3440317" y="2567662"/>
                    </a:cubicBezTo>
                    <a:lnTo>
                      <a:pt x="3655878" y="3051548"/>
                    </a:lnTo>
                    <a:lnTo>
                      <a:pt x="2882697" y="2804439"/>
                    </a:lnTo>
                    <a:cubicBezTo>
                      <a:pt x="2713357" y="2847946"/>
                      <a:pt x="2530504" y="2870926"/>
                      <a:pt x="2339911" y="2870926"/>
                    </a:cubicBezTo>
                    <a:cubicBezTo>
                      <a:pt x="1451147" y="2870926"/>
                      <a:pt x="730662" y="2371220"/>
                      <a:pt x="730662" y="1754802"/>
                    </a:cubicBezTo>
                    <a:cubicBezTo>
                      <a:pt x="730662" y="1138384"/>
                      <a:pt x="1451147" y="638678"/>
                      <a:pt x="2339911" y="638678"/>
                    </a:cubicBezTo>
                    <a:close/>
                    <a:moveTo>
                      <a:pt x="1609249" y="0"/>
                    </a:moveTo>
                    <a:cubicBezTo>
                      <a:pt x="2214487" y="0"/>
                      <a:pt x="2741687" y="231736"/>
                      <a:pt x="3015976" y="574644"/>
                    </a:cubicBezTo>
                    <a:cubicBezTo>
                      <a:pt x="2789246" y="488504"/>
                      <a:pt x="2533611" y="440957"/>
                      <a:pt x="2263344" y="440957"/>
                    </a:cubicBezTo>
                    <a:cubicBezTo>
                      <a:pt x="1318096" y="440957"/>
                      <a:pt x="551821" y="1022559"/>
                      <a:pt x="551821" y="1740001"/>
                    </a:cubicBezTo>
                    <a:cubicBezTo>
                      <a:pt x="551821" y="1819940"/>
                      <a:pt x="561334" y="1898193"/>
                      <a:pt x="580963" y="1973803"/>
                    </a:cubicBezTo>
                    <a:cubicBezTo>
                      <a:pt x="578579" y="1972737"/>
                      <a:pt x="677277" y="2155498"/>
                      <a:pt x="675039" y="2154187"/>
                    </a:cubicBezTo>
                    <a:lnTo>
                      <a:pt x="502119" y="2089690"/>
                    </a:lnTo>
                    <a:lnTo>
                      <a:pt x="213774" y="2502637"/>
                    </a:lnTo>
                    <a:cubicBezTo>
                      <a:pt x="162937" y="2145510"/>
                      <a:pt x="82414" y="1758692"/>
                      <a:pt x="31577" y="1383752"/>
                    </a:cubicBezTo>
                    <a:cubicBezTo>
                      <a:pt x="6733" y="1307252"/>
                      <a:pt x="0" y="1197870"/>
                      <a:pt x="0" y="1116124"/>
                    </a:cubicBezTo>
                    <a:cubicBezTo>
                      <a:pt x="0" y="499706"/>
                      <a:pt x="720485" y="0"/>
                      <a:pt x="1609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Block Arc 5">
                <a:extLst>
                  <a:ext uri="{FF2B5EF4-FFF2-40B4-BE49-F238E27FC236}">
                    <a16:creationId xmlns:a16="http://schemas.microsoft.com/office/drawing/2014/main" id="{363E3C11-558E-4688-9135-73F6FDED1E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56822" y="3332187"/>
                <a:ext cx="299221" cy="322665"/>
              </a:xfrm>
              <a:custGeom>
                <a:avLst/>
                <a:gdLst/>
                <a:ahLst/>
                <a:cxnLst/>
                <a:rect l="l" t="t" r="r" b="b"/>
                <a:pathLst>
                  <a:path w="3672275" h="3963955">
                    <a:moveTo>
                      <a:pt x="984766" y="3417555"/>
                    </a:moveTo>
                    <a:cubicBezTo>
                      <a:pt x="932254" y="3417555"/>
                      <a:pt x="882982" y="3403623"/>
                      <a:pt x="841068" y="3378104"/>
                    </a:cubicBezTo>
                    <a:lnTo>
                      <a:pt x="840676" y="3378710"/>
                    </a:lnTo>
                    <a:lnTo>
                      <a:pt x="835545" y="3375094"/>
                    </a:lnTo>
                    <a:cubicBezTo>
                      <a:pt x="823791" y="3369308"/>
                      <a:pt x="813094" y="3361844"/>
                      <a:pt x="803763" y="3352697"/>
                    </a:cubicBezTo>
                    <a:cubicBezTo>
                      <a:pt x="147868" y="2908007"/>
                      <a:pt x="-148746" y="2089941"/>
                      <a:pt x="72539" y="1325492"/>
                    </a:cubicBezTo>
                    <a:cubicBezTo>
                      <a:pt x="298018" y="546553"/>
                      <a:pt x="1007805" y="7791"/>
                      <a:pt x="1818686" y="83"/>
                    </a:cubicBezTo>
                    <a:cubicBezTo>
                      <a:pt x="2629567" y="-7624"/>
                      <a:pt x="3349467" y="517549"/>
                      <a:pt x="3589711" y="1292061"/>
                    </a:cubicBezTo>
                    <a:cubicBezTo>
                      <a:pt x="3828334" y="2061344"/>
                      <a:pt x="3537615" y="2895621"/>
                      <a:pt x="2873980" y="3349798"/>
                    </a:cubicBezTo>
                    <a:cubicBezTo>
                      <a:pt x="2824845" y="3391084"/>
                      <a:pt x="2761401" y="3415171"/>
                      <a:pt x="2692355" y="3415171"/>
                    </a:cubicBezTo>
                    <a:cubicBezTo>
                      <a:pt x="2531252" y="3415171"/>
                      <a:pt x="2400652" y="3284038"/>
                      <a:pt x="2400652" y="3122277"/>
                    </a:cubicBezTo>
                    <a:cubicBezTo>
                      <a:pt x="2400652" y="3018609"/>
                      <a:pt x="2454292" y="2927520"/>
                      <a:pt x="2535552" y="2875976"/>
                    </a:cubicBezTo>
                    <a:lnTo>
                      <a:pt x="2534959" y="2875094"/>
                    </a:lnTo>
                    <a:cubicBezTo>
                      <a:pt x="2993902" y="2566441"/>
                      <a:pt x="3196002" y="1993261"/>
                      <a:pt x="3032146" y="1465012"/>
                    </a:cubicBezTo>
                    <a:cubicBezTo>
                      <a:pt x="2868290" y="936764"/>
                      <a:pt x="2377289" y="578575"/>
                      <a:pt x="1824236" y="583831"/>
                    </a:cubicBezTo>
                    <a:cubicBezTo>
                      <a:pt x="1271183" y="589088"/>
                      <a:pt x="787080" y="956545"/>
                      <a:pt x="633294" y="1487812"/>
                    </a:cubicBezTo>
                    <a:cubicBezTo>
                      <a:pt x="479508" y="2019079"/>
                      <a:pt x="692467" y="2588315"/>
                      <a:pt x="1157194" y="2888188"/>
                    </a:cubicBezTo>
                    <a:lnTo>
                      <a:pt x="1156634" y="2889057"/>
                    </a:lnTo>
                    <a:cubicBezTo>
                      <a:pt x="1229500" y="2941659"/>
                      <a:pt x="1276469" y="3027652"/>
                      <a:pt x="1276469" y="3124661"/>
                    </a:cubicBezTo>
                    <a:cubicBezTo>
                      <a:pt x="1276469" y="3286422"/>
                      <a:pt x="1145869" y="3417555"/>
                      <a:pt x="984766" y="3417555"/>
                    </a:cubicBezTo>
                    <a:close/>
                    <a:moveTo>
                      <a:pt x="1836138" y="3963955"/>
                    </a:moveTo>
                    <a:cubicBezTo>
                      <a:pt x="1677062" y="3963955"/>
                      <a:pt x="1548106" y="3834999"/>
                      <a:pt x="1548106" y="3675923"/>
                    </a:cubicBezTo>
                    <a:lnTo>
                      <a:pt x="1548106" y="1958036"/>
                    </a:lnTo>
                    <a:cubicBezTo>
                      <a:pt x="1548106" y="1798960"/>
                      <a:pt x="1677062" y="1670004"/>
                      <a:pt x="1836138" y="1670004"/>
                    </a:cubicBezTo>
                    <a:cubicBezTo>
                      <a:pt x="1995214" y="1670004"/>
                      <a:pt x="2124170" y="1798960"/>
                      <a:pt x="2124170" y="1958036"/>
                    </a:cubicBezTo>
                    <a:lnTo>
                      <a:pt x="2124170" y="3675923"/>
                    </a:lnTo>
                    <a:cubicBezTo>
                      <a:pt x="2124170" y="3834999"/>
                      <a:pt x="1995214" y="3963955"/>
                      <a:pt x="1836138" y="39639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ounded Rectangle 9">
                <a:extLst>
                  <a:ext uri="{FF2B5EF4-FFF2-40B4-BE49-F238E27FC236}">
                    <a16:creationId xmlns:a16="http://schemas.microsoft.com/office/drawing/2014/main" id="{0B8046C8-A219-4ECE-9EA7-0D790A3EF3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16432" y="2099615"/>
                <a:ext cx="296548" cy="296548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1588743" y="1414211"/>
                    </a:moveTo>
                    <a:cubicBezTo>
                      <a:pt x="1540407" y="1411706"/>
                      <a:pt x="1506842" y="1440258"/>
                      <a:pt x="1506842" y="1478573"/>
                    </a:cubicBezTo>
                    <a:lnTo>
                      <a:pt x="1506842" y="2462752"/>
                    </a:lnTo>
                    <a:cubicBezTo>
                      <a:pt x="1506842" y="2484086"/>
                      <a:pt x="1516471" y="2503171"/>
                      <a:pt x="1532201" y="2515206"/>
                    </a:cubicBezTo>
                    <a:cubicBezTo>
                      <a:pt x="1552351" y="2541621"/>
                      <a:pt x="1589483" y="2548946"/>
                      <a:pt x="1619199" y="2531790"/>
                    </a:cubicBezTo>
                    <a:lnTo>
                      <a:pt x="2471524" y="2039700"/>
                    </a:lnTo>
                    <a:cubicBezTo>
                      <a:pt x="2509339" y="2017643"/>
                      <a:pt x="2509577" y="1945490"/>
                      <a:pt x="2464719" y="1913406"/>
                    </a:cubicBezTo>
                    <a:cubicBezTo>
                      <a:pt x="2315501" y="1808322"/>
                      <a:pt x="1748389" y="1486683"/>
                      <a:pt x="1588743" y="1414211"/>
                    </a:cubicBezTo>
                    <a:close/>
                    <a:moveTo>
                      <a:pt x="1982320" y="904379"/>
                    </a:moveTo>
                    <a:cubicBezTo>
                      <a:pt x="2575020" y="904379"/>
                      <a:pt x="3055498" y="1384857"/>
                      <a:pt x="3055498" y="1977557"/>
                    </a:cubicBezTo>
                    <a:cubicBezTo>
                      <a:pt x="3055498" y="2570257"/>
                      <a:pt x="2575020" y="3050735"/>
                      <a:pt x="1982320" y="3050735"/>
                    </a:cubicBezTo>
                    <a:cubicBezTo>
                      <a:pt x="1389620" y="3050735"/>
                      <a:pt x="909142" y="2570257"/>
                      <a:pt x="909142" y="1977557"/>
                    </a:cubicBezTo>
                    <a:cubicBezTo>
                      <a:pt x="909142" y="1384857"/>
                      <a:pt x="1389620" y="904379"/>
                      <a:pt x="1982320" y="904379"/>
                    </a:cubicBezTo>
                    <a:close/>
                    <a:moveTo>
                      <a:pt x="1982320" y="537397"/>
                    </a:moveTo>
                    <a:cubicBezTo>
                      <a:pt x="1186942" y="537397"/>
                      <a:pt x="542160" y="1182179"/>
                      <a:pt x="542160" y="1977557"/>
                    </a:cubicBezTo>
                    <a:cubicBezTo>
                      <a:pt x="542160" y="2772935"/>
                      <a:pt x="1186942" y="3417717"/>
                      <a:pt x="1982320" y="3417717"/>
                    </a:cubicBezTo>
                    <a:cubicBezTo>
                      <a:pt x="2777698" y="3417717"/>
                      <a:pt x="3422480" y="2772935"/>
                      <a:pt x="3422480" y="1977557"/>
                    </a:cubicBezTo>
                    <a:cubicBezTo>
                      <a:pt x="3422480" y="1182179"/>
                      <a:pt x="2777698" y="537397"/>
                      <a:pt x="1982320" y="537397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Freeform 20">
                <a:extLst>
                  <a:ext uri="{FF2B5EF4-FFF2-40B4-BE49-F238E27FC236}">
                    <a16:creationId xmlns:a16="http://schemas.microsoft.com/office/drawing/2014/main" id="{D9478F02-FDED-4557-A999-D25A609E454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608791" y="4297323"/>
                <a:ext cx="336694" cy="323742"/>
              </a:xfrm>
              <a:custGeom>
                <a:avLst/>
                <a:gdLst/>
                <a:ahLst/>
                <a:cxnLst/>
                <a:rect l="l" t="t" r="r" b="b"/>
                <a:pathLst>
                  <a:path w="3948393" h="3817544">
                    <a:moveTo>
                      <a:pt x="1888045" y="2370407"/>
                    </a:moveTo>
                    <a:lnTo>
                      <a:pt x="1180379" y="2998560"/>
                    </a:lnTo>
                    <a:lnTo>
                      <a:pt x="695350" y="2712314"/>
                    </a:lnTo>
                    <a:lnTo>
                      <a:pt x="703301" y="3014463"/>
                    </a:lnTo>
                    <a:lnTo>
                      <a:pt x="1888044" y="3817544"/>
                    </a:lnTo>
                    <a:cubicBezTo>
                      <a:pt x="1885393" y="3356368"/>
                      <a:pt x="1874793" y="2911096"/>
                      <a:pt x="1888045" y="2370407"/>
                    </a:cubicBezTo>
                    <a:close/>
                    <a:moveTo>
                      <a:pt x="2059390" y="2370407"/>
                    </a:moveTo>
                    <a:cubicBezTo>
                      <a:pt x="2072642" y="2911096"/>
                      <a:pt x="2062042" y="3356368"/>
                      <a:pt x="2059391" y="3817544"/>
                    </a:cubicBezTo>
                    <a:lnTo>
                      <a:pt x="3244134" y="3014463"/>
                    </a:lnTo>
                    <a:lnTo>
                      <a:pt x="3252085" y="2712314"/>
                    </a:lnTo>
                    <a:lnTo>
                      <a:pt x="2767056" y="2998560"/>
                    </a:lnTo>
                    <a:close/>
                    <a:moveTo>
                      <a:pt x="733907" y="1451867"/>
                    </a:moveTo>
                    <a:lnTo>
                      <a:pt x="0" y="2113471"/>
                    </a:lnTo>
                    <a:lnTo>
                      <a:pt x="1170450" y="2848461"/>
                    </a:lnTo>
                    <a:lnTo>
                      <a:pt x="1919327" y="2170968"/>
                    </a:lnTo>
                    <a:close/>
                    <a:moveTo>
                      <a:pt x="3206900" y="1451867"/>
                    </a:moveTo>
                    <a:lnTo>
                      <a:pt x="2021479" y="2170968"/>
                    </a:lnTo>
                    <a:lnTo>
                      <a:pt x="2770356" y="2848461"/>
                    </a:lnTo>
                    <a:lnTo>
                      <a:pt x="3940806" y="2113471"/>
                    </a:lnTo>
                    <a:close/>
                    <a:moveTo>
                      <a:pt x="1195981" y="0"/>
                    </a:moveTo>
                    <a:lnTo>
                      <a:pt x="10560" y="719101"/>
                    </a:lnTo>
                    <a:lnTo>
                      <a:pt x="759438" y="1396594"/>
                    </a:lnTo>
                    <a:lnTo>
                      <a:pt x="1929887" y="661605"/>
                    </a:lnTo>
                    <a:close/>
                    <a:moveTo>
                      <a:pt x="2762973" y="0"/>
                    </a:moveTo>
                    <a:lnTo>
                      <a:pt x="2029067" y="661605"/>
                    </a:lnTo>
                    <a:lnTo>
                      <a:pt x="3199516" y="1396594"/>
                    </a:lnTo>
                    <a:lnTo>
                      <a:pt x="3948393" y="7191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" name="Donut 93">
              <a:extLst>
                <a:ext uri="{FF2B5EF4-FFF2-40B4-BE49-F238E27FC236}">
                  <a16:creationId xmlns:a16="http://schemas.microsoft.com/office/drawing/2014/main" id="{E280B983-294C-4961-9478-D5021725E2D1}"/>
                </a:ext>
              </a:extLst>
            </p:cNvPr>
            <p:cNvSpPr/>
            <p:nvPr/>
          </p:nvSpPr>
          <p:spPr>
            <a:xfrm>
              <a:off x="7350231" y="1734252"/>
              <a:ext cx="4243993" cy="4243993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AA78A5B-CDAF-4FAD-81AB-AD5BDCE3C39C}"/>
                </a:ext>
              </a:extLst>
            </p:cNvPr>
            <p:cNvGrpSpPr/>
            <p:nvPr/>
          </p:nvGrpSpPr>
          <p:grpSpPr>
            <a:xfrm>
              <a:off x="7907899" y="2308624"/>
              <a:ext cx="3597749" cy="4951423"/>
              <a:chOff x="7907899" y="2308624"/>
              <a:chExt cx="3597749" cy="4951423"/>
            </a:xfrm>
          </p:grpSpPr>
          <p:sp>
            <p:nvSpPr>
              <p:cNvPr id="161" name="자유형: 도형 96">
                <a:extLst>
                  <a:ext uri="{FF2B5EF4-FFF2-40B4-BE49-F238E27FC236}">
                    <a16:creationId xmlns:a16="http://schemas.microsoft.com/office/drawing/2014/main" id="{C01772A2-3F39-43E7-98C8-B27F95849513}"/>
                  </a:ext>
                </a:extLst>
              </p:cNvPr>
              <p:cNvSpPr/>
              <p:nvPr/>
            </p:nvSpPr>
            <p:spPr>
              <a:xfrm rot="8348922">
                <a:off x="11198871" y="4958370"/>
                <a:ext cx="306777" cy="2301677"/>
              </a:xfrm>
              <a:custGeom>
                <a:avLst/>
                <a:gdLst>
                  <a:gd name="connsiteX0" fmla="*/ 0 w 281140"/>
                  <a:gd name="connsiteY0" fmla="*/ 2109328 h 2109330"/>
                  <a:gd name="connsiteX1" fmla="*/ 0 w 281140"/>
                  <a:gd name="connsiteY1" fmla="*/ 0 h 2109330"/>
                  <a:gd name="connsiteX2" fmla="*/ 281140 w 281140"/>
                  <a:gd name="connsiteY2" fmla="*/ 243113 h 2109330"/>
                  <a:gd name="connsiteX3" fmla="*/ 281140 w 281140"/>
                  <a:gd name="connsiteY3" fmla="*/ 2109330 h 210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140" h="2109330">
                    <a:moveTo>
                      <a:pt x="0" y="2109328"/>
                    </a:moveTo>
                    <a:lnTo>
                      <a:pt x="0" y="0"/>
                    </a:lnTo>
                    <a:lnTo>
                      <a:pt x="281140" y="243113"/>
                    </a:lnTo>
                    <a:lnTo>
                      <a:pt x="281140" y="210933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Donut 4">
                <a:extLst>
                  <a:ext uri="{FF2B5EF4-FFF2-40B4-BE49-F238E27FC236}">
                    <a16:creationId xmlns:a16="http://schemas.microsoft.com/office/drawing/2014/main" id="{D8D3D015-211D-48D5-8F87-62D1DF79C3CA}"/>
                  </a:ext>
                </a:extLst>
              </p:cNvPr>
              <p:cNvSpPr/>
              <p:nvPr/>
            </p:nvSpPr>
            <p:spPr>
              <a:xfrm>
                <a:off x="7907899" y="2308624"/>
                <a:ext cx="3099805" cy="3099806"/>
              </a:xfrm>
              <a:prstGeom prst="donut">
                <a:avLst>
                  <a:gd name="adj" fmla="val 366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ound Same Side Corner Rectangle 5">
                <a:extLst>
                  <a:ext uri="{FF2B5EF4-FFF2-40B4-BE49-F238E27FC236}">
                    <a16:creationId xmlns:a16="http://schemas.microsoft.com/office/drawing/2014/main" id="{7557D082-C6C9-4377-B4CB-A12A4C63CAF0}"/>
                  </a:ext>
                </a:extLst>
              </p:cNvPr>
              <p:cNvSpPr/>
              <p:nvPr/>
            </p:nvSpPr>
            <p:spPr>
              <a:xfrm rot="8399802">
                <a:off x="10257449" y="4979836"/>
                <a:ext cx="498891" cy="307559"/>
              </a:xfrm>
              <a:prstGeom prst="round2SameRect">
                <a:avLst>
                  <a:gd name="adj1" fmla="val 31004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945A27E-D3E3-4184-B13F-3CBA32E135BB}"/>
                </a:ext>
              </a:extLst>
            </p:cNvPr>
            <p:cNvGrpSpPr/>
            <p:nvPr/>
          </p:nvGrpSpPr>
          <p:grpSpPr>
            <a:xfrm>
              <a:off x="8045579" y="2409380"/>
              <a:ext cx="2811142" cy="2844985"/>
              <a:chOff x="8045579" y="2409380"/>
              <a:chExt cx="2811142" cy="2844985"/>
            </a:xfrm>
          </p:grpSpPr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B454D263-BEC8-4119-8932-413C7BBE0C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09374" y="3444941"/>
                <a:ext cx="343339" cy="343339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15">
                <a:extLst>
                  <a:ext uri="{FF2B5EF4-FFF2-40B4-BE49-F238E27FC236}">
                    <a16:creationId xmlns:a16="http://schemas.microsoft.com/office/drawing/2014/main" id="{C22ED25A-C66B-443D-9A43-0831EA03F7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74482" y="4174830"/>
                <a:ext cx="392828" cy="392828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Rectangle 1">
                <a:extLst>
                  <a:ext uri="{FF2B5EF4-FFF2-40B4-BE49-F238E27FC236}">
                    <a16:creationId xmlns:a16="http://schemas.microsoft.com/office/drawing/2014/main" id="{4191DFB9-A632-4711-956B-C5291D22F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25535" y="2409380"/>
                <a:ext cx="393582" cy="392828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Trapezoid 11">
                <a:extLst>
                  <a:ext uri="{FF2B5EF4-FFF2-40B4-BE49-F238E27FC236}">
                    <a16:creationId xmlns:a16="http://schemas.microsoft.com/office/drawing/2014/main" id="{294E97DE-F526-4683-976E-6F14253466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10073915" y="2714730"/>
                <a:ext cx="351357" cy="423598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Rectangle 3">
                <a:extLst>
                  <a:ext uri="{FF2B5EF4-FFF2-40B4-BE49-F238E27FC236}">
                    <a16:creationId xmlns:a16="http://schemas.microsoft.com/office/drawing/2014/main" id="{3EBBB569-512F-4DD1-8BD1-52EE00DC876E}"/>
                  </a:ext>
                </a:extLst>
              </p:cNvPr>
              <p:cNvSpPr/>
              <p:nvPr/>
            </p:nvSpPr>
            <p:spPr>
              <a:xfrm rot="3600000">
                <a:off x="8507130" y="4424299"/>
                <a:ext cx="162074" cy="478539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5">
                <a:extLst>
                  <a:ext uri="{FF2B5EF4-FFF2-40B4-BE49-F238E27FC236}">
                    <a16:creationId xmlns:a16="http://schemas.microsoft.com/office/drawing/2014/main" id="{F9D0C5ED-152B-4146-8BCA-698BE91E69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45579" y="3848133"/>
                <a:ext cx="330939" cy="260933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Donut 2">
                <a:extLst>
                  <a:ext uri="{FF2B5EF4-FFF2-40B4-BE49-F238E27FC236}">
                    <a16:creationId xmlns:a16="http://schemas.microsoft.com/office/drawing/2014/main" id="{61F2282A-8C52-4CEF-9810-E69F18ACA0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3511" y="4923426"/>
                <a:ext cx="304410" cy="330939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278CE239-5AAE-4B8A-A382-578484D2E2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48127" y="4821478"/>
                <a:ext cx="257012" cy="330939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Rounded Rectangle 12">
                <a:extLst>
                  <a:ext uri="{FF2B5EF4-FFF2-40B4-BE49-F238E27FC236}">
                    <a16:creationId xmlns:a16="http://schemas.microsoft.com/office/drawing/2014/main" id="{0FC5454E-D203-4C8B-86E8-C5EADAF7CA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47386" y="3842640"/>
                <a:ext cx="309335" cy="30930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2117745" y="2289258"/>
                    </a:moveTo>
                    <a:cubicBezTo>
                      <a:pt x="2253931" y="2373161"/>
                      <a:pt x="2290104" y="2397532"/>
                      <a:pt x="2392952" y="2510010"/>
                    </a:cubicBezTo>
                    <a:cubicBezTo>
                      <a:pt x="2551302" y="2699530"/>
                      <a:pt x="2456894" y="2911213"/>
                      <a:pt x="2285214" y="2987744"/>
                    </a:cubicBezTo>
                    <a:cubicBezTo>
                      <a:pt x="2046443" y="3084914"/>
                      <a:pt x="1864058" y="3073352"/>
                      <a:pt x="1634211" y="2962065"/>
                    </a:cubicBezTo>
                    <a:cubicBezTo>
                      <a:pt x="1390134" y="2803501"/>
                      <a:pt x="1391670" y="2463226"/>
                      <a:pt x="1703848" y="2355742"/>
                    </a:cubicBezTo>
                    <a:cubicBezTo>
                      <a:pt x="1867216" y="2309770"/>
                      <a:pt x="1932946" y="2304275"/>
                      <a:pt x="2117745" y="2289258"/>
                    </a:cubicBezTo>
                    <a:close/>
                    <a:moveTo>
                      <a:pt x="1895201" y="880902"/>
                    </a:moveTo>
                    <a:cubicBezTo>
                      <a:pt x="2049819" y="878570"/>
                      <a:pt x="2210983" y="1023567"/>
                      <a:pt x="2276065" y="1236504"/>
                    </a:cubicBezTo>
                    <a:cubicBezTo>
                      <a:pt x="2350446" y="1479859"/>
                      <a:pt x="2271166" y="1719799"/>
                      <a:pt x="2098990" y="1772423"/>
                    </a:cubicBezTo>
                    <a:cubicBezTo>
                      <a:pt x="1926813" y="1825048"/>
                      <a:pt x="1726940" y="1670429"/>
                      <a:pt x="1652559" y="1427074"/>
                    </a:cubicBezTo>
                    <a:cubicBezTo>
                      <a:pt x="1578180" y="1183717"/>
                      <a:pt x="1657458" y="943778"/>
                      <a:pt x="1829635" y="891153"/>
                    </a:cubicBezTo>
                    <a:close/>
                    <a:moveTo>
                      <a:pt x="2577034" y="759541"/>
                    </a:moveTo>
                    <a:lnTo>
                      <a:pt x="1972441" y="767241"/>
                    </a:lnTo>
                    <a:cubicBezTo>
                      <a:pt x="1929619" y="768623"/>
                      <a:pt x="1886068" y="773785"/>
                      <a:pt x="1842289" y="783004"/>
                    </a:cubicBezTo>
                    <a:cubicBezTo>
                      <a:pt x="1492048" y="856758"/>
                      <a:pt x="1259862" y="1162246"/>
                      <a:pt x="1323686" y="1465331"/>
                    </a:cubicBezTo>
                    <a:cubicBezTo>
                      <a:pt x="1380617" y="1735681"/>
                      <a:pt x="1653838" y="1912801"/>
                      <a:pt x="1960688" y="1894227"/>
                    </a:cubicBezTo>
                    <a:lnTo>
                      <a:pt x="1954787" y="1896039"/>
                    </a:lnTo>
                    <a:cubicBezTo>
                      <a:pt x="1858317" y="2000800"/>
                      <a:pt x="1978682" y="2148499"/>
                      <a:pt x="2028445" y="2210716"/>
                    </a:cubicBezTo>
                    <a:lnTo>
                      <a:pt x="1914361" y="2213518"/>
                    </a:lnTo>
                    <a:cubicBezTo>
                      <a:pt x="1373805" y="2249742"/>
                      <a:pt x="1143478" y="2466102"/>
                      <a:pt x="1177422" y="2809298"/>
                    </a:cubicBezTo>
                    <a:cubicBezTo>
                      <a:pt x="1211366" y="3152493"/>
                      <a:pt x="1741992" y="3244646"/>
                      <a:pt x="2060873" y="3229704"/>
                    </a:cubicBezTo>
                    <a:cubicBezTo>
                      <a:pt x="2379755" y="3214763"/>
                      <a:pt x="2698110" y="2930571"/>
                      <a:pt x="2719230" y="2648210"/>
                    </a:cubicBezTo>
                    <a:cubicBezTo>
                      <a:pt x="2699867" y="2070575"/>
                      <a:pt x="2052418" y="2112562"/>
                      <a:pt x="2282832" y="1799863"/>
                    </a:cubicBezTo>
                    <a:cubicBezTo>
                      <a:pt x="2510843" y="1673695"/>
                      <a:pt x="2641919" y="1435236"/>
                      <a:pt x="2592014" y="1198247"/>
                    </a:cubicBezTo>
                    <a:cubicBezTo>
                      <a:pt x="2566015" y="1074781"/>
                      <a:pt x="2494906" y="970760"/>
                      <a:pt x="2395028" y="897200"/>
                    </a:cubicBezTo>
                    <a:lnTo>
                      <a:pt x="2564389" y="891152"/>
                    </a:lnTo>
                    <a:cubicBezTo>
                      <a:pt x="2644558" y="859402"/>
                      <a:pt x="2739013" y="796695"/>
                      <a:pt x="2769176" y="767327"/>
                    </a:cubicBezTo>
                    <a:cubicBezTo>
                      <a:pt x="2755484" y="761968"/>
                      <a:pt x="2680847" y="759625"/>
                      <a:pt x="2577034" y="759541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Down Arrow 1">
                <a:extLst>
                  <a:ext uri="{FF2B5EF4-FFF2-40B4-BE49-F238E27FC236}">
                    <a16:creationId xmlns:a16="http://schemas.microsoft.com/office/drawing/2014/main" id="{BB006DF5-0F74-49E7-944E-C84918891C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1733" y="3025716"/>
                <a:ext cx="257188" cy="377708"/>
              </a:xfrm>
              <a:custGeom>
                <a:avLst/>
                <a:gdLst/>
                <a:ahLst/>
                <a:cxnLst/>
                <a:rect l="l" t="t" r="r" b="b"/>
                <a:pathLst>
                  <a:path w="2745756" h="4032448">
                    <a:moveTo>
                      <a:pt x="1622229" y="1008112"/>
                    </a:moveTo>
                    <a:lnTo>
                      <a:pt x="2371247" y="1008112"/>
                    </a:lnTo>
                    <a:lnTo>
                      <a:pt x="2371247" y="3081405"/>
                    </a:lnTo>
                    <a:lnTo>
                      <a:pt x="2745756" y="3081405"/>
                    </a:lnTo>
                    <a:lnTo>
                      <a:pt x="1996738" y="4032448"/>
                    </a:lnTo>
                    <a:lnTo>
                      <a:pt x="1247720" y="3081405"/>
                    </a:lnTo>
                    <a:lnTo>
                      <a:pt x="1622229" y="3081405"/>
                    </a:lnTo>
                    <a:close/>
                    <a:moveTo>
                      <a:pt x="749018" y="0"/>
                    </a:moveTo>
                    <a:lnTo>
                      <a:pt x="1498036" y="951043"/>
                    </a:lnTo>
                    <a:lnTo>
                      <a:pt x="1123527" y="951043"/>
                    </a:lnTo>
                    <a:lnTo>
                      <a:pt x="1123527" y="3024336"/>
                    </a:lnTo>
                    <a:lnTo>
                      <a:pt x="374509" y="3024336"/>
                    </a:lnTo>
                    <a:lnTo>
                      <a:pt x="374509" y="951043"/>
                    </a:lnTo>
                    <a:lnTo>
                      <a:pt x="0" y="9510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Isosceles Triangle 7">
                <a:extLst>
                  <a:ext uri="{FF2B5EF4-FFF2-40B4-BE49-F238E27FC236}">
                    <a16:creationId xmlns:a16="http://schemas.microsoft.com/office/drawing/2014/main" id="{4A2653EA-FB6D-4C66-911E-A04F84BD78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38297" y="5013963"/>
                <a:ext cx="300437" cy="209342"/>
              </a:xfrm>
              <a:custGeom>
                <a:avLst/>
                <a:gdLst/>
                <a:ahLst/>
                <a:cxnLst/>
                <a:rect l="l" t="t" r="r" b="b"/>
                <a:pathLst>
                  <a:path w="3974643" h="2769493">
                    <a:moveTo>
                      <a:pt x="2571683" y="1503312"/>
                    </a:moveTo>
                    <a:lnTo>
                      <a:pt x="3971139" y="2769493"/>
                    </a:lnTo>
                    <a:lnTo>
                      <a:pt x="11139" y="2769493"/>
                    </a:lnTo>
                    <a:lnTo>
                      <a:pt x="1379949" y="1519144"/>
                    </a:lnTo>
                    <a:lnTo>
                      <a:pt x="1958490" y="2051854"/>
                    </a:lnTo>
                    <a:close/>
                    <a:moveTo>
                      <a:pt x="3937314" y="281663"/>
                    </a:moveTo>
                    <a:lnTo>
                      <a:pt x="3937314" y="2593551"/>
                    </a:lnTo>
                    <a:lnTo>
                      <a:pt x="2677314" y="1415127"/>
                    </a:lnTo>
                    <a:lnTo>
                      <a:pt x="2832378" y="1270103"/>
                    </a:lnTo>
                    <a:close/>
                    <a:moveTo>
                      <a:pt x="0" y="248514"/>
                    </a:moveTo>
                    <a:lnTo>
                      <a:pt x="1254302" y="1403451"/>
                    </a:lnTo>
                    <a:lnTo>
                      <a:pt x="0" y="2576545"/>
                    </a:lnTo>
                    <a:close/>
                    <a:moveTo>
                      <a:pt x="7636" y="0"/>
                    </a:moveTo>
                    <a:lnTo>
                      <a:pt x="3974643" y="0"/>
                    </a:lnTo>
                    <a:lnTo>
                      <a:pt x="1962498" y="180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6">
                <a:extLst>
                  <a:ext uri="{FF2B5EF4-FFF2-40B4-BE49-F238E27FC236}">
                    <a16:creationId xmlns:a16="http://schemas.microsoft.com/office/drawing/2014/main" id="{81592A68-2B25-416E-B815-7624FB5E7BC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78773">
                <a:off x="10108027" y="4569149"/>
                <a:ext cx="338104" cy="343148"/>
              </a:xfrm>
              <a:custGeom>
                <a:avLst/>
                <a:gdLst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36464 w 3897869"/>
                  <a:gd name="connsiteY3" fmla="*/ 269388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36464 w 3897869"/>
                  <a:gd name="connsiteY3" fmla="*/ 269388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36464 w 3897869"/>
                  <a:gd name="connsiteY3" fmla="*/ 269388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36464 w 3897869"/>
                  <a:gd name="connsiteY3" fmla="*/ 269388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36464 w 3897869"/>
                  <a:gd name="connsiteY3" fmla="*/ 269388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28990 w 3897869"/>
                  <a:gd name="connsiteY3" fmla="*/ 265652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28990 w 3897869"/>
                  <a:gd name="connsiteY3" fmla="*/ 265652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28990 w 3897869"/>
                  <a:gd name="connsiteY3" fmla="*/ 265652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28990 w 3897869"/>
                  <a:gd name="connsiteY3" fmla="*/ 265652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28990 w 3897869"/>
                  <a:gd name="connsiteY3" fmla="*/ 265652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88405 h 3965243"/>
                  <a:gd name="connsiteX1" fmla="*/ 1768767 w 3897869"/>
                  <a:gd name="connsiteY1" fmla="*/ 1407105 h 3965243"/>
                  <a:gd name="connsiteX2" fmla="*/ 1517577 w 3897869"/>
                  <a:gd name="connsiteY2" fmla="*/ 2058791 h 3965243"/>
                  <a:gd name="connsiteX3" fmla="*/ 1928990 w 3897869"/>
                  <a:gd name="connsiteY3" fmla="*/ 2656528 h 3965243"/>
                  <a:gd name="connsiteX4" fmla="*/ 2318674 w 3897869"/>
                  <a:gd name="connsiteY4" fmla="*/ 2023139 h 3965243"/>
                  <a:gd name="connsiteX5" fmla="*/ 2293344 w 3897869"/>
                  <a:gd name="connsiteY5" fmla="*/ 1851009 h 3965243"/>
                  <a:gd name="connsiteX6" fmla="*/ 1853384 w 3897869"/>
                  <a:gd name="connsiteY6" fmla="*/ 1388405 h 3965243"/>
                  <a:gd name="connsiteX7" fmla="*/ 1594841 w 3897869"/>
                  <a:gd name="connsiteY7" fmla="*/ 62434 h 3965243"/>
                  <a:gd name="connsiteX8" fmla="*/ 3869632 w 3897869"/>
                  <a:gd name="connsiteY8" fmla="*/ 1534104 h 3965243"/>
                  <a:gd name="connsiteX9" fmla="*/ 3670773 w 3897869"/>
                  <a:gd name="connsiteY9" fmla="*/ 2442221 h 3965243"/>
                  <a:gd name="connsiteX10" fmla="*/ 3671055 w 3897869"/>
                  <a:gd name="connsiteY10" fmla="*/ 2443164 h 3965243"/>
                  <a:gd name="connsiteX11" fmla="*/ 3164582 w 3897869"/>
                  <a:gd name="connsiteY11" fmla="*/ 2847840 h 3965243"/>
                  <a:gd name="connsiteX12" fmla="*/ 3176822 w 3897869"/>
                  <a:gd name="connsiteY12" fmla="*/ 2861767 h 3965243"/>
                  <a:gd name="connsiteX13" fmla="*/ 3146203 w 3897869"/>
                  <a:gd name="connsiteY13" fmla="*/ 2860537 h 3965243"/>
                  <a:gd name="connsiteX14" fmla="*/ 3151211 w 3897869"/>
                  <a:gd name="connsiteY14" fmla="*/ 2852936 h 3965243"/>
                  <a:gd name="connsiteX15" fmla="*/ 2397082 w 3897869"/>
                  <a:gd name="connsiteY15" fmla="*/ 2581462 h 3965243"/>
                  <a:gd name="connsiteX16" fmla="*/ 2396219 w 3897869"/>
                  <a:gd name="connsiteY16" fmla="*/ 2574988 h 3965243"/>
                  <a:gd name="connsiteX17" fmla="*/ 1746058 w 3897869"/>
                  <a:gd name="connsiteY17" fmla="*/ 3110355 h 3965243"/>
                  <a:gd name="connsiteX18" fmla="*/ 990519 w 3897869"/>
                  <a:gd name="connsiteY18" fmla="*/ 2036564 h 3965243"/>
                  <a:gd name="connsiteX19" fmla="*/ 1593790 w 3897869"/>
                  <a:gd name="connsiteY19" fmla="*/ 984589 h 3965243"/>
                  <a:gd name="connsiteX20" fmla="*/ 1746058 w 3897869"/>
                  <a:gd name="connsiteY20" fmla="*/ 962773 h 3965243"/>
                  <a:gd name="connsiteX21" fmla="*/ 2206475 w 3897869"/>
                  <a:gd name="connsiteY21" fmla="*/ 1190705 h 3965243"/>
                  <a:gd name="connsiteX22" fmla="*/ 2185910 w 3897869"/>
                  <a:gd name="connsiteY22" fmla="*/ 894663 h 3965243"/>
                  <a:gd name="connsiteX23" fmla="*/ 2656644 w 3897869"/>
                  <a:gd name="connsiteY23" fmla="*/ 819919 h 3965243"/>
                  <a:gd name="connsiteX24" fmla="*/ 2828567 w 3897869"/>
                  <a:gd name="connsiteY24" fmla="*/ 2116306 h 3965243"/>
                  <a:gd name="connsiteX25" fmla="*/ 3312378 w 3897869"/>
                  <a:gd name="connsiteY25" fmla="*/ 2058373 h 3965243"/>
                  <a:gd name="connsiteX26" fmla="*/ 3289926 w 3897869"/>
                  <a:gd name="connsiteY26" fmla="*/ 1363476 h 3965243"/>
                  <a:gd name="connsiteX27" fmla="*/ 3290031 w 3897869"/>
                  <a:gd name="connsiteY27" fmla="*/ 1363579 h 3965243"/>
                  <a:gd name="connsiteX28" fmla="*/ 1700745 w 3897869"/>
                  <a:gd name="connsiteY28" fmla="*/ 591812 h 3965243"/>
                  <a:gd name="connsiteX29" fmla="*/ 571995 w 3897869"/>
                  <a:gd name="connsiteY29" fmla="*/ 2290946 h 3965243"/>
                  <a:gd name="connsiteX30" fmla="*/ 2267548 w 3897869"/>
                  <a:gd name="connsiteY30" fmla="*/ 3425067 h 3965243"/>
                  <a:gd name="connsiteX31" fmla="*/ 3194376 w 3897869"/>
                  <a:gd name="connsiteY31" fmla="*/ 3089434 h 3965243"/>
                  <a:gd name="connsiteX32" fmla="*/ 3268026 w 3897869"/>
                  <a:gd name="connsiteY32" fmla="*/ 3526326 h 3965243"/>
                  <a:gd name="connsiteX33" fmla="*/ 2347298 w 3897869"/>
                  <a:gd name="connsiteY33" fmla="*/ 3920822 h 3965243"/>
                  <a:gd name="connsiteX34" fmla="*/ 42617 w 3897869"/>
                  <a:gd name="connsiteY34" fmla="*/ 2396849 h 3965243"/>
                  <a:gd name="connsiteX35" fmla="*/ 1594841 w 3897869"/>
                  <a:gd name="connsiteY35" fmla="*/ 62434 h 3965243"/>
                  <a:gd name="connsiteX0" fmla="*/ 1853384 w 3897869"/>
                  <a:gd name="connsiteY0" fmla="*/ 1370964 h 3947802"/>
                  <a:gd name="connsiteX1" fmla="*/ 1768767 w 3897869"/>
                  <a:gd name="connsiteY1" fmla="*/ 1389664 h 3947802"/>
                  <a:gd name="connsiteX2" fmla="*/ 1517577 w 3897869"/>
                  <a:gd name="connsiteY2" fmla="*/ 2041350 h 3947802"/>
                  <a:gd name="connsiteX3" fmla="*/ 1928990 w 3897869"/>
                  <a:gd name="connsiteY3" fmla="*/ 2639087 h 3947802"/>
                  <a:gd name="connsiteX4" fmla="*/ 2318674 w 3897869"/>
                  <a:gd name="connsiteY4" fmla="*/ 2005698 h 3947802"/>
                  <a:gd name="connsiteX5" fmla="*/ 2293344 w 3897869"/>
                  <a:gd name="connsiteY5" fmla="*/ 1833568 h 3947802"/>
                  <a:gd name="connsiteX6" fmla="*/ 1853384 w 3897869"/>
                  <a:gd name="connsiteY6" fmla="*/ 1370964 h 3947802"/>
                  <a:gd name="connsiteX7" fmla="*/ 1594841 w 3897869"/>
                  <a:gd name="connsiteY7" fmla="*/ 44993 h 3947802"/>
                  <a:gd name="connsiteX8" fmla="*/ 3869632 w 3897869"/>
                  <a:gd name="connsiteY8" fmla="*/ 1516663 h 3947802"/>
                  <a:gd name="connsiteX9" fmla="*/ 3670773 w 3897869"/>
                  <a:gd name="connsiteY9" fmla="*/ 2424780 h 3947802"/>
                  <a:gd name="connsiteX10" fmla="*/ 3671055 w 3897869"/>
                  <a:gd name="connsiteY10" fmla="*/ 2425723 h 3947802"/>
                  <a:gd name="connsiteX11" fmla="*/ 3164582 w 3897869"/>
                  <a:gd name="connsiteY11" fmla="*/ 2830399 h 3947802"/>
                  <a:gd name="connsiteX12" fmla="*/ 3176822 w 3897869"/>
                  <a:gd name="connsiteY12" fmla="*/ 2844326 h 3947802"/>
                  <a:gd name="connsiteX13" fmla="*/ 3146203 w 3897869"/>
                  <a:gd name="connsiteY13" fmla="*/ 2843096 h 3947802"/>
                  <a:gd name="connsiteX14" fmla="*/ 3151211 w 3897869"/>
                  <a:gd name="connsiteY14" fmla="*/ 2835495 h 3947802"/>
                  <a:gd name="connsiteX15" fmla="*/ 2397082 w 3897869"/>
                  <a:gd name="connsiteY15" fmla="*/ 2564021 h 3947802"/>
                  <a:gd name="connsiteX16" fmla="*/ 2396219 w 3897869"/>
                  <a:gd name="connsiteY16" fmla="*/ 2557547 h 3947802"/>
                  <a:gd name="connsiteX17" fmla="*/ 1746058 w 3897869"/>
                  <a:gd name="connsiteY17" fmla="*/ 3092914 h 3947802"/>
                  <a:gd name="connsiteX18" fmla="*/ 990519 w 3897869"/>
                  <a:gd name="connsiteY18" fmla="*/ 2019123 h 3947802"/>
                  <a:gd name="connsiteX19" fmla="*/ 1593790 w 3897869"/>
                  <a:gd name="connsiteY19" fmla="*/ 967148 h 3947802"/>
                  <a:gd name="connsiteX20" fmla="*/ 1746058 w 3897869"/>
                  <a:gd name="connsiteY20" fmla="*/ 945332 h 3947802"/>
                  <a:gd name="connsiteX21" fmla="*/ 2206475 w 3897869"/>
                  <a:gd name="connsiteY21" fmla="*/ 1173264 h 3947802"/>
                  <a:gd name="connsiteX22" fmla="*/ 2185910 w 3897869"/>
                  <a:gd name="connsiteY22" fmla="*/ 877222 h 3947802"/>
                  <a:gd name="connsiteX23" fmla="*/ 2656644 w 3897869"/>
                  <a:gd name="connsiteY23" fmla="*/ 802478 h 3947802"/>
                  <a:gd name="connsiteX24" fmla="*/ 2828567 w 3897869"/>
                  <a:gd name="connsiteY24" fmla="*/ 2098865 h 3947802"/>
                  <a:gd name="connsiteX25" fmla="*/ 3312378 w 3897869"/>
                  <a:gd name="connsiteY25" fmla="*/ 2040932 h 3947802"/>
                  <a:gd name="connsiteX26" fmla="*/ 3289926 w 3897869"/>
                  <a:gd name="connsiteY26" fmla="*/ 1346035 h 3947802"/>
                  <a:gd name="connsiteX27" fmla="*/ 3290031 w 3897869"/>
                  <a:gd name="connsiteY27" fmla="*/ 1346138 h 3947802"/>
                  <a:gd name="connsiteX28" fmla="*/ 1700745 w 3897869"/>
                  <a:gd name="connsiteY28" fmla="*/ 574371 h 3947802"/>
                  <a:gd name="connsiteX29" fmla="*/ 571995 w 3897869"/>
                  <a:gd name="connsiteY29" fmla="*/ 2273505 h 3947802"/>
                  <a:gd name="connsiteX30" fmla="*/ 2267548 w 3897869"/>
                  <a:gd name="connsiteY30" fmla="*/ 3407626 h 3947802"/>
                  <a:gd name="connsiteX31" fmla="*/ 3194376 w 3897869"/>
                  <a:gd name="connsiteY31" fmla="*/ 3071993 h 3947802"/>
                  <a:gd name="connsiteX32" fmla="*/ 3268026 w 3897869"/>
                  <a:gd name="connsiteY32" fmla="*/ 3508885 h 3947802"/>
                  <a:gd name="connsiteX33" fmla="*/ 2347298 w 3897869"/>
                  <a:gd name="connsiteY33" fmla="*/ 3903381 h 3947802"/>
                  <a:gd name="connsiteX34" fmla="*/ 42617 w 3897869"/>
                  <a:gd name="connsiteY34" fmla="*/ 2379408 h 3947802"/>
                  <a:gd name="connsiteX35" fmla="*/ 1594841 w 3897869"/>
                  <a:gd name="connsiteY35" fmla="*/ 44993 h 3947802"/>
                  <a:gd name="connsiteX0" fmla="*/ 1853384 w 3897869"/>
                  <a:gd name="connsiteY0" fmla="*/ 1370964 h 3947802"/>
                  <a:gd name="connsiteX1" fmla="*/ 1768767 w 3897869"/>
                  <a:gd name="connsiteY1" fmla="*/ 1389664 h 3947802"/>
                  <a:gd name="connsiteX2" fmla="*/ 1517577 w 3897869"/>
                  <a:gd name="connsiteY2" fmla="*/ 2041350 h 3947802"/>
                  <a:gd name="connsiteX3" fmla="*/ 1928990 w 3897869"/>
                  <a:gd name="connsiteY3" fmla="*/ 2639087 h 3947802"/>
                  <a:gd name="connsiteX4" fmla="*/ 2318674 w 3897869"/>
                  <a:gd name="connsiteY4" fmla="*/ 2005698 h 3947802"/>
                  <a:gd name="connsiteX5" fmla="*/ 2293344 w 3897869"/>
                  <a:gd name="connsiteY5" fmla="*/ 1833568 h 3947802"/>
                  <a:gd name="connsiteX6" fmla="*/ 1853384 w 3897869"/>
                  <a:gd name="connsiteY6" fmla="*/ 1370964 h 3947802"/>
                  <a:gd name="connsiteX7" fmla="*/ 1594841 w 3897869"/>
                  <a:gd name="connsiteY7" fmla="*/ 44993 h 3947802"/>
                  <a:gd name="connsiteX8" fmla="*/ 3869632 w 3897869"/>
                  <a:gd name="connsiteY8" fmla="*/ 1516663 h 3947802"/>
                  <a:gd name="connsiteX9" fmla="*/ 3670773 w 3897869"/>
                  <a:gd name="connsiteY9" fmla="*/ 2424780 h 3947802"/>
                  <a:gd name="connsiteX10" fmla="*/ 3671055 w 3897869"/>
                  <a:gd name="connsiteY10" fmla="*/ 2425723 h 3947802"/>
                  <a:gd name="connsiteX11" fmla="*/ 3164582 w 3897869"/>
                  <a:gd name="connsiteY11" fmla="*/ 2830399 h 3947802"/>
                  <a:gd name="connsiteX12" fmla="*/ 3176822 w 3897869"/>
                  <a:gd name="connsiteY12" fmla="*/ 2844326 h 3947802"/>
                  <a:gd name="connsiteX13" fmla="*/ 3146203 w 3897869"/>
                  <a:gd name="connsiteY13" fmla="*/ 2843096 h 3947802"/>
                  <a:gd name="connsiteX14" fmla="*/ 3151211 w 3897869"/>
                  <a:gd name="connsiteY14" fmla="*/ 2835495 h 3947802"/>
                  <a:gd name="connsiteX15" fmla="*/ 2397082 w 3897869"/>
                  <a:gd name="connsiteY15" fmla="*/ 2564021 h 3947802"/>
                  <a:gd name="connsiteX16" fmla="*/ 2396219 w 3897869"/>
                  <a:gd name="connsiteY16" fmla="*/ 2557547 h 3947802"/>
                  <a:gd name="connsiteX17" fmla="*/ 1746058 w 3897869"/>
                  <a:gd name="connsiteY17" fmla="*/ 3092914 h 3947802"/>
                  <a:gd name="connsiteX18" fmla="*/ 990519 w 3897869"/>
                  <a:gd name="connsiteY18" fmla="*/ 2019123 h 3947802"/>
                  <a:gd name="connsiteX19" fmla="*/ 1593790 w 3897869"/>
                  <a:gd name="connsiteY19" fmla="*/ 967148 h 3947802"/>
                  <a:gd name="connsiteX20" fmla="*/ 1746058 w 3897869"/>
                  <a:gd name="connsiteY20" fmla="*/ 945332 h 3947802"/>
                  <a:gd name="connsiteX21" fmla="*/ 2206475 w 3897869"/>
                  <a:gd name="connsiteY21" fmla="*/ 1173264 h 3947802"/>
                  <a:gd name="connsiteX22" fmla="*/ 2185910 w 3897869"/>
                  <a:gd name="connsiteY22" fmla="*/ 877222 h 3947802"/>
                  <a:gd name="connsiteX23" fmla="*/ 2656644 w 3897869"/>
                  <a:gd name="connsiteY23" fmla="*/ 802478 h 3947802"/>
                  <a:gd name="connsiteX24" fmla="*/ 2828567 w 3897869"/>
                  <a:gd name="connsiteY24" fmla="*/ 2098865 h 3947802"/>
                  <a:gd name="connsiteX25" fmla="*/ 3312378 w 3897869"/>
                  <a:gd name="connsiteY25" fmla="*/ 2040932 h 3947802"/>
                  <a:gd name="connsiteX26" fmla="*/ 3289926 w 3897869"/>
                  <a:gd name="connsiteY26" fmla="*/ 1346035 h 3947802"/>
                  <a:gd name="connsiteX27" fmla="*/ 3290031 w 3897869"/>
                  <a:gd name="connsiteY27" fmla="*/ 1346138 h 3947802"/>
                  <a:gd name="connsiteX28" fmla="*/ 1700745 w 3897869"/>
                  <a:gd name="connsiteY28" fmla="*/ 574371 h 3947802"/>
                  <a:gd name="connsiteX29" fmla="*/ 571995 w 3897869"/>
                  <a:gd name="connsiteY29" fmla="*/ 2273505 h 3947802"/>
                  <a:gd name="connsiteX30" fmla="*/ 2267548 w 3897869"/>
                  <a:gd name="connsiteY30" fmla="*/ 3407626 h 3947802"/>
                  <a:gd name="connsiteX31" fmla="*/ 3194376 w 3897869"/>
                  <a:gd name="connsiteY31" fmla="*/ 3071993 h 3947802"/>
                  <a:gd name="connsiteX32" fmla="*/ 3268026 w 3897869"/>
                  <a:gd name="connsiteY32" fmla="*/ 3508885 h 3947802"/>
                  <a:gd name="connsiteX33" fmla="*/ 2347298 w 3897869"/>
                  <a:gd name="connsiteY33" fmla="*/ 3903381 h 3947802"/>
                  <a:gd name="connsiteX34" fmla="*/ 42617 w 3897869"/>
                  <a:gd name="connsiteY34" fmla="*/ 2379408 h 3947802"/>
                  <a:gd name="connsiteX35" fmla="*/ 1594841 w 3897869"/>
                  <a:gd name="connsiteY35" fmla="*/ 44993 h 3947802"/>
                  <a:gd name="connsiteX0" fmla="*/ 1853384 w 3897869"/>
                  <a:gd name="connsiteY0" fmla="*/ 1370964 h 3947802"/>
                  <a:gd name="connsiteX1" fmla="*/ 1768767 w 3897869"/>
                  <a:gd name="connsiteY1" fmla="*/ 1389664 h 3947802"/>
                  <a:gd name="connsiteX2" fmla="*/ 1517577 w 3897869"/>
                  <a:gd name="connsiteY2" fmla="*/ 2041350 h 3947802"/>
                  <a:gd name="connsiteX3" fmla="*/ 1928990 w 3897869"/>
                  <a:gd name="connsiteY3" fmla="*/ 2639087 h 3947802"/>
                  <a:gd name="connsiteX4" fmla="*/ 2318674 w 3897869"/>
                  <a:gd name="connsiteY4" fmla="*/ 2005698 h 3947802"/>
                  <a:gd name="connsiteX5" fmla="*/ 2293344 w 3897869"/>
                  <a:gd name="connsiteY5" fmla="*/ 1833568 h 3947802"/>
                  <a:gd name="connsiteX6" fmla="*/ 1853384 w 3897869"/>
                  <a:gd name="connsiteY6" fmla="*/ 1370964 h 3947802"/>
                  <a:gd name="connsiteX7" fmla="*/ 1594841 w 3897869"/>
                  <a:gd name="connsiteY7" fmla="*/ 44993 h 3947802"/>
                  <a:gd name="connsiteX8" fmla="*/ 3869632 w 3897869"/>
                  <a:gd name="connsiteY8" fmla="*/ 1516663 h 3947802"/>
                  <a:gd name="connsiteX9" fmla="*/ 3670773 w 3897869"/>
                  <a:gd name="connsiteY9" fmla="*/ 2424780 h 3947802"/>
                  <a:gd name="connsiteX10" fmla="*/ 3671055 w 3897869"/>
                  <a:gd name="connsiteY10" fmla="*/ 2425723 h 3947802"/>
                  <a:gd name="connsiteX11" fmla="*/ 3164582 w 3897869"/>
                  <a:gd name="connsiteY11" fmla="*/ 2830399 h 3947802"/>
                  <a:gd name="connsiteX12" fmla="*/ 3176822 w 3897869"/>
                  <a:gd name="connsiteY12" fmla="*/ 2844326 h 3947802"/>
                  <a:gd name="connsiteX13" fmla="*/ 3146203 w 3897869"/>
                  <a:gd name="connsiteY13" fmla="*/ 2843096 h 3947802"/>
                  <a:gd name="connsiteX14" fmla="*/ 3151211 w 3897869"/>
                  <a:gd name="connsiteY14" fmla="*/ 2835495 h 3947802"/>
                  <a:gd name="connsiteX15" fmla="*/ 2397082 w 3897869"/>
                  <a:gd name="connsiteY15" fmla="*/ 2564021 h 3947802"/>
                  <a:gd name="connsiteX16" fmla="*/ 2396219 w 3897869"/>
                  <a:gd name="connsiteY16" fmla="*/ 2557547 h 3947802"/>
                  <a:gd name="connsiteX17" fmla="*/ 1746058 w 3897869"/>
                  <a:gd name="connsiteY17" fmla="*/ 3092914 h 3947802"/>
                  <a:gd name="connsiteX18" fmla="*/ 990519 w 3897869"/>
                  <a:gd name="connsiteY18" fmla="*/ 2019123 h 3947802"/>
                  <a:gd name="connsiteX19" fmla="*/ 1593790 w 3897869"/>
                  <a:gd name="connsiteY19" fmla="*/ 967148 h 3947802"/>
                  <a:gd name="connsiteX20" fmla="*/ 1746058 w 3897869"/>
                  <a:gd name="connsiteY20" fmla="*/ 945332 h 3947802"/>
                  <a:gd name="connsiteX21" fmla="*/ 2206475 w 3897869"/>
                  <a:gd name="connsiteY21" fmla="*/ 1173264 h 3947802"/>
                  <a:gd name="connsiteX22" fmla="*/ 2185910 w 3897869"/>
                  <a:gd name="connsiteY22" fmla="*/ 877222 h 3947802"/>
                  <a:gd name="connsiteX23" fmla="*/ 2656644 w 3897869"/>
                  <a:gd name="connsiteY23" fmla="*/ 802478 h 3947802"/>
                  <a:gd name="connsiteX24" fmla="*/ 2828567 w 3897869"/>
                  <a:gd name="connsiteY24" fmla="*/ 2098865 h 3947802"/>
                  <a:gd name="connsiteX25" fmla="*/ 3312378 w 3897869"/>
                  <a:gd name="connsiteY25" fmla="*/ 2040932 h 3947802"/>
                  <a:gd name="connsiteX26" fmla="*/ 3289926 w 3897869"/>
                  <a:gd name="connsiteY26" fmla="*/ 1346035 h 3947802"/>
                  <a:gd name="connsiteX27" fmla="*/ 3290031 w 3897869"/>
                  <a:gd name="connsiteY27" fmla="*/ 1346138 h 3947802"/>
                  <a:gd name="connsiteX28" fmla="*/ 1700745 w 3897869"/>
                  <a:gd name="connsiteY28" fmla="*/ 574371 h 3947802"/>
                  <a:gd name="connsiteX29" fmla="*/ 571995 w 3897869"/>
                  <a:gd name="connsiteY29" fmla="*/ 2273505 h 3947802"/>
                  <a:gd name="connsiteX30" fmla="*/ 2267548 w 3897869"/>
                  <a:gd name="connsiteY30" fmla="*/ 3407626 h 3947802"/>
                  <a:gd name="connsiteX31" fmla="*/ 3194376 w 3897869"/>
                  <a:gd name="connsiteY31" fmla="*/ 3071993 h 3947802"/>
                  <a:gd name="connsiteX32" fmla="*/ 3268026 w 3897869"/>
                  <a:gd name="connsiteY32" fmla="*/ 3508885 h 3947802"/>
                  <a:gd name="connsiteX33" fmla="*/ 2347298 w 3897869"/>
                  <a:gd name="connsiteY33" fmla="*/ 3903381 h 3947802"/>
                  <a:gd name="connsiteX34" fmla="*/ 42617 w 3897869"/>
                  <a:gd name="connsiteY34" fmla="*/ 2379408 h 3947802"/>
                  <a:gd name="connsiteX35" fmla="*/ 1594841 w 3897869"/>
                  <a:gd name="connsiteY35" fmla="*/ 44993 h 3947802"/>
                  <a:gd name="connsiteX0" fmla="*/ 1853384 w 3897869"/>
                  <a:gd name="connsiteY0" fmla="*/ 1362894 h 3939732"/>
                  <a:gd name="connsiteX1" fmla="*/ 1768767 w 3897869"/>
                  <a:gd name="connsiteY1" fmla="*/ 1381594 h 3939732"/>
                  <a:gd name="connsiteX2" fmla="*/ 1517577 w 3897869"/>
                  <a:gd name="connsiteY2" fmla="*/ 2033280 h 3939732"/>
                  <a:gd name="connsiteX3" fmla="*/ 1928990 w 3897869"/>
                  <a:gd name="connsiteY3" fmla="*/ 2631017 h 3939732"/>
                  <a:gd name="connsiteX4" fmla="*/ 2318674 w 3897869"/>
                  <a:gd name="connsiteY4" fmla="*/ 1997628 h 3939732"/>
                  <a:gd name="connsiteX5" fmla="*/ 2293344 w 3897869"/>
                  <a:gd name="connsiteY5" fmla="*/ 1825498 h 3939732"/>
                  <a:gd name="connsiteX6" fmla="*/ 1853384 w 3897869"/>
                  <a:gd name="connsiteY6" fmla="*/ 1362894 h 3939732"/>
                  <a:gd name="connsiteX7" fmla="*/ 1594841 w 3897869"/>
                  <a:gd name="connsiteY7" fmla="*/ 36923 h 3939732"/>
                  <a:gd name="connsiteX8" fmla="*/ 3869632 w 3897869"/>
                  <a:gd name="connsiteY8" fmla="*/ 1508593 h 3939732"/>
                  <a:gd name="connsiteX9" fmla="*/ 3670773 w 3897869"/>
                  <a:gd name="connsiteY9" fmla="*/ 2416710 h 3939732"/>
                  <a:gd name="connsiteX10" fmla="*/ 3671055 w 3897869"/>
                  <a:gd name="connsiteY10" fmla="*/ 2417653 h 3939732"/>
                  <a:gd name="connsiteX11" fmla="*/ 3164582 w 3897869"/>
                  <a:gd name="connsiteY11" fmla="*/ 2822329 h 3939732"/>
                  <a:gd name="connsiteX12" fmla="*/ 3176822 w 3897869"/>
                  <a:gd name="connsiteY12" fmla="*/ 2836256 h 3939732"/>
                  <a:gd name="connsiteX13" fmla="*/ 3146203 w 3897869"/>
                  <a:gd name="connsiteY13" fmla="*/ 2835026 h 3939732"/>
                  <a:gd name="connsiteX14" fmla="*/ 3151211 w 3897869"/>
                  <a:gd name="connsiteY14" fmla="*/ 2827425 h 3939732"/>
                  <a:gd name="connsiteX15" fmla="*/ 2397082 w 3897869"/>
                  <a:gd name="connsiteY15" fmla="*/ 2555951 h 3939732"/>
                  <a:gd name="connsiteX16" fmla="*/ 2396219 w 3897869"/>
                  <a:gd name="connsiteY16" fmla="*/ 2549477 h 3939732"/>
                  <a:gd name="connsiteX17" fmla="*/ 1746058 w 3897869"/>
                  <a:gd name="connsiteY17" fmla="*/ 3084844 h 3939732"/>
                  <a:gd name="connsiteX18" fmla="*/ 990519 w 3897869"/>
                  <a:gd name="connsiteY18" fmla="*/ 2011053 h 3939732"/>
                  <a:gd name="connsiteX19" fmla="*/ 1593790 w 3897869"/>
                  <a:gd name="connsiteY19" fmla="*/ 959078 h 3939732"/>
                  <a:gd name="connsiteX20" fmla="*/ 1746058 w 3897869"/>
                  <a:gd name="connsiteY20" fmla="*/ 937262 h 3939732"/>
                  <a:gd name="connsiteX21" fmla="*/ 2206475 w 3897869"/>
                  <a:gd name="connsiteY21" fmla="*/ 1165194 h 3939732"/>
                  <a:gd name="connsiteX22" fmla="*/ 2185910 w 3897869"/>
                  <a:gd name="connsiteY22" fmla="*/ 869152 h 3939732"/>
                  <a:gd name="connsiteX23" fmla="*/ 2656644 w 3897869"/>
                  <a:gd name="connsiteY23" fmla="*/ 794408 h 3939732"/>
                  <a:gd name="connsiteX24" fmla="*/ 2828567 w 3897869"/>
                  <a:gd name="connsiteY24" fmla="*/ 2090795 h 3939732"/>
                  <a:gd name="connsiteX25" fmla="*/ 3312378 w 3897869"/>
                  <a:gd name="connsiteY25" fmla="*/ 2032862 h 3939732"/>
                  <a:gd name="connsiteX26" fmla="*/ 3289926 w 3897869"/>
                  <a:gd name="connsiteY26" fmla="*/ 1337965 h 3939732"/>
                  <a:gd name="connsiteX27" fmla="*/ 3290031 w 3897869"/>
                  <a:gd name="connsiteY27" fmla="*/ 1338068 h 3939732"/>
                  <a:gd name="connsiteX28" fmla="*/ 1700745 w 3897869"/>
                  <a:gd name="connsiteY28" fmla="*/ 566301 h 3939732"/>
                  <a:gd name="connsiteX29" fmla="*/ 571995 w 3897869"/>
                  <a:gd name="connsiteY29" fmla="*/ 2265435 h 3939732"/>
                  <a:gd name="connsiteX30" fmla="*/ 2267548 w 3897869"/>
                  <a:gd name="connsiteY30" fmla="*/ 3399556 h 3939732"/>
                  <a:gd name="connsiteX31" fmla="*/ 3194376 w 3897869"/>
                  <a:gd name="connsiteY31" fmla="*/ 3063923 h 3939732"/>
                  <a:gd name="connsiteX32" fmla="*/ 3268026 w 3897869"/>
                  <a:gd name="connsiteY32" fmla="*/ 3500815 h 3939732"/>
                  <a:gd name="connsiteX33" fmla="*/ 2347298 w 3897869"/>
                  <a:gd name="connsiteY33" fmla="*/ 3895311 h 3939732"/>
                  <a:gd name="connsiteX34" fmla="*/ 42617 w 3897869"/>
                  <a:gd name="connsiteY34" fmla="*/ 2371338 h 3939732"/>
                  <a:gd name="connsiteX35" fmla="*/ 1594841 w 3897869"/>
                  <a:gd name="connsiteY35" fmla="*/ 36923 h 3939732"/>
                  <a:gd name="connsiteX0" fmla="*/ 1853384 w 3897869"/>
                  <a:gd name="connsiteY0" fmla="*/ 1371624 h 3948462"/>
                  <a:gd name="connsiteX1" fmla="*/ 1768767 w 3897869"/>
                  <a:gd name="connsiteY1" fmla="*/ 1390324 h 3948462"/>
                  <a:gd name="connsiteX2" fmla="*/ 1517577 w 3897869"/>
                  <a:gd name="connsiteY2" fmla="*/ 2042010 h 3948462"/>
                  <a:gd name="connsiteX3" fmla="*/ 1928990 w 3897869"/>
                  <a:gd name="connsiteY3" fmla="*/ 2639747 h 3948462"/>
                  <a:gd name="connsiteX4" fmla="*/ 2318674 w 3897869"/>
                  <a:gd name="connsiteY4" fmla="*/ 2006358 h 3948462"/>
                  <a:gd name="connsiteX5" fmla="*/ 2293344 w 3897869"/>
                  <a:gd name="connsiteY5" fmla="*/ 1834228 h 3948462"/>
                  <a:gd name="connsiteX6" fmla="*/ 1853384 w 3897869"/>
                  <a:gd name="connsiteY6" fmla="*/ 1371624 h 3948462"/>
                  <a:gd name="connsiteX7" fmla="*/ 1594841 w 3897869"/>
                  <a:gd name="connsiteY7" fmla="*/ 45653 h 3948462"/>
                  <a:gd name="connsiteX8" fmla="*/ 3869632 w 3897869"/>
                  <a:gd name="connsiteY8" fmla="*/ 1517323 h 3948462"/>
                  <a:gd name="connsiteX9" fmla="*/ 3670773 w 3897869"/>
                  <a:gd name="connsiteY9" fmla="*/ 2425440 h 3948462"/>
                  <a:gd name="connsiteX10" fmla="*/ 3671055 w 3897869"/>
                  <a:gd name="connsiteY10" fmla="*/ 2426383 h 3948462"/>
                  <a:gd name="connsiteX11" fmla="*/ 3164582 w 3897869"/>
                  <a:gd name="connsiteY11" fmla="*/ 2831059 h 3948462"/>
                  <a:gd name="connsiteX12" fmla="*/ 3176822 w 3897869"/>
                  <a:gd name="connsiteY12" fmla="*/ 2844986 h 3948462"/>
                  <a:gd name="connsiteX13" fmla="*/ 3146203 w 3897869"/>
                  <a:gd name="connsiteY13" fmla="*/ 2843756 h 3948462"/>
                  <a:gd name="connsiteX14" fmla="*/ 3151211 w 3897869"/>
                  <a:gd name="connsiteY14" fmla="*/ 2836155 h 3948462"/>
                  <a:gd name="connsiteX15" fmla="*/ 2397082 w 3897869"/>
                  <a:gd name="connsiteY15" fmla="*/ 2564681 h 3948462"/>
                  <a:gd name="connsiteX16" fmla="*/ 2396219 w 3897869"/>
                  <a:gd name="connsiteY16" fmla="*/ 2558207 h 3948462"/>
                  <a:gd name="connsiteX17" fmla="*/ 1746058 w 3897869"/>
                  <a:gd name="connsiteY17" fmla="*/ 3093574 h 3948462"/>
                  <a:gd name="connsiteX18" fmla="*/ 990519 w 3897869"/>
                  <a:gd name="connsiteY18" fmla="*/ 2019783 h 3948462"/>
                  <a:gd name="connsiteX19" fmla="*/ 1593790 w 3897869"/>
                  <a:gd name="connsiteY19" fmla="*/ 967808 h 3948462"/>
                  <a:gd name="connsiteX20" fmla="*/ 1746058 w 3897869"/>
                  <a:gd name="connsiteY20" fmla="*/ 945992 h 3948462"/>
                  <a:gd name="connsiteX21" fmla="*/ 2206475 w 3897869"/>
                  <a:gd name="connsiteY21" fmla="*/ 1173924 h 3948462"/>
                  <a:gd name="connsiteX22" fmla="*/ 2185910 w 3897869"/>
                  <a:gd name="connsiteY22" fmla="*/ 877882 h 3948462"/>
                  <a:gd name="connsiteX23" fmla="*/ 2656644 w 3897869"/>
                  <a:gd name="connsiteY23" fmla="*/ 803138 h 3948462"/>
                  <a:gd name="connsiteX24" fmla="*/ 2828567 w 3897869"/>
                  <a:gd name="connsiteY24" fmla="*/ 2099525 h 3948462"/>
                  <a:gd name="connsiteX25" fmla="*/ 3312378 w 3897869"/>
                  <a:gd name="connsiteY25" fmla="*/ 2041592 h 3948462"/>
                  <a:gd name="connsiteX26" fmla="*/ 3289926 w 3897869"/>
                  <a:gd name="connsiteY26" fmla="*/ 1346695 h 3948462"/>
                  <a:gd name="connsiteX27" fmla="*/ 3290031 w 3897869"/>
                  <a:gd name="connsiteY27" fmla="*/ 1346798 h 3948462"/>
                  <a:gd name="connsiteX28" fmla="*/ 1700745 w 3897869"/>
                  <a:gd name="connsiteY28" fmla="*/ 575031 h 3948462"/>
                  <a:gd name="connsiteX29" fmla="*/ 571995 w 3897869"/>
                  <a:gd name="connsiteY29" fmla="*/ 2274165 h 3948462"/>
                  <a:gd name="connsiteX30" fmla="*/ 2267548 w 3897869"/>
                  <a:gd name="connsiteY30" fmla="*/ 3408286 h 3948462"/>
                  <a:gd name="connsiteX31" fmla="*/ 3194376 w 3897869"/>
                  <a:gd name="connsiteY31" fmla="*/ 3072653 h 3948462"/>
                  <a:gd name="connsiteX32" fmla="*/ 3268026 w 3897869"/>
                  <a:gd name="connsiteY32" fmla="*/ 3509545 h 3948462"/>
                  <a:gd name="connsiteX33" fmla="*/ 2347298 w 3897869"/>
                  <a:gd name="connsiteY33" fmla="*/ 3904041 h 3948462"/>
                  <a:gd name="connsiteX34" fmla="*/ 42617 w 3897869"/>
                  <a:gd name="connsiteY34" fmla="*/ 2380068 h 3948462"/>
                  <a:gd name="connsiteX35" fmla="*/ 1594841 w 3897869"/>
                  <a:gd name="connsiteY35" fmla="*/ 45653 h 3948462"/>
                  <a:gd name="connsiteX0" fmla="*/ 1853384 w 3876965"/>
                  <a:gd name="connsiteY0" fmla="*/ 1371624 h 3948462"/>
                  <a:gd name="connsiteX1" fmla="*/ 1768767 w 3876965"/>
                  <a:gd name="connsiteY1" fmla="*/ 1390324 h 3948462"/>
                  <a:gd name="connsiteX2" fmla="*/ 1517577 w 3876965"/>
                  <a:gd name="connsiteY2" fmla="*/ 2042010 h 3948462"/>
                  <a:gd name="connsiteX3" fmla="*/ 1928990 w 3876965"/>
                  <a:gd name="connsiteY3" fmla="*/ 2639747 h 3948462"/>
                  <a:gd name="connsiteX4" fmla="*/ 2318674 w 3876965"/>
                  <a:gd name="connsiteY4" fmla="*/ 2006358 h 3948462"/>
                  <a:gd name="connsiteX5" fmla="*/ 2293344 w 3876965"/>
                  <a:gd name="connsiteY5" fmla="*/ 1834228 h 3948462"/>
                  <a:gd name="connsiteX6" fmla="*/ 1853384 w 3876965"/>
                  <a:gd name="connsiteY6" fmla="*/ 1371624 h 3948462"/>
                  <a:gd name="connsiteX7" fmla="*/ 1594841 w 3876965"/>
                  <a:gd name="connsiteY7" fmla="*/ 45653 h 3948462"/>
                  <a:gd name="connsiteX8" fmla="*/ 3869632 w 3876965"/>
                  <a:gd name="connsiteY8" fmla="*/ 1517323 h 3948462"/>
                  <a:gd name="connsiteX9" fmla="*/ 3670773 w 3876965"/>
                  <a:gd name="connsiteY9" fmla="*/ 2425440 h 3948462"/>
                  <a:gd name="connsiteX10" fmla="*/ 3671055 w 3876965"/>
                  <a:gd name="connsiteY10" fmla="*/ 2426383 h 3948462"/>
                  <a:gd name="connsiteX11" fmla="*/ 3164582 w 3876965"/>
                  <a:gd name="connsiteY11" fmla="*/ 2831059 h 3948462"/>
                  <a:gd name="connsiteX12" fmla="*/ 3176822 w 3876965"/>
                  <a:gd name="connsiteY12" fmla="*/ 2844986 h 3948462"/>
                  <a:gd name="connsiteX13" fmla="*/ 3146203 w 3876965"/>
                  <a:gd name="connsiteY13" fmla="*/ 2843756 h 3948462"/>
                  <a:gd name="connsiteX14" fmla="*/ 3151211 w 3876965"/>
                  <a:gd name="connsiteY14" fmla="*/ 2836155 h 3948462"/>
                  <a:gd name="connsiteX15" fmla="*/ 2397082 w 3876965"/>
                  <a:gd name="connsiteY15" fmla="*/ 2564681 h 3948462"/>
                  <a:gd name="connsiteX16" fmla="*/ 2396219 w 3876965"/>
                  <a:gd name="connsiteY16" fmla="*/ 2558207 h 3948462"/>
                  <a:gd name="connsiteX17" fmla="*/ 1746058 w 3876965"/>
                  <a:gd name="connsiteY17" fmla="*/ 3093574 h 3948462"/>
                  <a:gd name="connsiteX18" fmla="*/ 990519 w 3876965"/>
                  <a:gd name="connsiteY18" fmla="*/ 2019783 h 3948462"/>
                  <a:gd name="connsiteX19" fmla="*/ 1593790 w 3876965"/>
                  <a:gd name="connsiteY19" fmla="*/ 967808 h 3948462"/>
                  <a:gd name="connsiteX20" fmla="*/ 1746058 w 3876965"/>
                  <a:gd name="connsiteY20" fmla="*/ 945992 h 3948462"/>
                  <a:gd name="connsiteX21" fmla="*/ 2206475 w 3876965"/>
                  <a:gd name="connsiteY21" fmla="*/ 1173924 h 3948462"/>
                  <a:gd name="connsiteX22" fmla="*/ 2185910 w 3876965"/>
                  <a:gd name="connsiteY22" fmla="*/ 877882 h 3948462"/>
                  <a:gd name="connsiteX23" fmla="*/ 2656644 w 3876965"/>
                  <a:gd name="connsiteY23" fmla="*/ 803138 h 3948462"/>
                  <a:gd name="connsiteX24" fmla="*/ 2828567 w 3876965"/>
                  <a:gd name="connsiteY24" fmla="*/ 2099525 h 3948462"/>
                  <a:gd name="connsiteX25" fmla="*/ 3312378 w 3876965"/>
                  <a:gd name="connsiteY25" fmla="*/ 2041592 h 3948462"/>
                  <a:gd name="connsiteX26" fmla="*/ 3289926 w 3876965"/>
                  <a:gd name="connsiteY26" fmla="*/ 1346695 h 3948462"/>
                  <a:gd name="connsiteX27" fmla="*/ 3290031 w 3876965"/>
                  <a:gd name="connsiteY27" fmla="*/ 1346798 h 3948462"/>
                  <a:gd name="connsiteX28" fmla="*/ 1700745 w 3876965"/>
                  <a:gd name="connsiteY28" fmla="*/ 575031 h 3948462"/>
                  <a:gd name="connsiteX29" fmla="*/ 571995 w 3876965"/>
                  <a:gd name="connsiteY29" fmla="*/ 2274165 h 3948462"/>
                  <a:gd name="connsiteX30" fmla="*/ 2267548 w 3876965"/>
                  <a:gd name="connsiteY30" fmla="*/ 3408286 h 3948462"/>
                  <a:gd name="connsiteX31" fmla="*/ 3194376 w 3876965"/>
                  <a:gd name="connsiteY31" fmla="*/ 3072653 h 3948462"/>
                  <a:gd name="connsiteX32" fmla="*/ 3268026 w 3876965"/>
                  <a:gd name="connsiteY32" fmla="*/ 3509545 h 3948462"/>
                  <a:gd name="connsiteX33" fmla="*/ 2347298 w 3876965"/>
                  <a:gd name="connsiteY33" fmla="*/ 3904041 h 3948462"/>
                  <a:gd name="connsiteX34" fmla="*/ 42617 w 3876965"/>
                  <a:gd name="connsiteY34" fmla="*/ 2380068 h 3948462"/>
                  <a:gd name="connsiteX35" fmla="*/ 1594841 w 3876965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12378 w 3869632"/>
                  <a:gd name="connsiteY25" fmla="*/ 2041592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12378 w 3869632"/>
                  <a:gd name="connsiteY25" fmla="*/ 2041592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12378 w 3869632"/>
                  <a:gd name="connsiteY25" fmla="*/ 2041592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12378 w 3869632"/>
                  <a:gd name="connsiteY25" fmla="*/ 2041592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64683 w 3869632"/>
                  <a:gd name="connsiteY25" fmla="*/ 2060269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64683 w 3869632"/>
                  <a:gd name="connsiteY25" fmla="*/ 2060269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64683 w 3869632"/>
                  <a:gd name="connsiteY25" fmla="*/ 2060269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64683 w 3869632"/>
                  <a:gd name="connsiteY25" fmla="*/ 2060269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62812 w 3869632"/>
                  <a:gd name="connsiteY25" fmla="*/ 2002360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69632"/>
                  <a:gd name="connsiteY0" fmla="*/ 1371624 h 3948462"/>
                  <a:gd name="connsiteX1" fmla="*/ 1768767 w 3869632"/>
                  <a:gd name="connsiteY1" fmla="*/ 1390324 h 3948462"/>
                  <a:gd name="connsiteX2" fmla="*/ 1517577 w 3869632"/>
                  <a:gd name="connsiteY2" fmla="*/ 2042010 h 3948462"/>
                  <a:gd name="connsiteX3" fmla="*/ 1928990 w 3869632"/>
                  <a:gd name="connsiteY3" fmla="*/ 2639747 h 3948462"/>
                  <a:gd name="connsiteX4" fmla="*/ 2318674 w 3869632"/>
                  <a:gd name="connsiteY4" fmla="*/ 2006358 h 3948462"/>
                  <a:gd name="connsiteX5" fmla="*/ 2293344 w 3869632"/>
                  <a:gd name="connsiteY5" fmla="*/ 1834228 h 3948462"/>
                  <a:gd name="connsiteX6" fmla="*/ 1853384 w 3869632"/>
                  <a:gd name="connsiteY6" fmla="*/ 1371624 h 3948462"/>
                  <a:gd name="connsiteX7" fmla="*/ 1594841 w 3869632"/>
                  <a:gd name="connsiteY7" fmla="*/ 45653 h 3948462"/>
                  <a:gd name="connsiteX8" fmla="*/ 3869632 w 3869632"/>
                  <a:gd name="connsiteY8" fmla="*/ 1517323 h 3948462"/>
                  <a:gd name="connsiteX9" fmla="*/ 3670773 w 3869632"/>
                  <a:gd name="connsiteY9" fmla="*/ 2425440 h 3948462"/>
                  <a:gd name="connsiteX10" fmla="*/ 3671055 w 3869632"/>
                  <a:gd name="connsiteY10" fmla="*/ 2426383 h 3948462"/>
                  <a:gd name="connsiteX11" fmla="*/ 3164582 w 3869632"/>
                  <a:gd name="connsiteY11" fmla="*/ 2831059 h 3948462"/>
                  <a:gd name="connsiteX12" fmla="*/ 3176822 w 3869632"/>
                  <a:gd name="connsiteY12" fmla="*/ 2844986 h 3948462"/>
                  <a:gd name="connsiteX13" fmla="*/ 3146203 w 3869632"/>
                  <a:gd name="connsiteY13" fmla="*/ 2843756 h 3948462"/>
                  <a:gd name="connsiteX14" fmla="*/ 3151211 w 3869632"/>
                  <a:gd name="connsiteY14" fmla="*/ 2836155 h 3948462"/>
                  <a:gd name="connsiteX15" fmla="*/ 2397082 w 3869632"/>
                  <a:gd name="connsiteY15" fmla="*/ 2564681 h 3948462"/>
                  <a:gd name="connsiteX16" fmla="*/ 2396219 w 3869632"/>
                  <a:gd name="connsiteY16" fmla="*/ 2558207 h 3948462"/>
                  <a:gd name="connsiteX17" fmla="*/ 1746058 w 3869632"/>
                  <a:gd name="connsiteY17" fmla="*/ 3093574 h 3948462"/>
                  <a:gd name="connsiteX18" fmla="*/ 990519 w 3869632"/>
                  <a:gd name="connsiteY18" fmla="*/ 2019783 h 3948462"/>
                  <a:gd name="connsiteX19" fmla="*/ 1593790 w 3869632"/>
                  <a:gd name="connsiteY19" fmla="*/ 967808 h 3948462"/>
                  <a:gd name="connsiteX20" fmla="*/ 1746058 w 3869632"/>
                  <a:gd name="connsiteY20" fmla="*/ 945992 h 3948462"/>
                  <a:gd name="connsiteX21" fmla="*/ 2206475 w 3869632"/>
                  <a:gd name="connsiteY21" fmla="*/ 1173924 h 3948462"/>
                  <a:gd name="connsiteX22" fmla="*/ 2185910 w 3869632"/>
                  <a:gd name="connsiteY22" fmla="*/ 877882 h 3948462"/>
                  <a:gd name="connsiteX23" fmla="*/ 2656644 w 3869632"/>
                  <a:gd name="connsiteY23" fmla="*/ 803138 h 3948462"/>
                  <a:gd name="connsiteX24" fmla="*/ 2828567 w 3869632"/>
                  <a:gd name="connsiteY24" fmla="*/ 2099525 h 3948462"/>
                  <a:gd name="connsiteX25" fmla="*/ 3362812 w 3869632"/>
                  <a:gd name="connsiteY25" fmla="*/ 2002360 h 3948462"/>
                  <a:gd name="connsiteX26" fmla="*/ 3289926 w 3869632"/>
                  <a:gd name="connsiteY26" fmla="*/ 1346695 h 3948462"/>
                  <a:gd name="connsiteX27" fmla="*/ 3290031 w 3869632"/>
                  <a:gd name="connsiteY27" fmla="*/ 1346798 h 3948462"/>
                  <a:gd name="connsiteX28" fmla="*/ 1700745 w 3869632"/>
                  <a:gd name="connsiteY28" fmla="*/ 575031 h 3948462"/>
                  <a:gd name="connsiteX29" fmla="*/ 571995 w 3869632"/>
                  <a:gd name="connsiteY29" fmla="*/ 2274165 h 3948462"/>
                  <a:gd name="connsiteX30" fmla="*/ 2267548 w 3869632"/>
                  <a:gd name="connsiteY30" fmla="*/ 3408286 h 3948462"/>
                  <a:gd name="connsiteX31" fmla="*/ 3194376 w 3869632"/>
                  <a:gd name="connsiteY31" fmla="*/ 3072653 h 3948462"/>
                  <a:gd name="connsiteX32" fmla="*/ 3268026 w 3869632"/>
                  <a:gd name="connsiteY32" fmla="*/ 3509545 h 3948462"/>
                  <a:gd name="connsiteX33" fmla="*/ 2347298 w 3869632"/>
                  <a:gd name="connsiteY33" fmla="*/ 3904041 h 3948462"/>
                  <a:gd name="connsiteX34" fmla="*/ 42617 w 3869632"/>
                  <a:gd name="connsiteY34" fmla="*/ 2380068 h 3948462"/>
                  <a:gd name="connsiteX35" fmla="*/ 1594841 w 3869632"/>
                  <a:gd name="connsiteY35" fmla="*/ 45653 h 3948462"/>
                  <a:gd name="connsiteX0" fmla="*/ 1853384 w 3888568"/>
                  <a:gd name="connsiteY0" fmla="*/ 1371624 h 3948462"/>
                  <a:gd name="connsiteX1" fmla="*/ 1768767 w 3888568"/>
                  <a:gd name="connsiteY1" fmla="*/ 1390324 h 3948462"/>
                  <a:gd name="connsiteX2" fmla="*/ 1517577 w 3888568"/>
                  <a:gd name="connsiteY2" fmla="*/ 2042010 h 3948462"/>
                  <a:gd name="connsiteX3" fmla="*/ 1928990 w 3888568"/>
                  <a:gd name="connsiteY3" fmla="*/ 2639747 h 3948462"/>
                  <a:gd name="connsiteX4" fmla="*/ 2318674 w 3888568"/>
                  <a:gd name="connsiteY4" fmla="*/ 2006358 h 3948462"/>
                  <a:gd name="connsiteX5" fmla="*/ 2293344 w 3888568"/>
                  <a:gd name="connsiteY5" fmla="*/ 1834228 h 3948462"/>
                  <a:gd name="connsiteX6" fmla="*/ 1853384 w 3888568"/>
                  <a:gd name="connsiteY6" fmla="*/ 1371624 h 3948462"/>
                  <a:gd name="connsiteX7" fmla="*/ 1594841 w 3888568"/>
                  <a:gd name="connsiteY7" fmla="*/ 45653 h 3948462"/>
                  <a:gd name="connsiteX8" fmla="*/ 3869632 w 3888568"/>
                  <a:gd name="connsiteY8" fmla="*/ 1517323 h 3948462"/>
                  <a:gd name="connsiteX9" fmla="*/ 3670773 w 3888568"/>
                  <a:gd name="connsiteY9" fmla="*/ 2425440 h 3948462"/>
                  <a:gd name="connsiteX10" fmla="*/ 3671055 w 3888568"/>
                  <a:gd name="connsiteY10" fmla="*/ 2426383 h 3948462"/>
                  <a:gd name="connsiteX11" fmla="*/ 3164582 w 3888568"/>
                  <a:gd name="connsiteY11" fmla="*/ 2831059 h 3948462"/>
                  <a:gd name="connsiteX12" fmla="*/ 3176822 w 3888568"/>
                  <a:gd name="connsiteY12" fmla="*/ 2844986 h 3948462"/>
                  <a:gd name="connsiteX13" fmla="*/ 3146203 w 3888568"/>
                  <a:gd name="connsiteY13" fmla="*/ 2843756 h 3948462"/>
                  <a:gd name="connsiteX14" fmla="*/ 3151211 w 3888568"/>
                  <a:gd name="connsiteY14" fmla="*/ 2836155 h 3948462"/>
                  <a:gd name="connsiteX15" fmla="*/ 2397082 w 3888568"/>
                  <a:gd name="connsiteY15" fmla="*/ 2564681 h 3948462"/>
                  <a:gd name="connsiteX16" fmla="*/ 2396219 w 3888568"/>
                  <a:gd name="connsiteY16" fmla="*/ 2558207 h 3948462"/>
                  <a:gd name="connsiteX17" fmla="*/ 1746058 w 3888568"/>
                  <a:gd name="connsiteY17" fmla="*/ 3093574 h 3948462"/>
                  <a:gd name="connsiteX18" fmla="*/ 990519 w 3888568"/>
                  <a:gd name="connsiteY18" fmla="*/ 2019783 h 3948462"/>
                  <a:gd name="connsiteX19" fmla="*/ 1593790 w 3888568"/>
                  <a:gd name="connsiteY19" fmla="*/ 967808 h 3948462"/>
                  <a:gd name="connsiteX20" fmla="*/ 1746058 w 3888568"/>
                  <a:gd name="connsiteY20" fmla="*/ 945992 h 3948462"/>
                  <a:gd name="connsiteX21" fmla="*/ 2206475 w 3888568"/>
                  <a:gd name="connsiteY21" fmla="*/ 1173924 h 3948462"/>
                  <a:gd name="connsiteX22" fmla="*/ 2185910 w 3888568"/>
                  <a:gd name="connsiteY22" fmla="*/ 877882 h 3948462"/>
                  <a:gd name="connsiteX23" fmla="*/ 2656644 w 3888568"/>
                  <a:gd name="connsiteY23" fmla="*/ 803138 h 3948462"/>
                  <a:gd name="connsiteX24" fmla="*/ 2828567 w 3888568"/>
                  <a:gd name="connsiteY24" fmla="*/ 2099525 h 3948462"/>
                  <a:gd name="connsiteX25" fmla="*/ 3362812 w 3888568"/>
                  <a:gd name="connsiteY25" fmla="*/ 2002360 h 3948462"/>
                  <a:gd name="connsiteX26" fmla="*/ 3289926 w 3888568"/>
                  <a:gd name="connsiteY26" fmla="*/ 1346695 h 3948462"/>
                  <a:gd name="connsiteX27" fmla="*/ 3290031 w 3888568"/>
                  <a:gd name="connsiteY27" fmla="*/ 1346798 h 3948462"/>
                  <a:gd name="connsiteX28" fmla="*/ 1700745 w 3888568"/>
                  <a:gd name="connsiteY28" fmla="*/ 575031 h 3948462"/>
                  <a:gd name="connsiteX29" fmla="*/ 571995 w 3888568"/>
                  <a:gd name="connsiteY29" fmla="*/ 2274165 h 3948462"/>
                  <a:gd name="connsiteX30" fmla="*/ 2267548 w 3888568"/>
                  <a:gd name="connsiteY30" fmla="*/ 3408286 h 3948462"/>
                  <a:gd name="connsiteX31" fmla="*/ 3194376 w 3888568"/>
                  <a:gd name="connsiteY31" fmla="*/ 3072653 h 3948462"/>
                  <a:gd name="connsiteX32" fmla="*/ 3268026 w 3888568"/>
                  <a:gd name="connsiteY32" fmla="*/ 3509545 h 3948462"/>
                  <a:gd name="connsiteX33" fmla="*/ 2347298 w 3888568"/>
                  <a:gd name="connsiteY33" fmla="*/ 3904041 h 3948462"/>
                  <a:gd name="connsiteX34" fmla="*/ 42617 w 3888568"/>
                  <a:gd name="connsiteY34" fmla="*/ 2380068 h 3948462"/>
                  <a:gd name="connsiteX35" fmla="*/ 1594841 w 3888568"/>
                  <a:gd name="connsiteY35" fmla="*/ 45653 h 3948462"/>
                  <a:gd name="connsiteX0" fmla="*/ 1853384 w 3888568"/>
                  <a:gd name="connsiteY0" fmla="*/ 1371624 h 3948462"/>
                  <a:gd name="connsiteX1" fmla="*/ 1768767 w 3888568"/>
                  <a:gd name="connsiteY1" fmla="*/ 1390324 h 3948462"/>
                  <a:gd name="connsiteX2" fmla="*/ 1517577 w 3888568"/>
                  <a:gd name="connsiteY2" fmla="*/ 2042010 h 3948462"/>
                  <a:gd name="connsiteX3" fmla="*/ 1928990 w 3888568"/>
                  <a:gd name="connsiteY3" fmla="*/ 2639747 h 3948462"/>
                  <a:gd name="connsiteX4" fmla="*/ 2318674 w 3888568"/>
                  <a:gd name="connsiteY4" fmla="*/ 2006358 h 3948462"/>
                  <a:gd name="connsiteX5" fmla="*/ 2293344 w 3888568"/>
                  <a:gd name="connsiteY5" fmla="*/ 1834228 h 3948462"/>
                  <a:gd name="connsiteX6" fmla="*/ 1853384 w 3888568"/>
                  <a:gd name="connsiteY6" fmla="*/ 1371624 h 3948462"/>
                  <a:gd name="connsiteX7" fmla="*/ 1594841 w 3888568"/>
                  <a:gd name="connsiteY7" fmla="*/ 45653 h 3948462"/>
                  <a:gd name="connsiteX8" fmla="*/ 3869632 w 3888568"/>
                  <a:gd name="connsiteY8" fmla="*/ 1517323 h 3948462"/>
                  <a:gd name="connsiteX9" fmla="*/ 3670773 w 3888568"/>
                  <a:gd name="connsiteY9" fmla="*/ 2425440 h 3948462"/>
                  <a:gd name="connsiteX10" fmla="*/ 3704679 w 3888568"/>
                  <a:gd name="connsiteY10" fmla="*/ 2448797 h 3948462"/>
                  <a:gd name="connsiteX11" fmla="*/ 3164582 w 3888568"/>
                  <a:gd name="connsiteY11" fmla="*/ 2831059 h 3948462"/>
                  <a:gd name="connsiteX12" fmla="*/ 3176822 w 3888568"/>
                  <a:gd name="connsiteY12" fmla="*/ 2844986 h 3948462"/>
                  <a:gd name="connsiteX13" fmla="*/ 3146203 w 3888568"/>
                  <a:gd name="connsiteY13" fmla="*/ 2843756 h 3948462"/>
                  <a:gd name="connsiteX14" fmla="*/ 3151211 w 3888568"/>
                  <a:gd name="connsiteY14" fmla="*/ 2836155 h 3948462"/>
                  <a:gd name="connsiteX15" fmla="*/ 2397082 w 3888568"/>
                  <a:gd name="connsiteY15" fmla="*/ 2564681 h 3948462"/>
                  <a:gd name="connsiteX16" fmla="*/ 2396219 w 3888568"/>
                  <a:gd name="connsiteY16" fmla="*/ 2558207 h 3948462"/>
                  <a:gd name="connsiteX17" fmla="*/ 1746058 w 3888568"/>
                  <a:gd name="connsiteY17" fmla="*/ 3093574 h 3948462"/>
                  <a:gd name="connsiteX18" fmla="*/ 990519 w 3888568"/>
                  <a:gd name="connsiteY18" fmla="*/ 2019783 h 3948462"/>
                  <a:gd name="connsiteX19" fmla="*/ 1593790 w 3888568"/>
                  <a:gd name="connsiteY19" fmla="*/ 967808 h 3948462"/>
                  <a:gd name="connsiteX20" fmla="*/ 1746058 w 3888568"/>
                  <a:gd name="connsiteY20" fmla="*/ 945992 h 3948462"/>
                  <a:gd name="connsiteX21" fmla="*/ 2206475 w 3888568"/>
                  <a:gd name="connsiteY21" fmla="*/ 1173924 h 3948462"/>
                  <a:gd name="connsiteX22" fmla="*/ 2185910 w 3888568"/>
                  <a:gd name="connsiteY22" fmla="*/ 877882 h 3948462"/>
                  <a:gd name="connsiteX23" fmla="*/ 2656644 w 3888568"/>
                  <a:gd name="connsiteY23" fmla="*/ 803138 h 3948462"/>
                  <a:gd name="connsiteX24" fmla="*/ 2828567 w 3888568"/>
                  <a:gd name="connsiteY24" fmla="*/ 2099525 h 3948462"/>
                  <a:gd name="connsiteX25" fmla="*/ 3362812 w 3888568"/>
                  <a:gd name="connsiteY25" fmla="*/ 2002360 h 3948462"/>
                  <a:gd name="connsiteX26" fmla="*/ 3289926 w 3888568"/>
                  <a:gd name="connsiteY26" fmla="*/ 1346695 h 3948462"/>
                  <a:gd name="connsiteX27" fmla="*/ 3290031 w 3888568"/>
                  <a:gd name="connsiteY27" fmla="*/ 1346798 h 3948462"/>
                  <a:gd name="connsiteX28" fmla="*/ 1700745 w 3888568"/>
                  <a:gd name="connsiteY28" fmla="*/ 575031 h 3948462"/>
                  <a:gd name="connsiteX29" fmla="*/ 571995 w 3888568"/>
                  <a:gd name="connsiteY29" fmla="*/ 2274165 h 3948462"/>
                  <a:gd name="connsiteX30" fmla="*/ 2267548 w 3888568"/>
                  <a:gd name="connsiteY30" fmla="*/ 3408286 h 3948462"/>
                  <a:gd name="connsiteX31" fmla="*/ 3194376 w 3888568"/>
                  <a:gd name="connsiteY31" fmla="*/ 3072653 h 3948462"/>
                  <a:gd name="connsiteX32" fmla="*/ 3268026 w 3888568"/>
                  <a:gd name="connsiteY32" fmla="*/ 3509545 h 3948462"/>
                  <a:gd name="connsiteX33" fmla="*/ 2347298 w 3888568"/>
                  <a:gd name="connsiteY33" fmla="*/ 3904041 h 3948462"/>
                  <a:gd name="connsiteX34" fmla="*/ 42617 w 3888568"/>
                  <a:gd name="connsiteY34" fmla="*/ 2380068 h 3948462"/>
                  <a:gd name="connsiteX35" fmla="*/ 1594841 w 3888568"/>
                  <a:gd name="connsiteY35" fmla="*/ 45653 h 3948462"/>
                  <a:gd name="connsiteX0" fmla="*/ 1853384 w 3888568"/>
                  <a:gd name="connsiteY0" fmla="*/ 1371624 h 3948462"/>
                  <a:gd name="connsiteX1" fmla="*/ 1768767 w 3888568"/>
                  <a:gd name="connsiteY1" fmla="*/ 1390324 h 3948462"/>
                  <a:gd name="connsiteX2" fmla="*/ 1517577 w 3888568"/>
                  <a:gd name="connsiteY2" fmla="*/ 2042010 h 3948462"/>
                  <a:gd name="connsiteX3" fmla="*/ 1928990 w 3888568"/>
                  <a:gd name="connsiteY3" fmla="*/ 2639747 h 3948462"/>
                  <a:gd name="connsiteX4" fmla="*/ 2318674 w 3888568"/>
                  <a:gd name="connsiteY4" fmla="*/ 2006358 h 3948462"/>
                  <a:gd name="connsiteX5" fmla="*/ 2293344 w 3888568"/>
                  <a:gd name="connsiteY5" fmla="*/ 1834228 h 3948462"/>
                  <a:gd name="connsiteX6" fmla="*/ 1853384 w 3888568"/>
                  <a:gd name="connsiteY6" fmla="*/ 1371624 h 3948462"/>
                  <a:gd name="connsiteX7" fmla="*/ 1594841 w 3888568"/>
                  <a:gd name="connsiteY7" fmla="*/ 45653 h 3948462"/>
                  <a:gd name="connsiteX8" fmla="*/ 3869632 w 3888568"/>
                  <a:gd name="connsiteY8" fmla="*/ 1517323 h 3948462"/>
                  <a:gd name="connsiteX9" fmla="*/ 3670773 w 3888568"/>
                  <a:gd name="connsiteY9" fmla="*/ 2425440 h 3948462"/>
                  <a:gd name="connsiteX10" fmla="*/ 3164582 w 3888568"/>
                  <a:gd name="connsiteY10" fmla="*/ 2831059 h 3948462"/>
                  <a:gd name="connsiteX11" fmla="*/ 3176822 w 3888568"/>
                  <a:gd name="connsiteY11" fmla="*/ 2844986 h 3948462"/>
                  <a:gd name="connsiteX12" fmla="*/ 3146203 w 3888568"/>
                  <a:gd name="connsiteY12" fmla="*/ 2843756 h 3948462"/>
                  <a:gd name="connsiteX13" fmla="*/ 3151211 w 3888568"/>
                  <a:gd name="connsiteY13" fmla="*/ 2836155 h 3948462"/>
                  <a:gd name="connsiteX14" fmla="*/ 2397082 w 3888568"/>
                  <a:gd name="connsiteY14" fmla="*/ 2564681 h 3948462"/>
                  <a:gd name="connsiteX15" fmla="*/ 2396219 w 3888568"/>
                  <a:gd name="connsiteY15" fmla="*/ 2558207 h 3948462"/>
                  <a:gd name="connsiteX16" fmla="*/ 1746058 w 3888568"/>
                  <a:gd name="connsiteY16" fmla="*/ 3093574 h 3948462"/>
                  <a:gd name="connsiteX17" fmla="*/ 990519 w 3888568"/>
                  <a:gd name="connsiteY17" fmla="*/ 2019783 h 3948462"/>
                  <a:gd name="connsiteX18" fmla="*/ 1593790 w 3888568"/>
                  <a:gd name="connsiteY18" fmla="*/ 967808 h 3948462"/>
                  <a:gd name="connsiteX19" fmla="*/ 1746058 w 3888568"/>
                  <a:gd name="connsiteY19" fmla="*/ 945992 h 3948462"/>
                  <a:gd name="connsiteX20" fmla="*/ 2206475 w 3888568"/>
                  <a:gd name="connsiteY20" fmla="*/ 1173924 h 3948462"/>
                  <a:gd name="connsiteX21" fmla="*/ 2185910 w 3888568"/>
                  <a:gd name="connsiteY21" fmla="*/ 877882 h 3948462"/>
                  <a:gd name="connsiteX22" fmla="*/ 2656644 w 3888568"/>
                  <a:gd name="connsiteY22" fmla="*/ 803138 h 3948462"/>
                  <a:gd name="connsiteX23" fmla="*/ 2828567 w 3888568"/>
                  <a:gd name="connsiteY23" fmla="*/ 2099525 h 3948462"/>
                  <a:gd name="connsiteX24" fmla="*/ 3362812 w 3888568"/>
                  <a:gd name="connsiteY24" fmla="*/ 2002360 h 3948462"/>
                  <a:gd name="connsiteX25" fmla="*/ 3289926 w 3888568"/>
                  <a:gd name="connsiteY25" fmla="*/ 1346695 h 3948462"/>
                  <a:gd name="connsiteX26" fmla="*/ 3290031 w 3888568"/>
                  <a:gd name="connsiteY26" fmla="*/ 1346798 h 3948462"/>
                  <a:gd name="connsiteX27" fmla="*/ 1700745 w 3888568"/>
                  <a:gd name="connsiteY27" fmla="*/ 575031 h 3948462"/>
                  <a:gd name="connsiteX28" fmla="*/ 571995 w 3888568"/>
                  <a:gd name="connsiteY28" fmla="*/ 2274165 h 3948462"/>
                  <a:gd name="connsiteX29" fmla="*/ 2267548 w 3888568"/>
                  <a:gd name="connsiteY29" fmla="*/ 3408286 h 3948462"/>
                  <a:gd name="connsiteX30" fmla="*/ 3194376 w 3888568"/>
                  <a:gd name="connsiteY30" fmla="*/ 3072653 h 3948462"/>
                  <a:gd name="connsiteX31" fmla="*/ 3268026 w 3888568"/>
                  <a:gd name="connsiteY31" fmla="*/ 3509545 h 3948462"/>
                  <a:gd name="connsiteX32" fmla="*/ 2347298 w 3888568"/>
                  <a:gd name="connsiteY32" fmla="*/ 3904041 h 3948462"/>
                  <a:gd name="connsiteX33" fmla="*/ 42617 w 3888568"/>
                  <a:gd name="connsiteY33" fmla="*/ 2380068 h 3948462"/>
                  <a:gd name="connsiteX34" fmla="*/ 1594841 w 3888568"/>
                  <a:gd name="connsiteY34" fmla="*/ 45653 h 3948462"/>
                  <a:gd name="connsiteX0" fmla="*/ 1853384 w 3892469"/>
                  <a:gd name="connsiteY0" fmla="*/ 1371624 h 3948462"/>
                  <a:gd name="connsiteX1" fmla="*/ 1768767 w 3892469"/>
                  <a:gd name="connsiteY1" fmla="*/ 1390324 h 3948462"/>
                  <a:gd name="connsiteX2" fmla="*/ 1517577 w 3892469"/>
                  <a:gd name="connsiteY2" fmla="*/ 2042010 h 3948462"/>
                  <a:gd name="connsiteX3" fmla="*/ 1928990 w 3892469"/>
                  <a:gd name="connsiteY3" fmla="*/ 2639747 h 3948462"/>
                  <a:gd name="connsiteX4" fmla="*/ 2318674 w 3892469"/>
                  <a:gd name="connsiteY4" fmla="*/ 2006358 h 3948462"/>
                  <a:gd name="connsiteX5" fmla="*/ 2293344 w 3892469"/>
                  <a:gd name="connsiteY5" fmla="*/ 1834228 h 3948462"/>
                  <a:gd name="connsiteX6" fmla="*/ 1853384 w 3892469"/>
                  <a:gd name="connsiteY6" fmla="*/ 1371624 h 3948462"/>
                  <a:gd name="connsiteX7" fmla="*/ 1594841 w 3892469"/>
                  <a:gd name="connsiteY7" fmla="*/ 45653 h 3948462"/>
                  <a:gd name="connsiteX8" fmla="*/ 3869632 w 3892469"/>
                  <a:gd name="connsiteY8" fmla="*/ 1517323 h 3948462"/>
                  <a:gd name="connsiteX9" fmla="*/ 3706266 w 3892469"/>
                  <a:gd name="connsiteY9" fmla="*/ 2457195 h 3948462"/>
                  <a:gd name="connsiteX10" fmla="*/ 3164582 w 3892469"/>
                  <a:gd name="connsiteY10" fmla="*/ 2831059 h 3948462"/>
                  <a:gd name="connsiteX11" fmla="*/ 3176822 w 3892469"/>
                  <a:gd name="connsiteY11" fmla="*/ 2844986 h 3948462"/>
                  <a:gd name="connsiteX12" fmla="*/ 3146203 w 3892469"/>
                  <a:gd name="connsiteY12" fmla="*/ 2843756 h 3948462"/>
                  <a:gd name="connsiteX13" fmla="*/ 3151211 w 3892469"/>
                  <a:gd name="connsiteY13" fmla="*/ 2836155 h 3948462"/>
                  <a:gd name="connsiteX14" fmla="*/ 2397082 w 3892469"/>
                  <a:gd name="connsiteY14" fmla="*/ 2564681 h 3948462"/>
                  <a:gd name="connsiteX15" fmla="*/ 2396219 w 3892469"/>
                  <a:gd name="connsiteY15" fmla="*/ 2558207 h 3948462"/>
                  <a:gd name="connsiteX16" fmla="*/ 1746058 w 3892469"/>
                  <a:gd name="connsiteY16" fmla="*/ 3093574 h 3948462"/>
                  <a:gd name="connsiteX17" fmla="*/ 990519 w 3892469"/>
                  <a:gd name="connsiteY17" fmla="*/ 2019783 h 3948462"/>
                  <a:gd name="connsiteX18" fmla="*/ 1593790 w 3892469"/>
                  <a:gd name="connsiteY18" fmla="*/ 967808 h 3948462"/>
                  <a:gd name="connsiteX19" fmla="*/ 1746058 w 3892469"/>
                  <a:gd name="connsiteY19" fmla="*/ 945992 h 3948462"/>
                  <a:gd name="connsiteX20" fmla="*/ 2206475 w 3892469"/>
                  <a:gd name="connsiteY20" fmla="*/ 1173924 h 3948462"/>
                  <a:gd name="connsiteX21" fmla="*/ 2185910 w 3892469"/>
                  <a:gd name="connsiteY21" fmla="*/ 877882 h 3948462"/>
                  <a:gd name="connsiteX22" fmla="*/ 2656644 w 3892469"/>
                  <a:gd name="connsiteY22" fmla="*/ 803138 h 3948462"/>
                  <a:gd name="connsiteX23" fmla="*/ 2828567 w 3892469"/>
                  <a:gd name="connsiteY23" fmla="*/ 2099525 h 3948462"/>
                  <a:gd name="connsiteX24" fmla="*/ 3362812 w 3892469"/>
                  <a:gd name="connsiteY24" fmla="*/ 2002360 h 3948462"/>
                  <a:gd name="connsiteX25" fmla="*/ 3289926 w 3892469"/>
                  <a:gd name="connsiteY25" fmla="*/ 1346695 h 3948462"/>
                  <a:gd name="connsiteX26" fmla="*/ 3290031 w 3892469"/>
                  <a:gd name="connsiteY26" fmla="*/ 1346798 h 3948462"/>
                  <a:gd name="connsiteX27" fmla="*/ 1700745 w 3892469"/>
                  <a:gd name="connsiteY27" fmla="*/ 575031 h 3948462"/>
                  <a:gd name="connsiteX28" fmla="*/ 571995 w 3892469"/>
                  <a:gd name="connsiteY28" fmla="*/ 2274165 h 3948462"/>
                  <a:gd name="connsiteX29" fmla="*/ 2267548 w 3892469"/>
                  <a:gd name="connsiteY29" fmla="*/ 3408286 h 3948462"/>
                  <a:gd name="connsiteX30" fmla="*/ 3194376 w 3892469"/>
                  <a:gd name="connsiteY30" fmla="*/ 3072653 h 3948462"/>
                  <a:gd name="connsiteX31" fmla="*/ 3268026 w 3892469"/>
                  <a:gd name="connsiteY31" fmla="*/ 3509545 h 3948462"/>
                  <a:gd name="connsiteX32" fmla="*/ 2347298 w 3892469"/>
                  <a:gd name="connsiteY32" fmla="*/ 3904041 h 3948462"/>
                  <a:gd name="connsiteX33" fmla="*/ 42617 w 3892469"/>
                  <a:gd name="connsiteY33" fmla="*/ 2380068 h 3948462"/>
                  <a:gd name="connsiteX34" fmla="*/ 1594841 w 3892469"/>
                  <a:gd name="connsiteY34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3164582 w 3890413"/>
                  <a:gd name="connsiteY10" fmla="*/ 2831059 h 3948462"/>
                  <a:gd name="connsiteX11" fmla="*/ 3176822 w 3890413"/>
                  <a:gd name="connsiteY11" fmla="*/ 2844986 h 3948462"/>
                  <a:gd name="connsiteX12" fmla="*/ 3146203 w 3890413"/>
                  <a:gd name="connsiteY12" fmla="*/ 2843756 h 3948462"/>
                  <a:gd name="connsiteX13" fmla="*/ 3151211 w 3890413"/>
                  <a:gd name="connsiteY13" fmla="*/ 2836155 h 3948462"/>
                  <a:gd name="connsiteX14" fmla="*/ 2397082 w 3890413"/>
                  <a:gd name="connsiteY14" fmla="*/ 2564681 h 3948462"/>
                  <a:gd name="connsiteX15" fmla="*/ 2396219 w 3890413"/>
                  <a:gd name="connsiteY15" fmla="*/ 2558207 h 3948462"/>
                  <a:gd name="connsiteX16" fmla="*/ 1746058 w 3890413"/>
                  <a:gd name="connsiteY16" fmla="*/ 3093574 h 3948462"/>
                  <a:gd name="connsiteX17" fmla="*/ 990519 w 3890413"/>
                  <a:gd name="connsiteY17" fmla="*/ 2019783 h 3948462"/>
                  <a:gd name="connsiteX18" fmla="*/ 1593790 w 3890413"/>
                  <a:gd name="connsiteY18" fmla="*/ 967808 h 3948462"/>
                  <a:gd name="connsiteX19" fmla="*/ 1746058 w 3890413"/>
                  <a:gd name="connsiteY19" fmla="*/ 945992 h 3948462"/>
                  <a:gd name="connsiteX20" fmla="*/ 2206475 w 3890413"/>
                  <a:gd name="connsiteY20" fmla="*/ 1173924 h 3948462"/>
                  <a:gd name="connsiteX21" fmla="*/ 2185910 w 3890413"/>
                  <a:gd name="connsiteY21" fmla="*/ 877882 h 3948462"/>
                  <a:gd name="connsiteX22" fmla="*/ 2656644 w 3890413"/>
                  <a:gd name="connsiteY22" fmla="*/ 803138 h 3948462"/>
                  <a:gd name="connsiteX23" fmla="*/ 2828567 w 3890413"/>
                  <a:gd name="connsiteY23" fmla="*/ 2099525 h 3948462"/>
                  <a:gd name="connsiteX24" fmla="*/ 3362812 w 3890413"/>
                  <a:gd name="connsiteY24" fmla="*/ 2002360 h 3948462"/>
                  <a:gd name="connsiteX25" fmla="*/ 3289926 w 3890413"/>
                  <a:gd name="connsiteY25" fmla="*/ 1346695 h 3948462"/>
                  <a:gd name="connsiteX26" fmla="*/ 3290031 w 3890413"/>
                  <a:gd name="connsiteY26" fmla="*/ 1346798 h 3948462"/>
                  <a:gd name="connsiteX27" fmla="*/ 1700745 w 3890413"/>
                  <a:gd name="connsiteY27" fmla="*/ 575031 h 3948462"/>
                  <a:gd name="connsiteX28" fmla="*/ 571995 w 3890413"/>
                  <a:gd name="connsiteY28" fmla="*/ 2274165 h 3948462"/>
                  <a:gd name="connsiteX29" fmla="*/ 2267548 w 3890413"/>
                  <a:gd name="connsiteY29" fmla="*/ 3408286 h 3948462"/>
                  <a:gd name="connsiteX30" fmla="*/ 3194376 w 3890413"/>
                  <a:gd name="connsiteY30" fmla="*/ 3072653 h 3948462"/>
                  <a:gd name="connsiteX31" fmla="*/ 3268026 w 3890413"/>
                  <a:gd name="connsiteY31" fmla="*/ 3509545 h 3948462"/>
                  <a:gd name="connsiteX32" fmla="*/ 2347298 w 3890413"/>
                  <a:gd name="connsiteY32" fmla="*/ 3904041 h 3948462"/>
                  <a:gd name="connsiteX33" fmla="*/ 42617 w 3890413"/>
                  <a:gd name="connsiteY33" fmla="*/ 2380068 h 3948462"/>
                  <a:gd name="connsiteX34" fmla="*/ 1594841 w 3890413"/>
                  <a:gd name="connsiteY34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3164582 w 3890413"/>
                  <a:gd name="connsiteY10" fmla="*/ 2831059 h 3948462"/>
                  <a:gd name="connsiteX11" fmla="*/ 3176822 w 3890413"/>
                  <a:gd name="connsiteY11" fmla="*/ 2844986 h 3948462"/>
                  <a:gd name="connsiteX12" fmla="*/ 3146203 w 3890413"/>
                  <a:gd name="connsiteY12" fmla="*/ 2843756 h 3948462"/>
                  <a:gd name="connsiteX13" fmla="*/ 3151211 w 3890413"/>
                  <a:gd name="connsiteY13" fmla="*/ 2836155 h 3948462"/>
                  <a:gd name="connsiteX14" fmla="*/ 2397082 w 3890413"/>
                  <a:gd name="connsiteY14" fmla="*/ 2564681 h 3948462"/>
                  <a:gd name="connsiteX15" fmla="*/ 2396219 w 3890413"/>
                  <a:gd name="connsiteY15" fmla="*/ 2558207 h 3948462"/>
                  <a:gd name="connsiteX16" fmla="*/ 1746058 w 3890413"/>
                  <a:gd name="connsiteY16" fmla="*/ 3093574 h 3948462"/>
                  <a:gd name="connsiteX17" fmla="*/ 990519 w 3890413"/>
                  <a:gd name="connsiteY17" fmla="*/ 2019783 h 3948462"/>
                  <a:gd name="connsiteX18" fmla="*/ 1593790 w 3890413"/>
                  <a:gd name="connsiteY18" fmla="*/ 967808 h 3948462"/>
                  <a:gd name="connsiteX19" fmla="*/ 1746058 w 3890413"/>
                  <a:gd name="connsiteY19" fmla="*/ 945992 h 3948462"/>
                  <a:gd name="connsiteX20" fmla="*/ 2206475 w 3890413"/>
                  <a:gd name="connsiteY20" fmla="*/ 1173924 h 3948462"/>
                  <a:gd name="connsiteX21" fmla="*/ 2185910 w 3890413"/>
                  <a:gd name="connsiteY21" fmla="*/ 877882 h 3948462"/>
                  <a:gd name="connsiteX22" fmla="*/ 2656644 w 3890413"/>
                  <a:gd name="connsiteY22" fmla="*/ 803138 h 3948462"/>
                  <a:gd name="connsiteX23" fmla="*/ 2828567 w 3890413"/>
                  <a:gd name="connsiteY23" fmla="*/ 2099525 h 3948462"/>
                  <a:gd name="connsiteX24" fmla="*/ 3362812 w 3890413"/>
                  <a:gd name="connsiteY24" fmla="*/ 2002360 h 3948462"/>
                  <a:gd name="connsiteX25" fmla="*/ 3289926 w 3890413"/>
                  <a:gd name="connsiteY25" fmla="*/ 1346695 h 3948462"/>
                  <a:gd name="connsiteX26" fmla="*/ 3290031 w 3890413"/>
                  <a:gd name="connsiteY26" fmla="*/ 1346798 h 3948462"/>
                  <a:gd name="connsiteX27" fmla="*/ 1700745 w 3890413"/>
                  <a:gd name="connsiteY27" fmla="*/ 575031 h 3948462"/>
                  <a:gd name="connsiteX28" fmla="*/ 571995 w 3890413"/>
                  <a:gd name="connsiteY28" fmla="*/ 2274165 h 3948462"/>
                  <a:gd name="connsiteX29" fmla="*/ 2267548 w 3890413"/>
                  <a:gd name="connsiteY29" fmla="*/ 3408286 h 3948462"/>
                  <a:gd name="connsiteX30" fmla="*/ 3194376 w 3890413"/>
                  <a:gd name="connsiteY30" fmla="*/ 3072653 h 3948462"/>
                  <a:gd name="connsiteX31" fmla="*/ 3268026 w 3890413"/>
                  <a:gd name="connsiteY31" fmla="*/ 3509545 h 3948462"/>
                  <a:gd name="connsiteX32" fmla="*/ 2347298 w 3890413"/>
                  <a:gd name="connsiteY32" fmla="*/ 3904041 h 3948462"/>
                  <a:gd name="connsiteX33" fmla="*/ 42617 w 3890413"/>
                  <a:gd name="connsiteY33" fmla="*/ 2380068 h 3948462"/>
                  <a:gd name="connsiteX34" fmla="*/ 1594841 w 3890413"/>
                  <a:gd name="connsiteY34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3164582 w 3890413"/>
                  <a:gd name="connsiteY10" fmla="*/ 2831059 h 3948462"/>
                  <a:gd name="connsiteX11" fmla="*/ 3176822 w 3890413"/>
                  <a:gd name="connsiteY11" fmla="*/ 2844986 h 3948462"/>
                  <a:gd name="connsiteX12" fmla="*/ 3146203 w 3890413"/>
                  <a:gd name="connsiteY12" fmla="*/ 2843756 h 3948462"/>
                  <a:gd name="connsiteX13" fmla="*/ 2397082 w 3890413"/>
                  <a:gd name="connsiteY13" fmla="*/ 2564681 h 3948462"/>
                  <a:gd name="connsiteX14" fmla="*/ 2396219 w 3890413"/>
                  <a:gd name="connsiteY14" fmla="*/ 2558207 h 3948462"/>
                  <a:gd name="connsiteX15" fmla="*/ 1746058 w 3890413"/>
                  <a:gd name="connsiteY15" fmla="*/ 3093574 h 3948462"/>
                  <a:gd name="connsiteX16" fmla="*/ 990519 w 3890413"/>
                  <a:gd name="connsiteY16" fmla="*/ 2019783 h 3948462"/>
                  <a:gd name="connsiteX17" fmla="*/ 1593790 w 3890413"/>
                  <a:gd name="connsiteY17" fmla="*/ 967808 h 3948462"/>
                  <a:gd name="connsiteX18" fmla="*/ 1746058 w 3890413"/>
                  <a:gd name="connsiteY18" fmla="*/ 945992 h 3948462"/>
                  <a:gd name="connsiteX19" fmla="*/ 2206475 w 3890413"/>
                  <a:gd name="connsiteY19" fmla="*/ 1173924 h 3948462"/>
                  <a:gd name="connsiteX20" fmla="*/ 2185910 w 3890413"/>
                  <a:gd name="connsiteY20" fmla="*/ 877882 h 3948462"/>
                  <a:gd name="connsiteX21" fmla="*/ 2656644 w 3890413"/>
                  <a:gd name="connsiteY21" fmla="*/ 803138 h 3948462"/>
                  <a:gd name="connsiteX22" fmla="*/ 2828567 w 3890413"/>
                  <a:gd name="connsiteY22" fmla="*/ 2099525 h 3948462"/>
                  <a:gd name="connsiteX23" fmla="*/ 3362812 w 3890413"/>
                  <a:gd name="connsiteY23" fmla="*/ 2002360 h 3948462"/>
                  <a:gd name="connsiteX24" fmla="*/ 3289926 w 3890413"/>
                  <a:gd name="connsiteY24" fmla="*/ 1346695 h 3948462"/>
                  <a:gd name="connsiteX25" fmla="*/ 3290031 w 3890413"/>
                  <a:gd name="connsiteY25" fmla="*/ 1346798 h 3948462"/>
                  <a:gd name="connsiteX26" fmla="*/ 1700745 w 3890413"/>
                  <a:gd name="connsiteY26" fmla="*/ 575031 h 3948462"/>
                  <a:gd name="connsiteX27" fmla="*/ 571995 w 3890413"/>
                  <a:gd name="connsiteY27" fmla="*/ 2274165 h 3948462"/>
                  <a:gd name="connsiteX28" fmla="*/ 2267548 w 3890413"/>
                  <a:gd name="connsiteY28" fmla="*/ 3408286 h 3948462"/>
                  <a:gd name="connsiteX29" fmla="*/ 3194376 w 3890413"/>
                  <a:gd name="connsiteY29" fmla="*/ 3072653 h 3948462"/>
                  <a:gd name="connsiteX30" fmla="*/ 3268026 w 3890413"/>
                  <a:gd name="connsiteY30" fmla="*/ 3509545 h 3948462"/>
                  <a:gd name="connsiteX31" fmla="*/ 2347298 w 3890413"/>
                  <a:gd name="connsiteY31" fmla="*/ 3904041 h 3948462"/>
                  <a:gd name="connsiteX32" fmla="*/ 42617 w 3890413"/>
                  <a:gd name="connsiteY32" fmla="*/ 2380068 h 3948462"/>
                  <a:gd name="connsiteX33" fmla="*/ 1594841 w 3890413"/>
                  <a:gd name="connsiteY33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3164582 w 3890413"/>
                  <a:gd name="connsiteY10" fmla="*/ 2831059 h 3948462"/>
                  <a:gd name="connsiteX11" fmla="*/ 3176822 w 3890413"/>
                  <a:gd name="connsiteY11" fmla="*/ 2844986 h 3948462"/>
                  <a:gd name="connsiteX12" fmla="*/ 2397082 w 3890413"/>
                  <a:gd name="connsiteY12" fmla="*/ 2564681 h 3948462"/>
                  <a:gd name="connsiteX13" fmla="*/ 2396219 w 3890413"/>
                  <a:gd name="connsiteY13" fmla="*/ 2558207 h 3948462"/>
                  <a:gd name="connsiteX14" fmla="*/ 1746058 w 3890413"/>
                  <a:gd name="connsiteY14" fmla="*/ 3093574 h 3948462"/>
                  <a:gd name="connsiteX15" fmla="*/ 990519 w 3890413"/>
                  <a:gd name="connsiteY15" fmla="*/ 2019783 h 3948462"/>
                  <a:gd name="connsiteX16" fmla="*/ 1593790 w 3890413"/>
                  <a:gd name="connsiteY16" fmla="*/ 967808 h 3948462"/>
                  <a:gd name="connsiteX17" fmla="*/ 1746058 w 3890413"/>
                  <a:gd name="connsiteY17" fmla="*/ 945992 h 3948462"/>
                  <a:gd name="connsiteX18" fmla="*/ 2206475 w 3890413"/>
                  <a:gd name="connsiteY18" fmla="*/ 1173924 h 3948462"/>
                  <a:gd name="connsiteX19" fmla="*/ 2185910 w 3890413"/>
                  <a:gd name="connsiteY19" fmla="*/ 877882 h 3948462"/>
                  <a:gd name="connsiteX20" fmla="*/ 2656644 w 3890413"/>
                  <a:gd name="connsiteY20" fmla="*/ 803138 h 3948462"/>
                  <a:gd name="connsiteX21" fmla="*/ 2828567 w 3890413"/>
                  <a:gd name="connsiteY21" fmla="*/ 2099525 h 3948462"/>
                  <a:gd name="connsiteX22" fmla="*/ 3362812 w 3890413"/>
                  <a:gd name="connsiteY22" fmla="*/ 2002360 h 3948462"/>
                  <a:gd name="connsiteX23" fmla="*/ 3289926 w 3890413"/>
                  <a:gd name="connsiteY23" fmla="*/ 1346695 h 3948462"/>
                  <a:gd name="connsiteX24" fmla="*/ 3290031 w 3890413"/>
                  <a:gd name="connsiteY24" fmla="*/ 1346798 h 3948462"/>
                  <a:gd name="connsiteX25" fmla="*/ 1700745 w 3890413"/>
                  <a:gd name="connsiteY25" fmla="*/ 575031 h 3948462"/>
                  <a:gd name="connsiteX26" fmla="*/ 571995 w 3890413"/>
                  <a:gd name="connsiteY26" fmla="*/ 2274165 h 3948462"/>
                  <a:gd name="connsiteX27" fmla="*/ 2267548 w 3890413"/>
                  <a:gd name="connsiteY27" fmla="*/ 3408286 h 3948462"/>
                  <a:gd name="connsiteX28" fmla="*/ 3194376 w 3890413"/>
                  <a:gd name="connsiteY28" fmla="*/ 3072653 h 3948462"/>
                  <a:gd name="connsiteX29" fmla="*/ 3268026 w 3890413"/>
                  <a:gd name="connsiteY29" fmla="*/ 3509545 h 3948462"/>
                  <a:gd name="connsiteX30" fmla="*/ 2347298 w 3890413"/>
                  <a:gd name="connsiteY30" fmla="*/ 3904041 h 3948462"/>
                  <a:gd name="connsiteX31" fmla="*/ 42617 w 3890413"/>
                  <a:gd name="connsiteY31" fmla="*/ 2380068 h 3948462"/>
                  <a:gd name="connsiteX32" fmla="*/ 1594841 w 3890413"/>
                  <a:gd name="connsiteY32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3164582 w 3890413"/>
                  <a:gd name="connsiteY10" fmla="*/ 2831059 h 3948462"/>
                  <a:gd name="connsiteX11" fmla="*/ 2397082 w 3890413"/>
                  <a:gd name="connsiteY11" fmla="*/ 2564681 h 3948462"/>
                  <a:gd name="connsiteX12" fmla="*/ 2396219 w 3890413"/>
                  <a:gd name="connsiteY12" fmla="*/ 2558207 h 3948462"/>
                  <a:gd name="connsiteX13" fmla="*/ 1746058 w 3890413"/>
                  <a:gd name="connsiteY13" fmla="*/ 3093574 h 3948462"/>
                  <a:gd name="connsiteX14" fmla="*/ 990519 w 3890413"/>
                  <a:gd name="connsiteY14" fmla="*/ 2019783 h 3948462"/>
                  <a:gd name="connsiteX15" fmla="*/ 1593790 w 3890413"/>
                  <a:gd name="connsiteY15" fmla="*/ 967808 h 3948462"/>
                  <a:gd name="connsiteX16" fmla="*/ 1746058 w 3890413"/>
                  <a:gd name="connsiteY16" fmla="*/ 945992 h 3948462"/>
                  <a:gd name="connsiteX17" fmla="*/ 2206475 w 3890413"/>
                  <a:gd name="connsiteY17" fmla="*/ 1173924 h 3948462"/>
                  <a:gd name="connsiteX18" fmla="*/ 2185910 w 3890413"/>
                  <a:gd name="connsiteY18" fmla="*/ 877882 h 3948462"/>
                  <a:gd name="connsiteX19" fmla="*/ 2656644 w 3890413"/>
                  <a:gd name="connsiteY19" fmla="*/ 803138 h 3948462"/>
                  <a:gd name="connsiteX20" fmla="*/ 2828567 w 3890413"/>
                  <a:gd name="connsiteY20" fmla="*/ 2099525 h 3948462"/>
                  <a:gd name="connsiteX21" fmla="*/ 3362812 w 3890413"/>
                  <a:gd name="connsiteY21" fmla="*/ 2002360 h 3948462"/>
                  <a:gd name="connsiteX22" fmla="*/ 3289926 w 3890413"/>
                  <a:gd name="connsiteY22" fmla="*/ 1346695 h 3948462"/>
                  <a:gd name="connsiteX23" fmla="*/ 3290031 w 3890413"/>
                  <a:gd name="connsiteY23" fmla="*/ 1346798 h 3948462"/>
                  <a:gd name="connsiteX24" fmla="*/ 1700745 w 3890413"/>
                  <a:gd name="connsiteY24" fmla="*/ 575031 h 3948462"/>
                  <a:gd name="connsiteX25" fmla="*/ 571995 w 3890413"/>
                  <a:gd name="connsiteY25" fmla="*/ 2274165 h 3948462"/>
                  <a:gd name="connsiteX26" fmla="*/ 2267548 w 3890413"/>
                  <a:gd name="connsiteY26" fmla="*/ 3408286 h 3948462"/>
                  <a:gd name="connsiteX27" fmla="*/ 3194376 w 3890413"/>
                  <a:gd name="connsiteY27" fmla="*/ 3072653 h 3948462"/>
                  <a:gd name="connsiteX28" fmla="*/ 3268026 w 3890413"/>
                  <a:gd name="connsiteY28" fmla="*/ 3509545 h 3948462"/>
                  <a:gd name="connsiteX29" fmla="*/ 2347298 w 3890413"/>
                  <a:gd name="connsiteY29" fmla="*/ 3904041 h 3948462"/>
                  <a:gd name="connsiteX30" fmla="*/ 42617 w 3890413"/>
                  <a:gd name="connsiteY30" fmla="*/ 2380068 h 3948462"/>
                  <a:gd name="connsiteX31" fmla="*/ 1594841 w 3890413"/>
                  <a:gd name="connsiteY31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397082 w 3890413"/>
                  <a:gd name="connsiteY10" fmla="*/ 2564681 h 3948462"/>
                  <a:gd name="connsiteX11" fmla="*/ 2396219 w 3890413"/>
                  <a:gd name="connsiteY11" fmla="*/ 2558207 h 3948462"/>
                  <a:gd name="connsiteX12" fmla="*/ 1746058 w 3890413"/>
                  <a:gd name="connsiteY12" fmla="*/ 3093574 h 3948462"/>
                  <a:gd name="connsiteX13" fmla="*/ 990519 w 3890413"/>
                  <a:gd name="connsiteY13" fmla="*/ 2019783 h 3948462"/>
                  <a:gd name="connsiteX14" fmla="*/ 1593790 w 3890413"/>
                  <a:gd name="connsiteY14" fmla="*/ 967808 h 3948462"/>
                  <a:gd name="connsiteX15" fmla="*/ 1746058 w 3890413"/>
                  <a:gd name="connsiteY15" fmla="*/ 945992 h 3948462"/>
                  <a:gd name="connsiteX16" fmla="*/ 2206475 w 3890413"/>
                  <a:gd name="connsiteY16" fmla="*/ 1173924 h 3948462"/>
                  <a:gd name="connsiteX17" fmla="*/ 2185910 w 3890413"/>
                  <a:gd name="connsiteY17" fmla="*/ 877882 h 3948462"/>
                  <a:gd name="connsiteX18" fmla="*/ 2656644 w 3890413"/>
                  <a:gd name="connsiteY18" fmla="*/ 803138 h 3948462"/>
                  <a:gd name="connsiteX19" fmla="*/ 2828567 w 3890413"/>
                  <a:gd name="connsiteY19" fmla="*/ 2099525 h 3948462"/>
                  <a:gd name="connsiteX20" fmla="*/ 3362812 w 3890413"/>
                  <a:gd name="connsiteY20" fmla="*/ 2002360 h 3948462"/>
                  <a:gd name="connsiteX21" fmla="*/ 3289926 w 3890413"/>
                  <a:gd name="connsiteY21" fmla="*/ 1346695 h 3948462"/>
                  <a:gd name="connsiteX22" fmla="*/ 3290031 w 3890413"/>
                  <a:gd name="connsiteY22" fmla="*/ 1346798 h 3948462"/>
                  <a:gd name="connsiteX23" fmla="*/ 1700745 w 3890413"/>
                  <a:gd name="connsiteY23" fmla="*/ 575031 h 3948462"/>
                  <a:gd name="connsiteX24" fmla="*/ 571995 w 3890413"/>
                  <a:gd name="connsiteY24" fmla="*/ 2274165 h 3948462"/>
                  <a:gd name="connsiteX25" fmla="*/ 2267548 w 3890413"/>
                  <a:gd name="connsiteY25" fmla="*/ 3408286 h 3948462"/>
                  <a:gd name="connsiteX26" fmla="*/ 3194376 w 3890413"/>
                  <a:gd name="connsiteY26" fmla="*/ 3072653 h 3948462"/>
                  <a:gd name="connsiteX27" fmla="*/ 3268026 w 3890413"/>
                  <a:gd name="connsiteY27" fmla="*/ 3509545 h 3948462"/>
                  <a:gd name="connsiteX28" fmla="*/ 2347298 w 3890413"/>
                  <a:gd name="connsiteY28" fmla="*/ 3904041 h 3948462"/>
                  <a:gd name="connsiteX29" fmla="*/ 42617 w 3890413"/>
                  <a:gd name="connsiteY29" fmla="*/ 2380068 h 3948462"/>
                  <a:gd name="connsiteX30" fmla="*/ 1594841 w 3890413"/>
                  <a:gd name="connsiteY30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397082 w 3890413"/>
                  <a:gd name="connsiteY10" fmla="*/ 2564681 h 3948462"/>
                  <a:gd name="connsiteX11" fmla="*/ 2396219 w 3890413"/>
                  <a:gd name="connsiteY11" fmla="*/ 2558207 h 3948462"/>
                  <a:gd name="connsiteX12" fmla="*/ 1746058 w 3890413"/>
                  <a:gd name="connsiteY12" fmla="*/ 3093574 h 3948462"/>
                  <a:gd name="connsiteX13" fmla="*/ 990519 w 3890413"/>
                  <a:gd name="connsiteY13" fmla="*/ 2019783 h 3948462"/>
                  <a:gd name="connsiteX14" fmla="*/ 1593790 w 3890413"/>
                  <a:gd name="connsiteY14" fmla="*/ 967808 h 3948462"/>
                  <a:gd name="connsiteX15" fmla="*/ 1746058 w 3890413"/>
                  <a:gd name="connsiteY15" fmla="*/ 945992 h 3948462"/>
                  <a:gd name="connsiteX16" fmla="*/ 2206475 w 3890413"/>
                  <a:gd name="connsiteY16" fmla="*/ 1173924 h 3948462"/>
                  <a:gd name="connsiteX17" fmla="*/ 2185910 w 3890413"/>
                  <a:gd name="connsiteY17" fmla="*/ 877882 h 3948462"/>
                  <a:gd name="connsiteX18" fmla="*/ 2656644 w 3890413"/>
                  <a:gd name="connsiteY18" fmla="*/ 803138 h 3948462"/>
                  <a:gd name="connsiteX19" fmla="*/ 2828567 w 3890413"/>
                  <a:gd name="connsiteY19" fmla="*/ 2099525 h 3948462"/>
                  <a:gd name="connsiteX20" fmla="*/ 3362812 w 3890413"/>
                  <a:gd name="connsiteY20" fmla="*/ 2002360 h 3948462"/>
                  <a:gd name="connsiteX21" fmla="*/ 3289926 w 3890413"/>
                  <a:gd name="connsiteY21" fmla="*/ 1346695 h 3948462"/>
                  <a:gd name="connsiteX22" fmla="*/ 3290031 w 3890413"/>
                  <a:gd name="connsiteY22" fmla="*/ 1346798 h 3948462"/>
                  <a:gd name="connsiteX23" fmla="*/ 1700745 w 3890413"/>
                  <a:gd name="connsiteY23" fmla="*/ 575031 h 3948462"/>
                  <a:gd name="connsiteX24" fmla="*/ 571995 w 3890413"/>
                  <a:gd name="connsiteY24" fmla="*/ 2274165 h 3948462"/>
                  <a:gd name="connsiteX25" fmla="*/ 2267548 w 3890413"/>
                  <a:gd name="connsiteY25" fmla="*/ 3408286 h 3948462"/>
                  <a:gd name="connsiteX26" fmla="*/ 3194376 w 3890413"/>
                  <a:gd name="connsiteY26" fmla="*/ 3072653 h 3948462"/>
                  <a:gd name="connsiteX27" fmla="*/ 3268026 w 3890413"/>
                  <a:gd name="connsiteY27" fmla="*/ 3509545 h 3948462"/>
                  <a:gd name="connsiteX28" fmla="*/ 2347298 w 3890413"/>
                  <a:gd name="connsiteY28" fmla="*/ 3904041 h 3948462"/>
                  <a:gd name="connsiteX29" fmla="*/ 42617 w 3890413"/>
                  <a:gd name="connsiteY29" fmla="*/ 2380068 h 3948462"/>
                  <a:gd name="connsiteX30" fmla="*/ 1594841 w 3890413"/>
                  <a:gd name="connsiteY30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397082 w 3890413"/>
                  <a:gd name="connsiteY10" fmla="*/ 2564681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397082 w 3890413"/>
                  <a:gd name="connsiteY10" fmla="*/ 2564681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397082 w 3890413"/>
                  <a:gd name="connsiteY10" fmla="*/ 2564681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25973 w 3890413"/>
                  <a:gd name="connsiteY10" fmla="*/ 2529182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25973 w 3890413"/>
                  <a:gd name="connsiteY10" fmla="*/ 2529182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25973 w 3890413"/>
                  <a:gd name="connsiteY10" fmla="*/ 2529182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61464 w 3890413"/>
                  <a:gd name="connsiteY10" fmla="*/ 2512368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61464 w 3890413"/>
                  <a:gd name="connsiteY10" fmla="*/ 2512368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48384 w 3890413"/>
                  <a:gd name="connsiteY10" fmla="*/ 2446988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48384 w 3890413"/>
                  <a:gd name="connsiteY10" fmla="*/ 2446988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48384 w 3890413"/>
                  <a:gd name="connsiteY10" fmla="*/ 2446988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48384 w 3890413"/>
                  <a:gd name="connsiteY10" fmla="*/ 2446988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  <a:gd name="connsiteX0" fmla="*/ 1853384 w 3890413"/>
                  <a:gd name="connsiteY0" fmla="*/ 1371624 h 3948462"/>
                  <a:gd name="connsiteX1" fmla="*/ 1768767 w 3890413"/>
                  <a:gd name="connsiteY1" fmla="*/ 1390324 h 3948462"/>
                  <a:gd name="connsiteX2" fmla="*/ 1517577 w 3890413"/>
                  <a:gd name="connsiteY2" fmla="*/ 2042010 h 3948462"/>
                  <a:gd name="connsiteX3" fmla="*/ 1928990 w 3890413"/>
                  <a:gd name="connsiteY3" fmla="*/ 2639747 h 3948462"/>
                  <a:gd name="connsiteX4" fmla="*/ 2318674 w 3890413"/>
                  <a:gd name="connsiteY4" fmla="*/ 2006358 h 3948462"/>
                  <a:gd name="connsiteX5" fmla="*/ 2293344 w 3890413"/>
                  <a:gd name="connsiteY5" fmla="*/ 1834228 h 3948462"/>
                  <a:gd name="connsiteX6" fmla="*/ 1853384 w 3890413"/>
                  <a:gd name="connsiteY6" fmla="*/ 1371624 h 3948462"/>
                  <a:gd name="connsiteX7" fmla="*/ 1594841 w 3890413"/>
                  <a:gd name="connsiteY7" fmla="*/ 45653 h 3948462"/>
                  <a:gd name="connsiteX8" fmla="*/ 3869632 w 3890413"/>
                  <a:gd name="connsiteY8" fmla="*/ 1517323 h 3948462"/>
                  <a:gd name="connsiteX9" fmla="*/ 3706266 w 3890413"/>
                  <a:gd name="connsiteY9" fmla="*/ 2457195 h 3948462"/>
                  <a:gd name="connsiteX10" fmla="*/ 2548384 w 3890413"/>
                  <a:gd name="connsiteY10" fmla="*/ 2446988 h 3948462"/>
                  <a:gd name="connsiteX11" fmla="*/ 1746058 w 3890413"/>
                  <a:gd name="connsiteY11" fmla="*/ 3093574 h 3948462"/>
                  <a:gd name="connsiteX12" fmla="*/ 990519 w 3890413"/>
                  <a:gd name="connsiteY12" fmla="*/ 2019783 h 3948462"/>
                  <a:gd name="connsiteX13" fmla="*/ 1593790 w 3890413"/>
                  <a:gd name="connsiteY13" fmla="*/ 967808 h 3948462"/>
                  <a:gd name="connsiteX14" fmla="*/ 1746058 w 3890413"/>
                  <a:gd name="connsiteY14" fmla="*/ 945992 h 3948462"/>
                  <a:gd name="connsiteX15" fmla="*/ 2206475 w 3890413"/>
                  <a:gd name="connsiteY15" fmla="*/ 1173924 h 3948462"/>
                  <a:gd name="connsiteX16" fmla="*/ 2185910 w 3890413"/>
                  <a:gd name="connsiteY16" fmla="*/ 877882 h 3948462"/>
                  <a:gd name="connsiteX17" fmla="*/ 2656644 w 3890413"/>
                  <a:gd name="connsiteY17" fmla="*/ 803138 h 3948462"/>
                  <a:gd name="connsiteX18" fmla="*/ 2828567 w 3890413"/>
                  <a:gd name="connsiteY18" fmla="*/ 2099525 h 3948462"/>
                  <a:gd name="connsiteX19" fmla="*/ 3362812 w 3890413"/>
                  <a:gd name="connsiteY19" fmla="*/ 2002360 h 3948462"/>
                  <a:gd name="connsiteX20" fmla="*/ 3289926 w 3890413"/>
                  <a:gd name="connsiteY20" fmla="*/ 1346695 h 3948462"/>
                  <a:gd name="connsiteX21" fmla="*/ 3290031 w 3890413"/>
                  <a:gd name="connsiteY21" fmla="*/ 1346798 h 3948462"/>
                  <a:gd name="connsiteX22" fmla="*/ 1700745 w 3890413"/>
                  <a:gd name="connsiteY22" fmla="*/ 575031 h 3948462"/>
                  <a:gd name="connsiteX23" fmla="*/ 571995 w 3890413"/>
                  <a:gd name="connsiteY23" fmla="*/ 2274165 h 3948462"/>
                  <a:gd name="connsiteX24" fmla="*/ 2267548 w 3890413"/>
                  <a:gd name="connsiteY24" fmla="*/ 3408286 h 3948462"/>
                  <a:gd name="connsiteX25" fmla="*/ 3194376 w 3890413"/>
                  <a:gd name="connsiteY25" fmla="*/ 3072653 h 3948462"/>
                  <a:gd name="connsiteX26" fmla="*/ 3268026 w 3890413"/>
                  <a:gd name="connsiteY26" fmla="*/ 3509545 h 3948462"/>
                  <a:gd name="connsiteX27" fmla="*/ 2347298 w 3890413"/>
                  <a:gd name="connsiteY27" fmla="*/ 3904041 h 3948462"/>
                  <a:gd name="connsiteX28" fmla="*/ 42617 w 3890413"/>
                  <a:gd name="connsiteY28" fmla="*/ 2380068 h 3948462"/>
                  <a:gd name="connsiteX29" fmla="*/ 1594841 w 3890413"/>
                  <a:gd name="connsiteY29" fmla="*/ 45653 h 394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890413" h="3948462">
                    <a:moveTo>
                      <a:pt x="1853384" y="1371624"/>
                    </a:moveTo>
                    <a:lnTo>
                      <a:pt x="1768767" y="1390324"/>
                    </a:lnTo>
                    <a:cubicBezTo>
                      <a:pt x="1579409" y="1463487"/>
                      <a:pt x="1490873" y="1833773"/>
                      <a:pt x="1517577" y="2042010"/>
                    </a:cubicBezTo>
                    <a:cubicBezTo>
                      <a:pt x="1544281" y="2250247"/>
                      <a:pt x="1644086" y="2624290"/>
                      <a:pt x="1928990" y="2639747"/>
                    </a:cubicBezTo>
                    <a:cubicBezTo>
                      <a:pt x="2177093" y="2653207"/>
                      <a:pt x="2337423" y="2363017"/>
                      <a:pt x="2318674" y="2006358"/>
                    </a:cubicBezTo>
                    <a:cubicBezTo>
                      <a:pt x="2310210" y="1948950"/>
                      <a:pt x="2301678" y="1891436"/>
                      <a:pt x="2293344" y="1834228"/>
                    </a:cubicBezTo>
                    <a:cubicBezTo>
                      <a:pt x="2229725" y="1555945"/>
                      <a:pt x="2050691" y="1359067"/>
                      <a:pt x="1853384" y="1371624"/>
                    </a:cubicBezTo>
                    <a:close/>
                    <a:moveTo>
                      <a:pt x="1594841" y="45653"/>
                    </a:moveTo>
                    <a:cubicBezTo>
                      <a:pt x="2527821" y="-128041"/>
                      <a:pt x="3626282" y="158796"/>
                      <a:pt x="3869632" y="1517323"/>
                    </a:cubicBezTo>
                    <a:cubicBezTo>
                      <a:pt x="3939308" y="2058696"/>
                      <a:pt x="3820785" y="2251376"/>
                      <a:pt x="3706266" y="2457195"/>
                    </a:cubicBezTo>
                    <a:cubicBezTo>
                      <a:pt x="3132098" y="3124925"/>
                      <a:pt x="2589274" y="2611359"/>
                      <a:pt x="2548384" y="2446988"/>
                    </a:cubicBezTo>
                    <a:cubicBezTo>
                      <a:pt x="2411721" y="3024903"/>
                      <a:pt x="2005702" y="3164775"/>
                      <a:pt x="1746058" y="3093574"/>
                    </a:cubicBezTo>
                    <a:cubicBezTo>
                      <a:pt x="1486414" y="3022373"/>
                      <a:pt x="990519" y="2612821"/>
                      <a:pt x="990519" y="2019783"/>
                    </a:cubicBezTo>
                    <a:cubicBezTo>
                      <a:pt x="990519" y="1500875"/>
                      <a:pt x="1249504" y="1067935"/>
                      <a:pt x="1593790" y="967808"/>
                    </a:cubicBezTo>
                    <a:cubicBezTo>
                      <a:pt x="1642974" y="953504"/>
                      <a:pt x="1694009" y="949376"/>
                      <a:pt x="1746058" y="945992"/>
                    </a:cubicBezTo>
                    <a:cubicBezTo>
                      <a:pt x="2004670" y="929176"/>
                      <a:pt x="2081338" y="1030119"/>
                      <a:pt x="2206475" y="1173924"/>
                    </a:cubicBezTo>
                    <a:cubicBezTo>
                      <a:pt x="2194343" y="1061758"/>
                      <a:pt x="2187003" y="961165"/>
                      <a:pt x="2185910" y="877882"/>
                    </a:cubicBezTo>
                    <a:lnTo>
                      <a:pt x="2656644" y="803138"/>
                    </a:lnTo>
                    <a:lnTo>
                      <a:pt x="2828567" y="2099525"/>
                    </a:lnTo>
                    <a:cubicBezTo>
                      <a:pt x="2888366" y="2544108"/>
                      <a:pt x="3261961" y="2420799"/>
                      <a:pt x="3362812" y="2002360"/>
                    </a:cubicBezTo>
                    <a:cubicBezTo>
                      <a:pt x="3355320" y="1625023"/>
                      <a:pt x="3366534" y="1729632"/>
                      <a:pt x="3289926" y="1346695"/>
                    </a:cubicBezTo>
                    <a:lnTo>
                      <a:pt x="3290031" y="1346798"/>
                    </a:lnTo>
                    <a:cubicBezTo>
                      <a:pt x="3068547" y="637774"/>
                      <a:pt x="2419129" y="439933"/>
                      <a:pt x="1700745" y="575031"/>
                    </a:cubicBezTo>
                    <a:cubicBezTo>
                      <a:pt x="890947" y="727320"/>
                      <a:pt x="415476" y="1491783"/>
                      <a:pt x="571995" y="2274165"/>
                    </a:cubicBezTo>
                    <a:cubicBezTo>
                      <a:pt x="728513" y="3056546"/>
                      <a:pt x="1580131" y="3572543"/>
                      <a:pt x="2267548" y="3408286"/>
                    </a:cubicBezTo>
                    <a:cubicBezTo>
                      <a:pt x="2796517" y="3281890"/>
                      <a:pt x="2641988" y="3320887"/>
                      <a:pt x="3194376" y="3072653"/>
                    </a:cubicBezTo>
                    <a:cubicBezTo>
                      <a:pt x="3249441" y="3306078"/>
                      <a:pt x="3239115" y="3309742"/>
                      <a:pt x="3268026" y="3509545"/>
                    </a:cubicBezTo>
                    <a:cubicBezTo>
                      <a:pt x="3021841" y="3717756"/>
                      <a:pt x="2685602" y="3836362"/>
                      <a:pt x="2347298" y="3904041"/>
                    </a:cubicBezTo>
                    <a:cubicBezTo>
                      <a:pt x="1157336" y="4112956"/>
                      <a:pt x="289475" y="3581660"/>
                      <a:pt x="42617" y="2380068"/>
                    </a:cubicBezTo>
                    <a:cubicBezTo>
                      <a:pt x="-204242" y="1178477"/>
                      <a:pt x="661862" y="219348"/>
                      <a:pt x="1594841" y="456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Freeform 14">
                <a:extLst>
                  <a:ext uri="{FF2B5EF4-FFF2-40B4-BE49-F238E27FC236}">
                    <a16:creationId xmlns:a16="http://schemas.microsoft.com/office/drawing/2014/main" id="{72823DCE-82A9-4468-A30F-60E0D168C0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06880" y="2771935"/>
                <a:ext cx="315652" cy="359610"/>
              </a:xfrm>
              <a:custGeom>
                <a:avLst/>
                <a:gdLst/>
                <a:ahLst/>
                <a:cxnLst/>
                <a:rect l="l" t="t" r="r" b="b"/>
                <a:pathLst>
                  <a:path w="3456727" h="3938119">
                    <a:moveTo>
                      <a:pt x="1728364" y="1961325"/>
                    </a:moveTo>
                    <a:cubicBezTo>
                      <a:pt x="1726089" y="2407152"/>
                      <a:pt x="1737463" y="2812034"/>
                      <a:pt x="1735188" y="3257861"/>
                    </a:cubicBezTo>
                    <a:cubicBezTo>
                      <a:pt x="2394830" y="3057694"/>
                      <a:pt x="2610919" y="2352560"/>
                      <a:pt x="2765594" y="1981796"/>
                    </a:cubicBezTo>
                    <a:close/>
                    <a:moveTo>
                      <a:pt x="1728362" y="682044"/>
                    </a:moveTo>
                    <a:cubicBezTo>
                      <a:pt x="1355324" y="868563"/>
                      <a:pt x="1166530" y="952725"/>
                      <a:pt x="609247" y="1002767"/>
                    </a:cubicBezTo>
                    <a:cubicBezTo>
                      <a:pt x="606972" y="1330312"/>
                      <a:pt x="631992" y="1623739"/>
                      <a:pt x="704780" y="1964933"/>
                    </a:cubicBezTo>
                    <a:lnTo>
                      <a:pt x="1728363" y="1971757"/>
                    </a:lnTo>
                    <a:cubicBezTo>
                      <a:pt x="1728363" y="1541853"/>
                      <a:pt x="1728362" y="1111948"/>
                      <a:pt x="1728362" y="682044"/>
                    </a:cubicBezTo>
                    <a:close/>
                    <a:moveTo>
                      <a:pt x="1723409" y="487996"/>
                    </a:moveTo>
                    <a:cubicBezTo>
                      <a:pt x="1725062" y="488690"/>
                      <a:pt x="1726712" y="489384"/>
                      <a:pt x="1728363" y="490064"/>
                    </a:cubicBezTo>
                    <a:cubicBezTo>
                      <a:pt x="1730015" y="489384"/>
                      <a:pt x="1731666" y="488690"/>
                      <a:pt x="1733319" y="487996"/>
                    </a:cubicBezTo>
                    <a:lnTo>
                      <a:pt x="1733319" y="492131"/>
                    </a:lnTo>
                    <a:cubicBezTo>
                      <a:pt x="2179467" y="679460"/>
                      <a:pt x="2405896" y="769409"/>
                      <a:pt x="2817789" y="813808"/>
                    </a:cubicBezTo>
                    <a:cubicBezTo>
                      <a:pt x="2971516" y="823489"/>
                      <a:pt x="3036247" y="875307"/>
                      <a:pt x="3033236" y="1061333"/>
                    </a:cubicBezTo>
                    <a:cubicBezTo>
                      <a:pt x="3015439" y="2441328"/>
                      <a:pt x="2363638" y="3359629"/>
                      <a:pt x="1733319" y="3448048"/>
                    </a:cubicBezTo>
                    <a:lnTo>
                      <a:pt x="1733319" y="3450123"/>
                    </a:lnTo>
                    <a:lnTo>
                      <a:pt x="1728363" y="3449086"/>
                    </a:lnTo>
                    <a:lnTo>
                      <a:pt x="1723409" y="3450123"/>
                    </a:lnTo>
                    <a:lnTo>
                      <a:pt x="1723409" y="3448048"/>
                    </a:lnTo>
                    <a:cubicBezTo>
                      <a:pt x="1093089" y="3359629"/>
                      <a:pt x="441289" y="2441328"/>
                      <a:pt x="423491" y="1061333"/>
                    </a:cubicBezTo>
                    <a:cubicBezTo>
                      <a:pt x="420479" y="875307"/>
                      <a:pt x="485211" y="823489"/>
                      <a:pt x="638937" y="813808"/>
                    </a:cubicBezTo>
                    <a:cubicBezTo>
                      <a:pt x="1050832" y="769409"/>
                      <a:pt x="1277261" y="679460"/>
                      <a:pt x="1723409" y="492131"/>
                    </a:cubicBezTo>
                    <a:close/>
                    <a:moveTo>
                      <a:pt x="1722802" y="306889"/>
                    </a:moveTo>
                    <a:lnTo>
                      <a:pt x="1722802" y="311530"/>
                    </a:lnTo>
                    <a:cubicBezTo>
                      <a:pt x="1222099" y="521767"/>
                      <a:pt x="967982" y="622713"/>
                      <a:pt x="505720" y="672542"/>
                    </a:cubicBezTo>
                    <a:cubicBezTo>
                      <a:pt x="333196" y="683408"/>
                      <a:pt x="260550" y="741561"/>
                      <a:pt x="263929" y="950334"/>
                    </a:cubicBezTo>
                    <a:cubicBezTo>
                      <a:pt x="283902" y="2499079"/>
                      <a:pt x="1015407" y="3529669"/>
                      <a:pt x="1722802" y="3628902"/>
                    </a:cubicBezTo>
                    <a:lnTo>
                      <a:pt x="1722802" y="3631230"/>
                    </a:lnTo>
                    <a:lnTo>
                      <a:pt x="1728365" y="3630065"/>
                    </a:lnTo>
                    <a:lnTo>
                      <a:pt x="1733925" y="3631230"/>
                    </a:lnTo>
                    <a:lnTo>
                      <a:pt x="1733925" y="3628902"/>
                    </a:lnTo>
                    <a:cubicBezTo>
                      <a:pt x="2441322" y="3529669"/>
                      <a:pt x="3172826" y="2499079"/>
                      <a:pt x="3192800" y="950334"/>
                    </a:cubicBezTo>
                    <a:cubicBezTo>
                      <a:pt x="3196179" y="741561"/>
                      <a:pt x="3123532" y="683408"/>
                      <a:pt x="2951007" y="672542"/>
                    </a:cubicBezTo>
                    <a:cubicBezTo>
                      <a:pt x="2488747" y="622713"/>
                      <a:pt x="2234630" y="521767"/>
                      <a:pt x="1733925" y="311530"/>
                    </a:cubicBezTo>
                    <a:lnTo>
                      <a:pt x="1733925" y="306889"/>
                    </a:lnTo>
                    <a:cubicBezTo>
                      <a:pt x="1732071" y="307669"/>
                      <a:pt x="1730218" y="308445"/>
                      <a:pt x="1728365" y="309209"/>
                    </a:cubicBezTo>
                    <a:cubicBezTo>
                      <a:pt x="1726510" y="308445"/>
                      <a:pt x="1724659" y="307669"/>
                      <a:pt x="1722802" y="306889"/>
                    </a:cubicBezTo>
                    <a:close/>
                    <a:moveTo>
                      <a:pt x="1721800" y="0"/>
                    </a:moveTo>
                    <a:cubicBezTo>
                      <a:pt x="1723991" y="923"/>
                      <a:pt x="1726176" y="1844"/>
                      <a:pt x="1728363" y="2749"/>
                    </a:cubicBezTo>
                    <a:cubicBezTo>
                      <a:pt x="1730551" y="1844"/>
                      <a:pt x="1732737" y="923"/>
                      <a:pt x="1734926" y="0"/>
                    </a:cubicBezTo>
                    <a:lnTo>
                      <a:pt x="1734926" y="5497"/>
                    </a:lnTo>
                    <a:cubicBezTo>
                      <a:pt x="2325825" y="254550"/>
                      <a:pt x="2625718" y="374136"/>
                      <a:pt x="3171248" y="433164"/>
                    </a:cubicBezTo>
                    <a:cubicBezTo>
                      <a:pt x="3374850" y="446035"/>
                      <a:pt x="3460584" y="514926"/>
                      <a:pt x="3456595" y="762245"/>
                    </a:cubicBezTo>
                    <a:cubicBezTo>
                      <a:pt x="3433024" y="2596936"/>
                      <a:pt x="2569749" y="3817807"/>
                      <a:pt x="1734926" y="3935360"/>
                    </a:cubicBezTo>
                    <a:lnTo>
                      <a:pt x="1734926" y="3938119"/>
                    </a:lnTo>
                    <a:lnTo>
                      <a:pt x="1728363" y="3936740"/>
                    </a:lnTo>
                    <a:lnTo>
                      <a:pt x="1721800" y="3938119"/>
                    </a:lnTo>
                    <a:lnTo>
                      <a:pt x="1721800" y="3935360"/>
                    </a:lnTo>
                    <a:cubicBezTo>
                      <a:pt x="886977" y="3817807"/>
                      <a:pt x="23703" y="2596936"/>
                      <a:pt x="132" y="762245"/>
                    </a:cubicBezTo>
                    <a:cubicBezTo>
                      <a:pt x="-3858" y="514926"/>
                      <a:pt x="81876" y="446035"/>
                      <a:pt x="285478" y="433164"/>
                    </a:cubicBezTo>
                    <a:cubicBezTo>
                      <a:pt x="831010" y="374136"/>
                      <a:pt x="1130903" y="254550"/>
                      <a:pt x="1721800" y="54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ounded Rectangle 7">
                <a:extLst>
                  <a:ext uri="{FF2B5EF4-FFF2-40B4-BE49-F238E27FC236}">
                    <a16:creationId xmlns:a16="http://schemas.microsoft.com/office/drawing/2014/main" id="{BDF006DD-934D-4465-AFEF-398B531773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55543" y="2519661"/>
                <a:ext cx="338578" cy="33854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2764687" y="782779"/>
                    </a:moveTo>
                    <a:cubicBezTo>
                      <a:pt x="2512183" y="782779"/>
                      <a:pt x="2307488" y="987475"/>
                      <a:pt x="2307487" y="1239980"/>
                    </a:cubicBezTo>
                    <a:cubicBezTo>
                      <a:pt x="2307487" y="1241985"/>
                      <a:pt x="2307500" y="1243987"/>
                      <a:pt x="2308092" y="1245978"/>
                    </a:cubicBezTo>
                    <a:lnTo>
                      <a:pt x="1570677" y="1632536"/>
                    </a:lnTo>
                    <a:cubicBezTo>
                      <a:pt x="1488749" y="1552118"/>
                      <a:pt x="1376387" y="1502860"/>
                      <a:pt x="1252520" y="1502859"/>
                    </a:cubicBezTo>
                    <a:cubicBezTo>
                      <a:pt x="1000014" y="1502859"/>
                      <a:pt x="795319" y="1707555"/>
                      <a:pt x="795319" y="1960060"/>
                    </a:cubicBezTo>
                    <a:cubicBezTo>
                      <a:pt x="795319" y="2212565"/>
                      <a:pt x="1000014" y="2417260"/>
                      <a:pt x="1252520" y="2417260"/>
                    </a:cubicBezTo>
                    <a:cubicBezTo>
                      <a:pt x="1361432" y="2417260"/>
                      <a:pt x="1461449" y="2379178"/>
                      <a:pt x="1538674" y="2313987"/>
                    </a:cubicBezTo>
                    <a:lnTo>
                      <a:pt x="2308734" y="2717656"/>
                    </a:lnTo>
                    <a:cubicBezTo>
                      <a:pt x="2314220" y="2964461"/>
                      <a:pt x="2516327" y="3162492"/>
                      <a:pt x="2764688" y="3162492"/>
                    </a:cubicBezTo>
                    <a:cubicBezTo>
                      <a:pt x="3017192" y="3162492"/>
                      <a:pt x="3221888" y="2957797"/>
                      <a:pt x="3221887" y="2705292"/>
                    </a:cubicBezTo>
                    <a:cubicBezTo>
                      <a:pt x="3221887" y="2452786"/>
                      <a:pt x="3017192" y="2248092"/>
                      <a:pt x="2764688" y="2248092"/>
                    </a:cubicBezTo>
                    <a:cubicBezTo>
                      <a:pt x="2638870" y="2248092"/>
                      <a:pt x="2524924" y="2298913"/>
                      <a:pt x="2442337" y="2381228"/>
                    </a:cubicBezTo>
                    <a:lnTo>
                      <a:pt x="1706164" y="1995322"/>
                    </a:lnTo>
                    <a:lnTo>
                      <a:pt x="1709074" y="1966451"/>
                    </a:lnTo>
                    <a:lnTo>
                      <a:pt x="2455698" y="1575067"/>
                    </a:lnTo>
                    <a:cubicBezTo>
                      <a:pt x="2536225" y="1651261"/>
                      <a:pt x="2645094" y="1697180"/>
                      <a:pt x="2764687" y="1697179"/>
                    </a:cubicBezTo>
                    <a:cubicBezTo>
                      <a:pt x="3017193" y="1697180"/>
                      <a:pt x="3221887" y="1492485"/>
                      <a:pt x="3221888" y="1239980"/>
                    </a:cubicBezTo>
                    <a:cubicBezTo>
                      <a:pt x="3221887" y="987475"/>
                      <a:pt x="3017193" y="782779"/>
                      <a:pt x="2764687" y="782779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ounded Rectangle 1">
                <a:extLst>
                  <a:ext uri="{FF2B5EF4-FFF2-40B4-BE49-F238E27FC236}">
                    <a16:creationId xmlns:a16="http://schemas.microsoft.com/office/drawing/2014/main" id="{9A6FBCDB-5ECF-4F54-A700-2538CD9E78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648398">
                <a:off x="8942310" y="2514803"/>
                <a:ext cx="148930" cy="380894"/>
              </a:xfrm>
              <a:custGeom>
                <a:avLst/>
                <a:gdLst/>
                <a:ahLst/>
                <a:cxnLst/>
                <a:rect l="l" t="t" r="r" b="b"/>
                <a:pathLst>
                  <a:path w="1862952" h="4764557">
                    <a:moveTo>
                      <a:pt x="289679" y="2004751"/>
                    </a:moveTo>
                    <a:cubicBezTo>
                      <a:pt x="458860" y="1838972"/>
                      <a:pt x="691283" y="1737733"/>
                      <a:pt x="946849" y="1740329"/>
                    </a:cubicBezTo>
                    <a:cubicBezTo>
                      <a:pt x="982916" y="1740695"/>
                      <a:pt x="1018481" y="1743119"/>
                      <a:pt x="1053366" y="1748014"/>
                    </a:cubicBezTo>
                    <a:cubicBezTo>
                      <a:pt x="1317748" y="1888655"/>
                      <a:pt x="1203170" y="2165630"/>
                      <a:pt x="978473" y="2204473"/>
                    </a:cubicBezTo>
                    <a:cubicBezTo>
                      <a:pt x="966642" y="2201190"/>
                      <a:pt x="954470" y="2200566"/>
                      <a:pt x="942176" y="2200441"/>
                    </a:cubicBezTo>
                    <a:cubicBezTo>
                      <a:pt x="697403" y="2197955"/>
                      <a:pt x="496962" y="2394367"/>
                      <a:pt x="494475" y="2639137"/>
                    </a:cubicBezTo>
                    <a:lnTo>
                      <a:pt x="482110" y="3856696"/>
                    </a:lnTo>
                    <a:cubicBezTo>
                      <a:pt x="479624" y="4101467"/>
                      <a:pt x="676035" y="4301910"/>
                      <a:pt x="920807" y="4304396"/>
                    </a:cubicBezTo>
                    <a:cubicBezTo>
                      <a:pt x="1043193" y="4305639"/>
                      <a:pt x="1154496" y="4257158"/>
                      <a:pt x="1235513" y="4177768"/>
                    </a:cubicBezTo>
                    <a:cubicBezTo>
                      <a:pt x="1316531" y="4098380"/>
                      <a:pt x="1367262" y="3988084"/>
                      <a:pt x="1368506" y="3865699"/>
                    </a:cubicBezTo>
                    <a:lnTo>
                      <a:pt x="1375662" y="3161156"/>
                    </a:lnTo>
                    <a:cubicBezTo>
                      <a:pt x="1504082" y="3167548"/>
                      <a:pt x="1792622" y="2981572"/>
                      <a:pt x="1861834" y="2783546"/>
                    </a:cubicBezTo>
                    <a:lnTo>
                      <a:pt x="1851019" y="3848423"/>
                    </a:lnTo>
                    <a:cubicBezTo>
                      <a:pt x="1848423" y="4103989"/>
                      <a:pt x="1742485" y="4334308"/>
                      <a:pt x="1573304" y="4500088"/>
                    </a:cubicBezTo>
                    <a:cubicBezTo>
                      <a:pt x="1404123" y="4665866"/>
                      <a:pt x="1171700" y="4767105"/>
                      <a:pt x="916134" y="4764509"/>
                    </a:cubicBezTo>
                    <a:cubicBezTo>
                      <a:pt x="405002" y="4759318"/>
                      <a:pt x="-5143" y="4340756"/>
                      <a:pt x="48" y="3829624"/>
                    </a:cubicBezTo>
                    <a:lnTo>
                      <a:pt x="11964" y="2656415"/>
                    </a:lnTo>
                    <a:cubicBezTo>
                      <a:pt x="14559" y="2400849"/>
                      <a:pt x="120498" y="2170529"/>
                      <a:pt x="289679" y="2004751"/>
                    </a:cubicBezTo>
                    <a:close/>
                    <a:moveTo>
                      <a:pt x="282968" y="271082"/>
                    </a:moveTo>
                    <a:cubicBezTo>
                      <a:pt x="450457" y="103594"/>
                      <a:pt x="681840" y="0"/>
                      <a:pt x="937419" y="0"/>
                    </a:cubicBezTo>
                    <a:cubicBezTo>
                      <a:pt x="1448577" y="0"/>
                      <a:pt x="1862952" y="414375"/>
                      <a:pt x="1862952" y="925533"/>
                    </a:cubicBezTo>
                    <a:lnTo>
                      <a:pt x="1862952" y="2098803"/>
                    </a:lnTo>
                    <a:cubicBezTo>
                      <a:pt x="1862952" y="2609961"/>
                      <a:pt x="1448577" y="3024336"/>
                      <a:pt x="937419" y="3024336"/>
                    </a:cubicBezTo>
                    <a:cubicBezTo>
                      <a:pt x="901350" y="3024336"/>
                      <a:pt x="865762" y="3022273"/>
                      <a:pt x="830829" y="3017733"/>
                    </a:cubicBezTo>
                    <a:cubicBezTo>
                      <a:pt x="565032" y="2879784"/>
                      <a:pt x="676792" y="2601660"/>
                      <a:pt x="901083" y="2560538"/>
                    </a:cubicBezTo>
                    <a:cubicBezTo>
                      <a:pt x="912947" y="2563700"/>
                      <a:pt x="925124" y="2564200"/>
                      <a:pt x="937419" y="2564200"/>
                    </a:cubicBezTo>
                    <a:cubicBezTo>
                      <a:pt x="1182204" y="2564200"/>
                      <a:pt x="1380640" y="2365763"/>
                      <a:pt x="1380641" y="2120980"/>
                    </a:cubicBezTo>
                    <a:lnTo>
                      <a:pt x="1380640" y="903358"/>
                    </a:lnTo>
                    <a:cubicBezTo>
                      <a:pt x="1380640" y="658574"/>
                      <a:pt x="1182204" y="460137"/>
                      <a:pt x="937419" y="460137"/>
                    </a:cubicBezTo>
                    <a:cubicBezTo>
                      <a:pt x="815027" y="460137"/>
                      <a:pt x="704222" y="509746"/>
                      <a:pt x="624015" y="589954"/>
                    </a:cubicBezTo>
                    <a:cubicBezTo>
                      <a:pt x="543808" y="670161"/>
                      <a:pt x="494199" y="780966"/>
                      <a:pt x="494199" y="903358"/>
                    </a:cubicBezTo>
                    <a:lnTo>
                      <a:pt x="494198" y="1607937"/>
                    </a:lnTo>
                    <a:cubicBezTo>
                      <a:pt x="365720" y="1602850"/>
                      <a:pt x="79084" y="1791747"/>
                      <a:pt x="11886" y="1990465"/>
                    </a:cubicBezTo>
                    <a:lnTo>
                      <a:pt x="11886" y="925533"/>
                    </a:lnTo>
                    <a:cubicBezTo>
                      <a:pt x="11886" y="669954"/>
                      <a:pt x="115480" y="438571"/>
                      <a:pt x="282968" y="2710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Freeform 22">
                <a:extLst>
                  <a:ext uri="{FF2B5EF4-FFF2-40B4-BE49-F238E27FC236}">
                    <a16:creationId xmlns:a16="http://schemas.microsoft.com/office/drawing/2014/main" id="{3848C895-EAFB-40EF-8E47-6632EFE96F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580000">
                <a:off x="8651645" y="4749636"/>
                <a:ext cx="318301" cy="317452"/>
              </a:xfrm>
              <a:custGeom>
                <a:avLst/>
                <a:gdLst/>
                <a:ahLst/>
                <a:cxnLst/>
                <a:rect l="l" t="t" r="r" b="b"/>
                <a:pathLst>
                  <a:path w="3872365" h="3862045">
                    <a:moveTo>
                      <a:pt x="1786489" y="808318"/>
                    </a:moveTo>
                    <a:cubicBezTo>
                      <a:pt x="1525809" y="610106"/>
                      <a:pt x="1257124" y="397966"/>
                      <a:pt x="1040385" y="230829"/>
                    </a:cubicBezTo>
                    <a:cubicBezTo>
                      <a:pt x="1905215" y="-194386"/>
                      <a:pt x="2650439" y="24572"/>
                      <a:pt x="3162062" y="429660"/>
                    </a:cubicBezTo>
                    <a:cubicBezTo>
                      <a:pt x="3007351" y="875340"/>
                      <a:pt x="2905932" y="1443216"/>
                      <a:pt x="2745609" y="1410478"/>
                    </a:cubicBezTo>
                    <a:cubicBezTo>
                      <a:pt x="2633182" y="1430335"/>
                      <a:pt x="2220955" y="1138671"/>
                      <a:pt x="1786489" y="808318"/>
                    </a:cubicBezTo>
                    <a:close/>
                    <a:moveTo>
                      <a:pt x="2701004" y="2590217"/>
                    </a:moveTo>
                    <a:cubicBezTo>
                      <a:pt x="2682933" y="2576481"/>
                      <a:pt x="2672282" y="2559744"/>
                      <a:pt x="2670336" y="2539383"/>
                    </a:cubicBezTo>
                    <a:cubicBezTo>
                      <a:pt x="2587360" y="2376647"/>
                      <a:pt x="3042640" y="1246798"/>
                      <a:pt x="3299881" y="563773"/>
                    </a:cubicBezTo>
                    <a:cubicBezTo>
                      <a:pt x="3959368" y="1266493"/>
                      <a:pt x="3967860" y="2043171"/>
                      <a:pt x="3730056" y="2650875"/>
                    </a:cubicBezTo>
                    <a:cubicBezTo>
                      <a:pt x="3317547" y="2635434"/>
                      <a:pt x="2827499" y="2686366"/>
                      <a:pt x="2701004" y="2590217"/>
                    </a:cubicBezTo>
                    <a:close/>
                    <a:moveTo>
                      <a:pt x="19691" y="2248546"/>
                    </a:moveTo>
                    <a:cubicBezTo>
                      <a:pt x="-100797" y="1292396"/>
                      <a:pt x="348853" y="659059"/>
                      <a:pt x="898439" y="307194"/>
                    </a:cubicBezTo>
                    <a:cubicBezTo>
                      <a:pt x="1269469" y="598575"/>
                      <a:pt x="1773388" y="879352"/>
                      <a:pt x="1690237" y="1020281"/>
                    </a:cubicBezTo>
                    <a:cubicBezTo>
                      <a:pt x="1661713" y="1200709"/>
                      <a:pt x="629275" y="1847170"/>
                      <a:pt x="19691" y="2248546"/>
                    </a:cubicBezTo>
                    <a:close/>
                    <a:moveTo>
                      <a:pt x="1805382" y="3858278"/>
                    </a:moveTo>
                    <a:cubicBezTo>
                      <a:pt x="1676483" y="3404460"/>
                      <a:pt x="1433840" y="2881111"/>
                      <a:pt x="1583946" y="2815971"/>
                    </a:cubicBezTo>
                    <a:cubicBezTo>
                      <a:pt x="1713076" y="2686769"/>
                      <a:pt x="2928316" y="2770622"/>
                      <a:pt x="3657403" y="2804207"/>
                    </a:cubicBezTo>
                    <a:cubicBezTo>
                      <a:pt x="3192869" y="3648569"/>
                      <a:pt x="2456828" y="3896652"/>
                      <a:pt x="1805382" y="3858278"/>
                    </a:cubicBezTo>
                    <a:close/>
                    <a:moveTo>
                      <a:pt x="762284" y="3480575"/>
                    </a:moveTo>
                    <a:cubicBezTo>
                      <a:pt x="380940" y="3198297"/>
                      <a:pt x="161300" y="2806810"/>
                      <a:pt x="58293" y="2412172"/>
                    </a:cubicBezTo>
                    <a:cubicBezTo>
                      <a:pt x="450067" y="2149344"/>
                      <a:pt x="872820" y="1756853"/>
                      <a:pt x="981158" y="1879484"/>
                    </a:cubicBezTo>
                    <a:cubicBezTo>
                      <a:pt x="1143940" y="1962367"/>
                      <a:pt x="1439720" y="3144041"/>
                      <a:pt x="1633080" y="3847823"/>
                    </a:cubicBezTo>
                    <a:cubicBezTo>
                      <a:pt x="1278110" y="3779994"/>
                      <a:pt x="991090" y="3649942"/>
                      <a:pt x="762284" y="34805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EA03652-AFC2-41C1-9074-2789BE946265}"/>
                  </a:ext>
                </a:extLst>
              </p:cNvPr>
              <p:cNvSpPr/>
              <p:nvPr/>
            </p:nvSpPr>
            <p:spPr>
              <a:xfrm>
                <a:off x="8268788" y="3120081"/>
                <a:ext cx="291831" cy="251871"/>
              </a:xfrm>
              <a:custGeom>
                <a:avLst/>
                <a:gdLst>
                  <a:gd name="connsiteX0" fmla="*/ 241139 w 366142"/>
                  <a:gd name="connsiteY0" fmla="*/ 0 h 316007"/>
                  <a:gd name="connsiteX1" fmla="*/ 306633 w 366142"/>
                  <a:gd name="connsiteY1" fmla="*/ 31202 h 316007"/>
                  <a:gd name="connsiteX2" fmla="*/ 349699 w 366142"/>
                  <a:gd name="connsiteY2" fmla="*/ 10558 h 316007"/>
                  <a:gd name="connsiteX3" fmla="*/ 325569 w 366142"/>
                  <a:gd name="connsiteY3" fmla="*/ 59830 h 316007"/>
                  <a:gd name="connsiteX4" fmla="*/ 366142 w 366142"/>
                  <a:gd name="connsiteY4" fmla="*/ 52395 h 316007"/>
                  <a:gd name="connsiteX5" fmla="*/ 334454 w 366142"/>
                  <a:gd name="connsiteY5" fmla="*/ 94697 h 316007"/>
                  <a:gd name="connsiteX6" fmla="*/ 316939 w 366142"/>
                  <a:gd name="connsiteY6" fmla="*/ 174999 h 316007"/>
                  <a:gd name="connsiteX7" fmla="*/ 184305 w 366142"/>
                  <a:gd name="connsiteY7" fmla="*/ 311458 h 316007"/>
                  <a:gd name="connsiteX8" fmla="*/ 27716 w 366142"/>
                  <a:gd name="connsiteY8" fmla="*/ 295316 h 316007"/>
                  <a:gd name="connsiteX9" fmla="*/ 0 w 366142"/>
                  <a:gd name="connsiteY9" fmla="*/ 281129 h 316007"/>
                  <a:gd name="connsiteX10" fmla="*/ 0 w 366142"/>
                  <a:gd name="connsiteY10" fmla="*/ 268036 h 316007"/>
                  <a:gd name="connsiteX11" fmla="*/ 23178 w 366142"/>
                  <a:gd name="connsiteY11" fmla="*/ 266110 h 316007"/>
                  <a:gd name="connsiteX12" fmla="*/ 108726 w 366142"/>
                  <a:gd name="connsiteY12" fmla="*/ 240807 h 316007"/>
                  <a:gd name="connsiteX13" fmla="*/ 20535 w 366142"/>
                  <a:gd name="connsiteY13" fmla="*/ 200079 h 316007"/>
                  <a:gd name="connsiteX14" fmla="*/ 70653 w 366142"/>
                  <a:gd name="connsiteY14" fmla="*/ 194871 h 316007"/>
                  <a:gd name="connsiteX15" fmla="*/ 20899 w 366142"/>
                  <a:gd name="connsiteY15" fmla="*/ 168840 h 316007"/>
                  <a:gd name="connsiteX16" fmla="*/ 0 w 366142"/>
                  <a:gd name="connsiteY16" fmla="*/ 146258 h 316007"/>
                  <a:gd name="connsiteX17" fmla="*/ 0 w 366142"/>
                  <a:gd name="connsiteY17" fmla="*/ 116697 h 316007"/>
                  <a:gd name="connsiteX18" fmla="*/ 14104 w 366142"/>
                  <a:gd name="connsiteY18" fmla="*/ 121836 h 316007"/>
                  <a:gd name="connsiteX19" fmla="*/ 40441 w 366142"/>
                  <a:gd name="connsiteY19" fmla="*/ 126434 h 316007"/>
                  <a:gd name="connsiteX20" fmla="*/ 20722 w 366142"/>
                  <a:gd name="connsiteY20" fmla="*/ 8541 h 316007"/>
                  <a:gd name="connsiteX21" fmla="*/ 168525 w 366142"/>
                  <a:gd name="connsiteY21" fmla="*/ 104817 h 316007"/>
                  <a:gd name="connsiteX22" fmla="*/ 165796 w 366142"/>
                  <a:gd name="connsiteY22" fmla="*/ 68430 h 316007"/>
                  <a:gd name="connsiteX23" fmla="*/ 241139 w 366142"/>
                  <a:gd name="connsiteY23" fmla="*/ 0 h 31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142" h="316007">
                    <a:moveTo>
                      <a:pt x="241139" y="0"/>
                    </a:moveTo>
                    <a:cubicBezTo>
                      <a:pt x="265040" y="0"/>
                      <a:pt x="292051" y="14516"/>
                      <a:pt x="306633" y="31202"/>
                    </a:cubicBezTo>
                    <a:cubicBezTo>
                      <a:pt x="327151" y="29858"/>
                      <a:pt x="335397" y="19692"/>
                      <a:pt x="349699" y="10558"/>
                    </a:cubicBezTo>
                    <a:cubicBezTo>
                      <a:pt x="343170" y="29574"/>
                      <a:pt x="336047" y="54091"/>
                      <a:pt x="325569" y="59830"/>
                    </a:cubicBezTo>
                    <a:cubicBezTo>
                      <a:pt x="340338" y="61437"/>
                      <a:pt x="353079" y="55334"/>
                      <a:pt x="366142" y="52395"/>
                    </a:cubicBezTo>
                    <a:cubicBezTo>
                      <a:pt x="361514" y="66282"/>
                      <a:pt x="342655" y="74263"/>
                      <a:pt x="334454" y="94697"/>
                    </a:cubicBezTo>
                    <a:cubicBezTo>
                      <a:pt x="326254" y="115131"/>
                      <a:pt x="329982" y="126199"/>
                      <a:pt x="316939" y="174999"/>
                    </a:cubicBezTo>
                    <a:cubicBezTo>
                      <a:pt x="296102" y="242622"/>
                      <a:pt x="276174" y="279635"/>
                      <a:pt x="184305" y="311458"/>
                    </a:cubicBezTo>
                    <a:cubicBezTo>
                      <a:pt x="152057" y="320905"/>
                      <a:pt x="83508" y="315693"/>
                      <a:pt x="27716" y="295316"/>
                    </a:cubicBezTo>
                    <a:lnTo>
                      <a:pt x="0" y="281129"/>
                    </a:lnTo>
                    <a:lnTo>
                      <a:pt x="0" y="268036"/>
                    </a:lnTo>
                    <a:lnTo>
                      <a:pt x="23178" y="266110"/>
                    </a:lnTo>
                    <a:cubicBezTo>
                      <a:pt x="63548" y="261698"/>
                      <a:pt x="90116" y="254801"/>
                      <a:pt x="108726" y="240807"/>
                    </a:cubicBezTo>
                    <a:cubicBezTo>
                      <a:pt x="87700" y="241375"/>
                      <a:pt x="35310" y="244403"/>
                      <a:pt x="20535" y="200079"/>
                    </a:cubicBezTo>
                    <a:cubicBezTo>
                      <a:pt x="37583" y="203299"/>
                      <a:pt x="59856" y="197334"/>
                      <a:pt x="70653" y="194871"/>
                    </a:cubicBezTo>
                    <a:cubicBezTo>
                      <a:pt x="57204" y="189662"/>
                      <a:pt x="37595" y="181773"/>
                      <a:pt x="20899" y="168840"/>
                    </a:cubicBezTo>
                    <a:lnTo>
                      <a:pt x="0" y="146258"/>
                    </a:lnTo>
                    <a:lnTo>
                      <a:pt x="0" y="116697"/>
                    </a:lnTo>
                    <a:lnTo>
                      <a:pt x="14104" y="121836"/>
                    </a:lnTo>
                    <a:cubicBezTo>
                      <a:pt x="23887" y="123910"/>
                      <a:pt x="33812" y="125203"/>
                      <a:pt x="40441" y="126434"/>
                    </a:cubicBezTo>
                    <a:cubicBezTo>
                      <a:pt x="9945" y="103325"/>
                      <a:pt x="-5039" y="60063"/>
                      <a:pt x="20722" y="8541"/>
                    </a:cubicBezTo>
                    <a:cubicBezTo>
                      <a:pt x="76047" y="73391"/>
                      <a:pt x="116697" y="97001"/>
                      <a:pt x="168525" y="104817"/>
                    </a:cubicBezTo>
                    <a:cubicBezTo>
                      <a:pt x="166649" y="98530"/>
                      <a:pt x="164888" y="89662"/>
                      <a:pt x="165796" y="68430"/>
                    </a:cubicBezTo>
                    <a:cubicBezTo>
                      <a:pt x="166838" y="44047"/>
                      <a:pt x="190944" y="0"/>
                      <a:pt x="24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425FE47-4D64-4AF6-9A4C-0E681EE810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9375" y="4197069"/>
                <a:ext cx="172150" cy="348350"/>
              </a:xfrm>
              <a:custGeom>
                <a:avLst/>
                <a:gdLst>
                  <a:gd name="connsiteX0" fmla="*/ 313271 w 432915"/>
                  <a:gd name="connsiteY0" fmla="*/ 455355 h 455920"/>
                  <a:gd name="connsiteX1" fmla="*/ 432915 w 432915"/>
                  <a:gd name="connsiteY1" fmla="*/ 455355 h 455920"/>
                  <a:gd name="connsiteX2" fmla="*/ 432915 w 432915"/>
                  <a:gd name="connsiteY2" fmla="*/ 455920 h 455920"/>
                  <a:gd name="connsiteX3" fmla="*/ 313271 w 432915"/>
                  <a:gd name="connsiteY3" fmla="*/ 455920 h 455920"/>
                  <a:gd name="connsiteX4" fmla="*/ 0 w 432915"/>
                  <a:gd name="connsiteY4" fmla="*/ 455355 h 455920"/>
                  <a:gd name="connsiteX5" fmla="*/ 228291 w 432915"/>
                  <a:gd name="connsiteY5" fmla="*/ 455355 h 455920"/>
                  <a:gd name="connsiteX6" fmla="*/ 228291 w 432915"/>
                  <a:gd name="connsiteY6" fmla="*/ 455920 h 455920"/>
                  <a:gd name="connsiteX7" fmla="*/ 0 w 432915"/>
                  <a:gd name="connsiteY7" fmla="*/ 455920 h 455920"/>
                  <a:gd name="connsiteX8" fmla="*/ 367184 w 432915"/>
                  <a:gd name="connsiteY8" fmla="*/ 6 h 455920"/>
                  <a:gd name="connsiteX9" fmla="*/ 399197 w 432915"/>
                  <a:gd name="connsiteY9" fmla="*/ 2823 h 455920"/>
                  <a:gd name="connsiteX10" fmla="*/ 393797 w 432915"/>
                  <a:gd name="connsiteY10" fmla="*/ 69600 h 455920"/>
                  <a:gd name="connsiteX11" fmla="*/ 313271 w 432915"/>
                  <a:gd name="connsiteY11" fmla="*/ 96177 h 455920"/>
                  <a:gd name="connsiteX12" fmla="*/ 313271 w 432915"/>
                  <a:gd name="connsiteY12" fmla="*/ 140898 h 455920"/>
                  <a:gd name="connsiteX13" fmla="*/ 391059 w 432915"/>
                  <a:gd name="connsiteY13" fmla="*/ 140898 h 455920"/>
                  <a:gd name="connsiteX14" fmla="*/ 385514 w 432915"/>
                  <a:gd name="connsiteY14" fmla="*/ 215050 h 455920"/>
                  <a:gd name="connsiteX15" fmla="*/ 313271 w 432915"/>
                  <a:gd name="connsiteY15" fmla="*/ 216436 h 455920"/>
                  <a:gd name="connsiteX16" fmla="*/ 313271 w 432915"/>
                  <a:gd name="connsiteY16" fmla="*/ 455355 h 455920"/>
                  <a:gd name="connsiteX17" fmla="*/ 228291 w 432915"/>
                  <a:gd name="connsiteY17" fmla="*/ 455355 h 455920"/>
                  <a:gd name="connsiteX18" fmla="*/ 228291 w 432915"/>
                  <a:gd name="connsiteY18" fmla="*/ 216436 h 455920"/>
                  <a:gd name="connsiteX19" fmla="*/ 173888 w 432915"/>
                  <a:gd name="connsiteY19" fmla="*/ 216436 h 455920"/>
                  <a:gd name="connsiteX20" fmla="*/ 173888 w 432915"/>
                  <a:gd name="connsiteY20" fmla="*/ 140898 h 455920"/>
                  <a:gd name="connsiteX21" fmla="*/ 228291 w 432915"/>
                  <a:gd name="connsiteY21" fmla="*/ 140898 h 455920"/>
                  <a:gd name="connsiteX22" fmla="*/ 228291 w 432915"/>
                  <a:gd name="connsiteY22" fmla="*/ 90429 h 455920"/>
                  <a:gd name="connsiteX23" fmla="*/ 228151 w 432915"/>
                  <a:gd name="connsiteY23" fmla="*/ 89940 h 455920"/>
                  <a:gd name="connsiteX24" fmla="*/ 324674 w 432915"/>
                  <a:gd name="connsiteY24" fmla="*/ 971 h 455920"/>
                  <a:gd name="connsiteX25" fmla="*/ 367184 w 432915"/>
                  <a:gd name="connsiteY25" fmla="*/ 6 h 455920"/>
                  <a:gd name="connsiteX0" fmla="*/ 313271 w 432915"/>
                  <a:gd name="connsiteY0" fmla="*/ 455355 h 455920"/>
                  <a:gd name="connsiteX1" fmla="*/ 432915 w 432915"/>
                  <a:gd name="connsiteY1" fmla="*/ 455355 h 455920"/>
                  <a:gd name="connsiteX2" fmla="*/ 313271 w 432915"/>
                  <a:gd name="connsiteY2" fmla="*/ 455920 h 455920"/>
                  <a:gd name="connsiteX3" fmla="*/ 313271 w 432915"/>
                  <a:gd name="connsiteY3" fmla="*/ 455355 h 455920"/>
                  <a:gd name="connsiteX4" fmla="*/ 0 w 432915"/>
                  <a:gd name="connsiteY4" fmla="*/ 455355 h 455920"/>
                  <a:gd name="connsiteX5" fmla="*/ 228291 w 432915"/>
                  <a:gd name="connsiteY5" fmla="*/ 455355 h 455920"/>
                  <a:gd name="connsiteX6" fmla="*/ 228291 w 432915"/>
                  <a:gd name="connsiteY6" fmla="*/ 455920 h 455920"/>
                  <a:gd name="connsiteX7" fmla="*/ 0 w 432915"/>
                  <a:gd name="connsiteY7" fmla="*/ 455920 h 455920"/>
                  <a:gd name="connsiteX8" fmla="*/ 0 w 432915"/>
                  <a:gd name="connsiteY8" fmla="*/ 455355 h 455920"/>
                  <a:gd name="connsiteX9" fmla="*/ 367184 w 432915"/>
                  <a:gd name="connsiteY9" fmla="*/ 6 h 455920"/>
                  <a:gd name="connsiteX10" fmla="*/ 399197 w 432915"/>
                  <a:gd name="connsiteY10" fmla="*/ 2823 h 455920"/>
                  <a:gd name="connsiteX11" fmla="*/ 393797 w 432915"/>
                  <a:gd name="connsiteY11" fmla="*/ 69600 h 455920"/>
                  <a:gd name="connsiteX12" fmla="*/ 313271 w 432915"/>
                  <a:gd name="connsiteY12" fmla="*/ 96177 h 455920"/>
                  <a:gd name="connsiteX13" fmla="*/ 313271 w 432915"/>
                  <a:gd name="connsiteY13" fmla="*/ 140898 h 455920"/>
                  <a:gd name="connsiteX14" fmla="*/ 391059 w 432915"/>
                  <a:gd name="connsiteY14" fmla="*/ 140898 h 455920"/>
                  <a:gd name="connsiteX15" fmla="*/ 385514 w 432915"/>
                  <a:gd name="connsiteY15" fmla="*/ 215050 h 455920"/>
                  <a:gd name="connsiteX16" fmla="*/ 313271 w 432915"/>
                  <a:gd name="connsiteY16" fmla="*/ 216436 h 455920"/>
                  <a:gd name="connsiteX17" fmla="*/ 313271 w 432915"/>
                  <a:gd name="connsiteY17" fmla="*/ 455355 h 455920"/>
                  <a:gd name="connsiteX18" fmla="*/ 228291 w 432915"/>
                  <a:gd name="connsiteY18" fmla="*/ 455355 h 455920"/>
                  <a:gd name="connsiteX19" fmla="*/ 228291 w 432915"/>
                  <a:gd name="connsiteY19" fmla="*/ 216436 h 455920"/>
                  <a:gd name="connsiteX20" fmla="*/ 173888 w 432915"/>
                  <a:gd name="connsiteY20" fmla="*/ 216436 h 455920"/>
                  <a:gd name="connsiteX21" fmla="*/ 173888 w 432915"/>
                  <a:gd name="connsiteY21" fmla="*/ 140898 h 455920"/>
                  <a:gd name="connsiteX22" fmla="*/ 228291 w 432915"/>
                  <a:gd name="connsiteY22" fmla="*/ 140898 h 455920"/>
                  <a:gd name="connsiteX23" fmla="*/ 228291 w 432915"/>
                  <a:gd name="connsiteY23" fmla="*/ 90429 h 455920"/>
                  <a:gd name="connsiteX24" fmla="*/ 228151 w 432915"/>
                  <a:gd name="connsiteY24" fmla="*/ 89940 h 455920"/>
                  <a:gd name="connsiteX25" fmla="*/ 324674 w 432915"/>
                  <a:gd name="connsiteY25" fmla="*/ 971 h 455920"/>
                  <a:gd name="connsiteX26" fmla="*/ 367184 w 432915"/>
                  <a:gd name="connsiteY26" fmla="*/ 6 h 455920"/>
                  <a:gd name="connsiteX0" fmla="*/ 313271 w 399197"/>
                  <a:gd name="connsiteY0" fmla="*/ 455355 h 455920"/>
                  <a:gd name="connsiteX1" fmla="*/ 313271 w 399197"/>
                  <a:gd name="connsiteY1" fmla="*/ 455920 h 455920"/>
                  <a:gd name="connsiteX2" fmla="*/ 313271 w 399197"/>
                  <a:gd name="connsiteY2" fmla="*/ 455355 h 455920"/>
                  <a:gd name="connsiteX3" fmla="*/ 0 w 399197"/>
                  <a:gd name="connsiteY3" fmla="*/ 455355 h 455920"/>
                  <a:gd name="connsiteX4" fmla="*/ 228291 w 399197"/>
                  <a:gd name="connsiteY4" fmla="*/ 455355 h 455920"/>
                  <a:gd name="connsiteX5" fmla="*/ 228291 w 399197"/>
                  <a:gd name="connsiteY5" fmla="*/ 455920 h 455920"/>
                  <a:gd name="connsiteX6" fmla="*/ 0 w 399197"/>
                  <a:gd name="connsiteY6" fmla="*/ 455920 h 455920"/>
                  <a:gd name="connsiteX7" fmla="*/ 0 w 399197"/>
                  <a:gd name="connsiteY7" fmla="*/ 455355 h 455920"/>
                  <a:gd name="connsiteX8" fmla="*/ 367184 w 399197"/>
                  <a:gd name="connsiteY8" fmla="*/ 6 h 455920"/>
                  <a:gd name="connsiteX9" fmla="*/ 399197 w 399197"/>
                  <a:gd name="connsiteY9" fmla="*/ 2823 h 455920"/>
                  <a:gd name="connsiteX10" fmla="*/ 393797 w 399197"/>
                  <a:gd name="connsiteY10" fmla="*/ 69600 h 455920"/>
                  <a:gd name="connsiteX11" fmla="*/ 313271 w 399197"/>
                  <a:gd name="connsiteY11" fmla="*/ 96177 h 455920"/>
                  <a:gd name="connsiteX12" fmla="*/ 313271 w 399197"/>
                  <a:gd name="connsiteY12" fmla="*/ 140898 h 455920"/>
                  <a:gd name="connsiteX13" fmla="*/ 391059 w 399197"/>
                  <a:gd name="connsiteY13" fmla="*/ 140898 h 455920"/>
                  <a:gd name="connsiteX14" fmla="*/ 385514 w 399197"/>
                  <a:gd name="connsiteY14" fmla="*/ 215050 h 455920"/>
                  <a:gd name="connsiteX15" fmla="*/ 313271 w 399197"/>
                  <a:gd name="connsiteY15" fmla="*/ 216436 h 455920"/>
                  <a:gd name="connsiteX16" fmla="*/ 313271 w 399197"/>
                  <a:gd name="connsiteY16" fmla="*/ 455355 h 455920"/>
                  <a:gd name="connsiteX17" fmla="*/ 228291 w 399197"/>
                  <a:gd name="connsiteY17" fmla="*/ 455355 h 455920"/>
                  <a:gd name="connsiteX18" fmla="*/ 228291 w 399197"/>
                  <a:gd name="connsiteY18" fmla="*/ 216436 h 455920"/>
                  <a:gd name="connsiteX19" fmla="*/ 173888 w 399197"/>
                  <a:gd name="connsiteY19" fmla="*/ 216436 h 455920"/>
                  <a:gd name="connsiteX20" fmla="*/ 173888 w 399197"/>
                  <a:gd name="connsiteY20" fmla="*/ 140898 h 455920"/>
                  <a:gd name="connsiteX21" fmla="*/ 228291 w 399197"/>
                  <a:gd name="connsiteY21" fmla="*/ 140898 h 455920"/>
                  <a:gd name="connsiteX22" fmla="*/ 228291 w 399197"/>
                  <a:gd name="connsiteY22" fmla="*/ 90429 h 455920"/>
                  <a:gd name="connsiteX23" fmla="*/ 228151 w 399197"/>
                  <a:gd name="connsiteY23" fmla="*/ 89940 h 455920"/>
                  <a:gd name="connsiteX24" fmla="*/ 324674 w 399197"/>
                  <a:gd name="connsiteY24" fmla="*/ 971 h 455920"/>
                  <a:gd name="connsiteX25" fmla="*/ 367184 w 399197"/>
                  <a:gd name="connsiteY25" fmla="*/ 6 h 455920"/>
                  <a:gd name="connsiteX0" fmla="*/ 313271 w 399197"/>
                  <a:gd name="connsiteY0" fmla="*/ 455355 h 455920"/>
                  <a:gd name="connsiteX1" fmla="*/ 313271 w 399197"/>
                  <a:gd name="connsiteY1" fmla="*/ 455920 h 455920"/>
                  <a:gd name="connsiteX2" fmla="*/ 313271 w 399197"/>
                  <a:gd name="connsiteY2" fmla="*/ 455355 h 455920"/>
                  <a:gd name="connsiteX3" fmla="*/ 0 w 399197"/>
                  <a:gd name="connsiteY3" fmla="*/ 455920 h 455920"/>
                  <a:gd name="connsiteX4" fmla="*/ 228291 w 399197"/>
                  <a:gd name="connsiteY4" fmla="*/ 455355 h 455920"/>
                  <a:gd name="connsiteX5" fmla="*/ 228291 w 399197"/>
                  <a:gd name="connsiteY5" fmla="*/ 455920 h 455920"/>
                  <a:gd name="connsiteX6" fmla="*/ 0 w 399197"/>
                  <a:gd name="connsiteY6" fmla="*/ 455920 h 455920"/>
                  <a:gd name="connsiteX7" fmla="*/ 367184 w 399197"/>
                  <a:gd name="connsiteY7" fmla="*/ 6 h 455920"/>
                  <a:gd name="connsiteX8" fmla="*/ 399197 w 399197"/>
                  <a:gd name="connsiteY8" fmla="*/ 2823 h 455920"/>
                  <a:gd name="connsiteX9" fmla="*/ 393797 w 399197"/>
                  <a:gd name="connsiteY9" fmla="*/ 69600 h 455920"/>
                  <a:gd name="connsiteX10" fmla="*/ 313271 w 399197"/>
                  <a:gd name="connsiteY10" fmla="*/ 96177 h 455920"/>
                  <a:gd name="connsiteX11" fmla="*/ 313271 w 399197"/>
                  <a:gd name="connsiteY11" fmla="*/ 140898 h 455920"/>
                  <a:gd name="connsiteX12" fmla="*/ 391059 w 399197"/>
                  <a:gd name="connsiteY12" fmla="*/ 140898 h 455920"/>
                  <a:gd name="connsiteX13" fmla="*/ 385514 w 399197"/>
                  <a:gd name="connsiteY13" fmla="*/ 215050 h 455920"/>
                  <a:gd name="connsiteX14" fmla="*/ 313271 w 399197"/>
                  <a:gd name="connsiteY14" fmla="*/ 216436 h 455920"/>
                  <a:gd name="connsiteX15" fmla="*/ 313271 w 399197"/>
                  <a:gd name="connsiteY15" fmla="*/ 455355 h 455920"/>
                  <a:gd name="connsiteX16" fmla="*/ 228291 w 399197"/>
                  <a:gd name="connsiteY16" fmla="*/ 455355 h 455920"/>
                  <a:gd name="connsiteX17" fmla="*/ 228291 w 399197"/>
                  <a:gd name="connsiteY17" fmla="*/ 216436 h 455920"/>
                  <a:gd name="connsiteX18" fmla="*/ 173888 w 399197"/>
                  <a:gd name="connsiteY18" fmla="*/ 216436 h 455920"/>
                  <a:gd name="connsiteX19" fmla="*/ 173888 w 399197"/>
                  <a:gd name="connsiteY19" fmla="*/ 140898 h 455920"/>
                  <a:gd name="connsiteX20" fmla="*/ 228291 w 399197"/>
                  <a:gd name="connsiteY20" fmla="*/ 140898 h 455920"/>
                  <a:gd name="connsiteX21" fmla="*/ 228291 w 399197"/>
                  <a:gd name="connsiteY21" fmla="*/ 90429 h 455920"/>
                  <a:gd name="connsiteX22" fmla="*/ 228151 w 399197"/>
                  <a:gd name="connsiteY22" fmla="*/ 89940 h 455920"/>
                  <a:gd name="connsiteX23" fmla="*/ 324674 w 399197"/>
                  <a:gd name="connsiteY23" fmla="*/ 971 h 455920"/>
                  <a:gd name="connsiteX24" fmla="*/ 367184 w 399197"/>
                  <a:gd name="connsiteY24" fmla="*/ 6 h 455920"/>
                  <a:gd name="connsiteX0" fmla="*/ 139383 w 225309"/>
                  <a:gd name="connsiteY0" fmla="*/ 455355 h 455920"/>
                  <a:gd name="connsiteX1" fmla="*/ 139383 w 225309"/>
                  <a:gd name="connsiteY1" fmla="*/ 455920 h 455920"/>
                  <a:gd name="connsiteX2" fmla="*/ 139383 w 225309"/>
                  <a:gd name="connsiteY2" fmla="*/ 455355 h 455920"/>
                  <a:gd name="connsiteX3" fmla="*/ 54403 w 225309"/>
                  <a:gd name="connsiteY3" fmla="*/ 455920 h 455920"/>
                  <a:gd name="connsiteX4" fmla="*/ 54403 w 225309"/>
                  <a:gd name="connsiteY4" fmla="*/ 455355 h 455920"/>
                  <a:gd name="connsiteX5" fmla="*/ 54403 w 225309"/>
                  <a:gd name="connsiteY5" fmla="*/ 455920 h 455920"/>
                  <a:gd name="connsiteX6" fmla="*/ 193296 w 225309"/>
                  <a:gd name="connsiteY6" fmla="*/ 6 h 455920"/>
                  <a:gd name="connsiteX7" fmla="*/ 225309 w 225309"/>
                  <a:gd name="connsiteY7" fmla="*/ 2823 h 455920"/>
                  <a:gd name="connsiteX8" fmla="*/ 219909 w 225309"/>
                  <a:gd name="connsiteY8" fmla="*/ 69600 h 455920"/>
                  <a:gd name="connsiteX9" fmla="*/ 139383 w 225309"/>
                  <a:gd name="connsiteY9" fmla="*/ 96177 h 455920"/>
                  <a:gd name="connsiteX10" fmla="*/ 139383 w 225309"/>
                  <a:gd name="connsiteY10" fmla="*/ 140898 h 455920"/>
                  <a:gd name="connsiteX11" fmla="*/ 217171 w 225309"/>
                  <a:gd name="connsiteY11" fmla="*/ 140898 h 455920"/>
                  <a:gd name="connsiteX12" fmla="*/ 211626 w 225309"/>
                  <a:gd name="connsiteY12" fmla="*/ 215050 h 455920"/>
                  <a:gd name="connsiteX13" fmla="*/ 139383 w 225309"/>
                  <a:gd name="connsiteY13" fmla="*/ 216436 h 455920"/>
                  <a:gd name="connsiteX14" fmla="*/ 139383 w 225309"/>
                  <a:gd name="connsiteY14" fmla="*/ 455355 h 455920"/>
                  <a:gd name="connsiteX15" fmla="*/ 54403 w 225309"/>
                  <a:gd name="connsiteY15" fmla="*/ 455355 h 455920"/>
                  <a:gd name="connsiteX16" fmla="*/ 54403 w 225309"/>
                  <a:gd name="connsiteY16" fmla="*/ 216436 h 455920"/>
                  <a:gd name="connsiteX17" fmla="*/ 0 w 225309"/>
                  <a:gd name="connsiteY17" fmla="*/ 216436 h 455920"/>
                  <a:gd name="connsiteX18" fmla="*/ 0 w 225309"/>
                  <a:gd name="connsiteY18" fmla="*/ 140898 h 455920"/>
                  <a:gd name="connsiteX19" fmla="*/ 54403 w 225309"/>
                  <a:gd name="connsiteY19" fmla="*/ 140898 h 455920"/>
                  <a:gd name="connsiteX20" fmla="*/ 54403 w 225309"/>
                  <a:gd name="connsiteY20" fmla="*/ 90429 h 455920"/>
                  <a:gd name="connsiteX21" fmla="*/ 54263 w 225309"/>
                  <a:gd name="connsiteY21" fmla="*/ 89940 h 455920"/>
                  <a:gd name="connsiteX22" fmla="*/ 150786 w 225309"/>
                  <a:gd name="connsiteY22" fmla="*/ 971 h 455920"/>
                  <a:gd name="connsiteX23" fmla="*/ 193296 w 225309"/>
                  <a:gd name="connsiteY23" fmla="*/ 6 h 4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5309" h="455920">
                    <a:moveTo>
                      <a:pt x="139383" y="455355"/>
                    </a:moveTo>
                    <a:lnTo>
                      <a:pt x="139383" y="455920"/>
                    </a:lnTo>
                    <a:lnTo>
                      <a:pt x="139383" y="455355"/>
                    </a:lnTo>
                    <a:close/>
                    <a:moveTo>
                      <a:pt x="54403" y="455920"/>
                    </a:moveTo>
                    <a:lnTo>
                      <a:pt x="54403" y="455355"/>
                    </a:lnTo>
                    <a:lnTo>
                      <a:pt x="54403" y="455920"/>
                    </a:lnTo>
                    <a:close/>
                    <a:moveTo>
                      <a:pt x="193296" y="6"/>
                    </a:moveTo>
                    <a:cubicBezTo>
                      <a:pt x="204595" y="73"/>
                      <a:pt x="214144" y="770"/>
                      <a:pt x="225309" y="2823"/>
                    </a:cubicBezTo>
                    <a:cubicBezTo>
                      <a:pt x="225271" y="27274"/>
                      <a:pt x="222913" y="50194"/>
                      <a:pt x="219909" y="69600"/>
                    </a:cubicBezTo>
                    <a:cubicBezTo>
                      <a:pt x="188141" y="67117"/>
                      <a:pt x="138250" y="66776"/>
                      <a:pt x="139383" y="96177"/>
                    </a:cubicBezTo>
                    <a:lnTo>
                      <a:pt x="139383" y="140898"/>
                    </a:lnTo>
                    <a:lnTo>
                      <a:pt x="217171" y="140898"/>
                    </a:lnTo>
                    <a:lnTo>
                      <a:pt x="211626" y="215050"/>
                    </a:lnTo>
                    <a:lnTo>
                      <a:pt x="139383" y="216436"/>
                    </a:lnTo>
                    <a:lnTo>
                      <a:pt x="139383" y="455355"/>
                    </a:lnTo>
                    <a:lnTo>
                      <a:pt x="54403" y="455355"/>
                    </a:lnTo>
                    <a:lnTo>
                      <a:pt x="54403" y="216436"/>
                    </a:lnTo>
                    <a:lnTo>
                      <a:pt x="0" y="216436"/>
                    </a:lnTo>
                    <a:lnTo>
                      <a:pt x="0" y="140898"/>
                    </a:lnTo>
                    <a:lnTo>
                      <a:pt x="54403" y="140898"/>
                    </a:lnTo>
                    <a:lnTo>
                      <a:pt x="54403" y="90429"/>
                    </a:lnTo>
                    <a:cubicBezTo>
                      <a:pt x="54356" y="90266"/>
                      <a:pt x="54310" y="90103"/>
                      <a:pt x="54263" y="89940"/>
                    </a:cubicBezTo>
                    <a:cubicBezTo>
                      <a:pt x="54393" y="21715"/>
                      <a:pt x="104084" y="2174"/>
                      <a:pt x="150786" y="971"/>
                    </a:cubicBezTo>
                    <a:cubicBezTo>
                      <a:pt x="168948" y="503"/>
                      <a:pt x="181997" y="-60"/>
                      <a:pt x="193296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7D50222-DF4F-494A-BEEF-89D568CC9362}"/>
                  </a:ext>
                </a:extLst>
              </p:cNvPr>
              <p:cNvSpPr/>
              <p:nvPr/>
            </p:nvSpPr>
            <p:spPr>
              <a:xfrm>
                <a:off x="8105957" y="3478924"/>
                <a:ext cx="284621" cy="282605"/>
              </a:xfrm>
              <a:custGeom>
                <a:avLst/>
                <a:gdLst>
                  <a:gd name="connsiteX0" fmla="*/ 249204 w 299575"/>
                  <a:gd name="connsiteY0" fmla="*/ 123541 h 297454"/>
                  <a:gd name="connsiteX1" fmla="*/ 241250 w 299575"/>
                  <a:gd name="connsiteY1" fmla="*/ 136266 h 297454"/>
                  <a:gd name="connsiteX2" fmla="*/ 229055 w 299575"/>
                  <a:gd name="connsiteY2" fmla="*/ 198302 h 297454"/>
                  <a:gd name="connsiteX3" fmla="*/ 116648 w 299575"/>
                  <a:gd name="connsiteY3" fmla="*/ 234888 h 297454"/>
                  <a:gd name="connsiteX4" fmla="*/ 59914 w 299575"/>
                  <a:gd name="connsiteY4" fmla="*/ 135736 h 297454"/>
                  <a:gd name="connsiteX5" fmla="*/ 58324 w 299575"/>
                  <a:gd name="connsiteY5" fmla="*/ 125662 h 297454"/>
                  <a:gd name="connsiteX6" fmla="*/ 36585 w 299575"/>
                  <a:gd name="connsiteY6" fmla="*/ 125131 h 297454"/>
                  <a:gd name="connsiteX7" fmla="*/ 31813 w 299575"/>
                  <a:gd name="connsiteY7" fmla="*/ 137857 h 297454"/>
                  <a:gd name="connsiteX8" fmla="*/ 31813 w 299575"/>
                  <a:gd name="connsiteY8" fmla="*/ 247082 h 297454"/>
                  <a:gd name="connsiteX9" fmla="*/ 51961 w 299575"/>
                  <a:gd name="connsiteY9" fmla="*/ 266701 h 297454"/>
                  <a:gd name="connsiteX10" fmla="*/ 150052 w 299575"/>
                  <a:gd name="connsiteY10" fmla="*/ 266701 h 297454"/>
                  <a:gd name="connsiteX11" fmla="*/ 250794 w 299575"/>
                  <a:gd name="connsiteY11" fmla="*/ 266701 h 297454"/>
                  <a:gd name="connsiteX12" fmla="*/ 269352 w 299575"/>
                  <a:gd name="connsiteY12" fmla="*/ 250264 h 297454"/>
                  <a:gd name="connsiteX13" fmla="*/ 269352 w 299575"/>
                  <a:gd name="connsiteY13" fmla="*/ 134675 h 297454"/>
                  <a:gd name="connsiteX14" fmla="*/ 261863 w 299575"/>
                  <a:gd name="connsiteY14" fmla="*/ 123541 h 297454"/>
                  <a:gd name="connsiteX15" fmla="*/ 249204 w 299575"/>
                  <a:gd name="connsiteY15" fmla="*/ 123541 h 297454"/>
                  <a:gd name="connsiteX16" fmla="*/ 151642 w 299575"/>
                  <a:gd name="connsiteY16" fmla="*/ 88016 h 297454"/>
                  <a:gd name="connsiteX17" fmla="*/ 89076 w 299575"/>
                  <a:gd name="connsiteY17" fmla="*/ 147931 h 297454"/>
                  <a:gd name="connsiteX18" fmla="*/ 150582 w 299575"/>
                  <a:gd name="connsiteY18" fmla="*/ 208377 h 297454"/>
                  <a:gd name="connsiteX19" fmla="*/ 212088 w 299575"/>
                  <a:gd name="connsiteY19" fmla="*/ 148461 h 297454"/>
                  <a:gd name="connsiteX20" fmla="*/ 151642 w 299575"/>
                  <a:gd name="connsiteY20" fmla="*/ 88016 h 297454"/>
                  <a:gd name="connsiteX21" fmla="*/ 234357 w 299575"/>
                  <a:gd name="connsiteY21" fmla="*/ 29162 h 297454"/>
                  <a:gd name="connsiteX22" fmla="*/ 203605 w 299575"/>
                  <a:gd name="connsiteY22" fmla="*/ 60444 h 297454"/>
                  <a:gd name="connsiteX23" fmla="*/ 235948 w 299575"/>
                  <a:gd name="connsiteY23" fmla="*/ 92258 h 297454"/>
                  <a:gd name="connsiteX24" fmla="*/ 268822 w 299575"/>
                  <a:gd name="connsiteY24" fmla="*/ 59914 h 297454"/>
                  <a:gd name="connsiteX25" fmla="*/ 268822 w 299575"/>
                  <a:gd name="connsiteY25" fmla="*/ 53552 h 297454"/>
                  <a:gd name="connsiteX26" fmla="*/ 245492 w 299575"/>
                  <a:gd name="connsiteY26" fmla="*/ 29162 h 297454"/>
                  <a:gd name="connsiteX27" fmla="*/ 234357 w 299575"/>
                  <a:gd name="connsiteY27" fmla="*/ 29162 h 297454"/>
                  <a:gd name="connsiteX28" fmla="*/ 41887 w 299575"/>
                  <a:gd name="connsiteY28" fmla="*/ 0 h 297454"/>
                  <a:gd name="connsiteX29" fmla="*/ 258217 w 299575"/>
                  <a:gd name="connsiteY29" fmla="*/ 0 h 297454"/>
                  <a:gd name="connsiteX30" fmla="*/ 299575 w 299575"/>
                  <a:gd name="connsiteY30" fmla="*/ 41887 h 297454"/>
                  <a:gd name="connsiteX31" fmla="*/ 299575 w 299575"/>
                  <a:gd name="connsiteY31" fmla="*/ 255567 h 297454"/>
                  <a:gd name="connsiteX32" fmla="*/ 257687 w 299575"/>
                  <a:gd name="connsiteY32" fmla="*/ 297454 h 297454"/>
                  <a:gd name="connsiteX33" fmla="*/ 149522 w 299575"/>
                  <a:gd name="connsiteY33" fmla="*/ 297454 h 297454"/>
                  <a:gd name="connsiteX34" fmla="*/ 41357 w 299575"/>
                  <a:gd name="connsiteY34" fmla="*/ 297454 h 297454"/>
                  <a:gd name="connsiteX35" fmla="*/ 0 w 299575"/>
                  <a:gd name="connsiteY35" fmla="*/ 256096 h 297454"/>
                  <a:gd name="connsiteX36" fmla="*/ 0 w 299575"/>
                  <a:gd name="connsiteY36" fmla="*/ 41357 h 297454"/>
                  <a:gd name="connsiteX37" fmla="*/ 41887 w 299575"/>
                  <a:gd name="connsiteY37" fmla="*/ 0 h 29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9575" h="297454">
                    <a:moveTo>
                      <a:pt x="249204" y="123541"/>
                    </a:moveTo>
                    <a:cubicBezTo>
                      <a:pt x="240190" y="123011"/>
                      <a:pt x="239659" y="128843"/>
                      <a:pt x="241250" y="136266"/>
                    </a:cubicBezTo>
                    <a:cubicBezTo>
                      <a:pt x="245492" y="158536"/>
                      <a:pt x="240720" y="179214"/>
                      <a:pt x="229055" y="198302"/>
                    </a:cubicBezTo>
                    <a:cubicBezTo>
                      <a:pt x="206255" y="234888"/>
                      <a:pt x="158536" y="250264"/>
                      <a:pt x="116648" y="234888"/>
                    </a:cubicBezTo>
                    <a:cubicBezTo>
                      <a:pt x="83774" y="222692"/>
                      <a:pt x="50901" y="185577"/>
                      <a:pt x="59914" y="135736"/>
                    </a:cubicBezTo>
                    <a:cubicBezTo>
                      <a:pt x="60444" y="132555"/>
                      <a:pt x="62565" y="127252"/>
                      <a:pt x="58324" y="125662"/>
                    </a:cubicBezTo>
                    <a:cubicBezTo>
                      <a:pt x="51431" y="122481"/>
                      <a:pt x="43477" y="123541"/>
                      <a:pt x="36585" y="125131"/>
                    </a:cubicBezTo>
                    <a:cubicBezTo>
                      <a:pt x="30222" y="126722"/>
                      <a:pt x="31813" y="133085"/>
                      <a:pt x="31813" y="137857"/>
                    </a:cubicBezTo>
                    <a:cubicBezTo>
                      <a:pt x="31813" y="174442"/>
                      <a:pt x="31813" y="210497"/>
                      <a:pt x="31813" y="247082"/>
                    </a:cubicBezTo>
                    <a:cubicBezTo>
                      <a:pt x="31813" y="262989"/>
                      <a:pt x="35524" y="266701"/>
                      <a:pt x="51961" y="266701"/>
                    </a:cubicBezTo>
                    <a:cubicBezTo>
                      <a:pt x="84835" y="266701"/>
                      <a:pt x="117178" y="266701"/>
                      <a:pt x="150052" y="266701"/>
                    </a:cubicBezTo>
                    <a:cubicBezTo>
                      <a:pt x="183456" y="266701"/>
                      <a:pt x="217390" y="266701"/>
                      <a:pt x="250794" y="266701"/>
                    </a:cubicBezTo>
                    <a:cubicBezTo>
                      <a:pt x="262459" y="266701"/>
                      <a:pt x="269352" y="261929"/>
                      <a:pt x="269352" y="250264"/>
                    </a:cubicBezTo>
                    <a:cubicBezTo>
                      <a:pt x="269352" y="211558"/>
                      <a:pt x="269352" y="173382"/>
                      <a:pt x="269352" y="134675"/>
                    </a:cubicBezTo>
                    <a:cubicBezTo>
                      <a:pt x="268822" y="126987"/>
                      <a:pt x="265773" y="124337"/>
                      <a:pt x="261863" y="123541"/>
                    </a:cubicBezTo>
                    <a:cubicBezTo>
                      <a:pt x="257952" y="122746"/>
                      <a:pt x="253180" y="123806"/>
                      <a:pt x="249204" y="123541"/>
                    </a:cubicBezTo>
                    <a:close/>
                    <a:moveTo>
                      <a:pt x="151642" y="88016"/>
                    </a:moveTo>
                    <a:cubicBezTo>
                      <a:pt x="116648" y="87486"/>
                      <a:pt x="89076" y="113997"/>
                      <a:pt x="89076" y="147931"/>
                    </a:cubicBezTo>
                    <a:cubicBezTo>
                      <a:pt x="89076" y="180805"/>
                      <a:pt x="117178" y="208377"/>
                      <a:pt x="150582" y="208377"/>
                    </a:cubicBezTo>
                    <a:cubicBezTo>
                      <a:pt x="183986" y="208377"/>
                      <a:pt x="212088" y="181335"/>
                      <a:pt x="212088" y="148461"/>
                    </a:cubicBezTo>
                    <a:cubicBezTo>
                      <a:pt x="212088" y="115058"/>
                      <a:pt x="185577" y="88546"/>
                      <a:pt x="151642" y="88016"/>
                    </a:cubicBezTo>
                    <a:close/>
                    <a:moveTo>
                      <a:pt x="234357" y="29162"/>
                    </a:moveTo>
                    <a:cubicBezTo>
                      <a:pt x="207846" y="29162"/>
                      <a:pt x="204135" y="32873"/>
                      <a:pt x="203605" y="60444"/>
                    </a:cubicBezTo>
                    <a:cubicBezTo>
                      <a:pt x="203605" y="90137"/>
                      <a:pt x="205195" y="92258"/>
                      <a:pt x="235948" y="92258"/>
                    </a:cubicBezTo>
                    <a:cubicBezTo>
                      <a:pt x="267762" y="92258"/>
                      <a:pt x="268822" y="91197"/>
                      <a:pt x="268822" y="59914"/>
                    </a:cubicBezTo>
                    <a:cubicBezTo>
                      <a:pt x="268822" y="57794"/>
                      <a:pt x="268822" y="55673"/>
                      <a:pt x="268822" y="53552"/>
                    </a:cubicBezTo>
                    <a:cubicBezTo>
                      <a:pt x="268822" y="35524"/>
                      <a:pt x="263519" y="29692"/>
                      <a:pt x="245492" y="29162"/>
                    </a:cubicBezTo>
                    <a:cubicBezTo>
                      <a:pt x="241781" y="29162"/>
                      <a:pt x="238069" y="29162"/>
                      <a:pt x="234357" y="29162"/>
                    </a:cubicBezTo>
                    <a:close/>
                    <a:moveTo>
                      <a:pt x="41887" y="0"/>
                    </a:moveTo>
                    <a:cubicBezTo>
                      <a:pt x="113998" y="0"/>
                      <a:pt x="186108" y="0"/>
                      <a:pt x="258217" y="0"/>
                    </a:cubicBezTo>
                    <a:cubicBezTo>
                      <a:pt x="284728" y="0"/>
                      <a:pt x="299575" y="14846"/>
                      <a:pt x="299575" y="41887"/>
                    </a:cubicBezTo>
                    <a:cubicBezTo>
                      <a:pt x="299575" y="112937"/>
                      <a:pt x="299575" y="184517"/>
                      <a:pt x="299575" y="255567"/>
                    </a:cubicBezTo>
                    <a:cubicBezTo>
                      <a:pt x="299575" y="283138"/>
                      <a:pt x="285789" y="297454"/>
                      <a:pt x="257687" y="297454"/>
                    </a:cubicBezTo>
                    <a:cubicBezTo>
                      <a:pt x="221632" y="297454"/>
                      <a:pt x="185577" y="297454"/>
                      <a:pt x="149522" y="297454"/>
                    </a:cubicBezTo>
                    <a:cubicBezTo>
                      <a:pt x="113467" y="297454"/>
                      <a:pt x="77412" y="297454"/>
                      <a:pt x="41357" y="297454"/>
                    </a:cubicBezTo>
                    <a:cubicBezTo>
                      <a:pt x="14315" y="297454"/>
                      <a:pt x="0" y="283138"/>
                      <a:pt x="0" y="256096"/>
                    </a:cubicBezTo>
                    <a:cubicBezTo>
                      <a:pt x="0" y="184517"/>
                      <a:pt x="0" y="112937"/>
                      <a:pt x="0" y="41357"/>
                    </a:cubicBezTo>
                    <a:cubicBezTo>
                      <a:pt x="0" y="14315"/>
                      <a:pt x="14846" y="0"/>
                      <a:pt x="4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aphic 21">
              <a:extLst>
                <a:ext uri="{FF2B5EF4-FFF2-40B4-BE49-F238E27FC236}">
                  <a16:creationId xmlns:a16="http://schemas.microsoft.com/office/drawing/2014/main" id="{E1A260C0-1631-4C2E-A7A9-98E096E8D825}"/>
                </a:ext>
              </a:extLst>
            </p:cNvPr>
            <p:cNvGrpSpPr/>
            <p:nvPr/>
          </p:nvGrpSpPr>
          <p:grpSpPr>
            <a:xfrm>
              <a:off x="8955569" y="3191206"/>
              <a:ext cx="1044161" cy="1340547"/>
              <a:chOff x="3425127" y="0"/>
              <a:chExt cx="5341746" cy="6858000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9C48A91-227F-4BD5-B7A0-87766D4C0C12}"/>
                  </a:ext>
                </a:extLst>
              </p:cNvPr>
              <p:cNvSpPr/>
              <p:nvPr/>
            </p:nvSpPr>
            <p:spPr>
              <a:xfrm>
                <a:off x="3425013" y="0"/>
                <a:ext cx="5341478" cy="6856954"/>
              </a:xfrm>
              <a:custGeom>
                <a:avLst/>
                <a:gdLst>
                  <a:gd name="connsiteX0" fmla="*/ 2688415 w 5341478"/>
                  <a:gd name="connsiteY0" fmla="*/ 0 h 6856954"/>
                  <a:gd name="connsiteX1" fmla="*/ 25123 w 5341478"/>
                  <a:gd name="connsiteY1" fmla="*/ 1019550 h 6856954"/>
                  <a:gd name="connsiteX2" fmla="*/ 25123 w 5341478"/>
                  <a:gd name="connsiteY2" fmla="*/ 3846231 h 6856954"/>
                  <a:gd name="connsiteX3" fmla="*/ 2642056 w 5341478"/>
                  <a:gd name="connsiteY3" fmla="*/ 6856955 h 6856954"/>
                  <a:gd name="connsiteX4" fmla="*/ 5338636 w 5341478"/>
                  <a:gd name="connsiteY4" fmla="*/ 3952543 h 6856954"/>
                  <a:gd name="connsiteX5" fmla="*/ 5338636 w 5341478"/>
                  <a:gd name="connsiteY5" fmla="*/ 1048917 h 6856954"/>
                  <a:gd name="connsiteX6" fmla="*/ 2688415 w 5341478"/>
                  <a:gd name="connsiteY6" fmla="*/ 0 h 685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41478" h="6856954">
                    <a:moveTo>
                      <a:pt x="2688415" y="0"/>
                    </a:moveTo>
                    <a:cubicBezTo>
                      <a:pt x="2688415" y="0"/>
                      <a:pt x="956487" y="1166644"/>
                      <a:pt x="25123" y="1019550"/>
                    </a:cubicBezTo>
                    <a:cubicBezTo>
                      <a:pt x="-26116" y="2058707"/>
                      <a:pt x="15276" y="3058651"/>
                      <a:pt x="25123" y="3846231"/>
                    </a:cubicBezTo>
                    <a:cubicBezTo>
                      <a:pt x="54577" y="5744861"/>
                      <a:pt x="2642056" y="6856955"/>
                      <a:pt x="2642056" y="6856955"/>
                    </a:cubicBezTo>
                    <a:cubicBezTo>
                      <a:pt x="2642056" y="6856955"/>
                      <a:pt x="5064141" y="5921234"/>
                      <a:pt x="5338636" y="3952543"/>
                    </a:cubicBezTo>
                    <a:cubicBezTo>
                      <a:pt x="5328789" y="2980224"/>
                      <a:pt x="5348483" y="1950827"/>
                      <a:pt x="5338636" y="1048917"/>
                    </a:cubicBezTo>
                    <a:cubicBezTo>
                      <a:pt x="3593636" y="764663"/>
                      <a:pt x="2688415" y="0"/>
                      <a:pt x="2688415" y="0"/>
                    </a:cubicBezTo>
                    <a:close/>
                  </a:path>
                </a:pathLst>
              </a:custGeom>
              <a:noFill/>
              <a:ln w="317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F91A52B-1619-4F1E-856B-104997BFDC78}"/>
                  </a:ext>
                </a:extLst>
              </p:cNvPr>
              <p:cNvSpPr/>
              <p:nvPr/>
            </p:nvSpPr>
            <p:spPr>
              <a:xfrm>
                <a:off x="3692070" y="321376"/>
                <a:ext cx="4817313" cy="6184138"/>
              </a:xfrm>
              <a:custGeom>
                <a:avLst/>
                <a:gdLst>
                  <a:gd name="connsiteX0" fmla="*/ 2424582 w 4817313"/>
                  <a:gd name="connsiteY0" fmla="*/ 0 h 6184138"/>
                  <a:gd name="connsiteX1" fmla="*/ 22626 w 4817313"/>
                  <a:gd name="connsiteY1" fmla="*/ 919512 h 6184138"/>
                  <a:gd name="connsiteX2" fmla="*/ 22626 w 4817313"/>
                  <a:gd name="connsiteY2" fmla="*/ 3468824 h 6184138"/>
                  <a:gd name="connsiteX3" fmla="*/ 2382841 w 4817313"/>
                  <a:gd name="connsiteY3" fmla="*/ 6184138 h 6184138"/>
                  <a:gd name="connsiteX4" fmla="*/ 4814773 w 4817313"/>
                  <a:gd name="connsiteY4" fmla="*/ 3564766 h 6184138"/>
                  <a:gd name="connsiteX5" fmla="*/ 4814773 w 4817313"/>
                  <a:gd name="connsiteY5" fmla="*/ 946003 h 6184138"/>
                  <a:gd name="connsiteX6" fmla="*/ 2424582 w 4817313"/>
                  <a:gd name="connsiteY6" fmla="*/ 0 h 61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7313" h="6184138">
                    <a:moveTo>
                      <a:pt x="2424582" y="0"/>
                    </a:moveTo>
                    <a:cubicBezTo>
                      <a:pt x="2424582" y="0"/>
                      <a:pt x="862578" y="1052141"/>
                      <a:pt x="22626" y="919512"/>
                    </a:cubicBezTo>
                    <a:cubicBezTo>
                      <a:pt x="-23559" y="1856714"/>
                      <a:pt x="13825" y="2758537"/>
                      <a:pt x="22626" y="3468824"/>
                    </a:cubicBezTo>
                    <a:cubicBezTo>
                      <a:pt x="49117" y="5181145"/>
                      <a:pt x="2382841" y="6184138"/>
                      <a:pt x="2382841" y="6184138"/>
                    </a:cubicBezTo>
                    <a:cubicBezTo>
                      <a:pt x="2382841" y="6184138"/>
                      <a:pt x="4567206" y="5340265"/>
                      <a:pt x="4814773" y="3564766"/>
                    </a:cubicBezTo>
                    <a:cubicBezTo>
                      <a:pt x="4805973" y="2687778"/>
                      <a:pt x="4823575" y="1759465"/>
                      <a:pt x="4814773" y="946003"/>
                    </a:cubicBezTo>
                    <a:cubicBezTo>
                      <a:pt x="3240919" y="689634"/>
                      <a:pt x="2424582" y="0"/>
                      <a:pt x="2424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8B5205A-42F6-4018-A714-EB0DB3364A57}"/>
                  </a:ext>
                </a:extLst>
              </p:cNvPr>
              <p:cNvSpPr/>
              <p:nvPr/>
            </p:nvSpPr>
            <p:spPr>
              <a:xfrm>
                <a:off x="5077582" y="3107623"/>
                <a:ext cx="1971904" cy="1813799"/>
              </a:xfrm>
              <a:custGeom>
                <a:avLst/>
                <a:gdLst>
                  <a:gd name="connsiteX0" fmla="*/ 1970433 w 1971904"/>
                  <a:gd name="connsiteY0" fmla="*/ 1441139 h 1813799"/>
                  <a:gd name="connsiteX1" fmla="*/ 0 w 1971904"/>
                  <a:gd name="connsiteY1" fmla="*/ 1441139 h 1813799"/>
                  <a:gd name="connsiteX2" fmla="*/ 0 w 1971904"/>
                  <a:gd name="connsiteY2" fmla="*/ 0 h 1813799"/>
                  <a:gd name="connsiteX3" fmla="*/ 1970433 w 1971904"/>
                  <a:gd name="connsiteY3" fmla="*/ 0 h 1813799"/>
                  <a:gd name="connsiteX4" fmla="*/ 1970433 w 1971904"/>
                  <a:gd name="connsiteY4" fmla="*/ 1441139 h 181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904" h="1813799">
                    <a:moveTo>
                      <a:pt x="1970433" y="1441139"/>
                    </a:moveTo>
                    <a:cubicBezTo>
                      <a:pt x="1467194" y="1954225"/>
                      <a:pt x="555524" y="1921547"/>
                      <a:pt x="0" y="1441139"/>
                    </a:cubicBezTo>
                    <a:cubicBezTo>
                      <a:pt x="0" y="1079329"/>
                      <a:pt x="0" y="0"/>
                      <a:pt x="0" y="0"/>
                    </a:cubicBezTo>
                    <a:lnTo>
                      <a:pt x="1970433" y="0"/>
                    </a:lnTo>
                    <a:cubicBezTo>
                      <a:pt x="1970433" y="87"/>
                      <a:pt x="1973745" y="1079329"/>
                      <a:pt x="1970433" y="14411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B2728FF-A5C5-4F92-A45C-204E45CC2076}"/>
                  </a:ext>
                </a:extLst>
              </p:cNvPr>
              <p:cNvSpPr/>
              <p:nvPr/>
            </p:nvSpPr>
            <p:spPr>
              <a:xfrm>
                <a:off x="5332382" y="1718072"/>
                <a:ext cx="1483576" cy="1261366"/>
              </a:xfrm>
              <a:custGeom>
                <a:avLst/>
                <a:gdLst>
                  <a:gd name="connsiteX0" fmla="*/ 741832 w 1483576"/>
                  <a:gd name="connsiteY0" fmla="*/ 0 h 1261366"/>
                  <a:gd name="connsiteX1" fmla="*/ 741832 w 1483576"/>
                  <a:gd name="connsiteY1" fmla="*/ 0 h 1261366"/>
                  <a:gd name="connsiteX2" fmla="*/ 0 w 1483576"/>
                  <a:gd name="connsiteY2" fmla="*/ 741745 h 1261366"/>
                  <a:gd name="connsiteX3" fmla="*/ 0 w 1483576"/>
                  <a:gd name="connsiteY3" fmla="*/ 1261367 h 1261366"/>
                  <a:gd name="connsiteX4" fmla="*/ 292445 w 1483576"/>
                  <a:gd name="connsiteY4" fmla="*/ 1261367 h 1261366"/>
                  <a:gd name="connsiteX5" fmla="*/ 292445 w 1483576"/>
                  <a:gd name="connsiteY5" fmla="*/ 735209 h 1261366"/>
                  <a:gd name="connsiteX6" fmla="*/ 719698 w 1483576"/>
                  <a:gd name="connsiteY6" fmla="*/ 307956 h 1261366"/>
                  <a:gd name="connsiteX7" fmla="*/ 719698 w 1483576"/>
                  <a:gd name="connsiteY7" fmla="*/ 307956 h 1261366"/>
                  <a:gd name="connsiteX8" fmla="*/ 1146950 w 1483576"/>
                  <a:gd name="connsiteY8" fmla="*/ 735209 h 1261366"/>
                  <a:gd name="connsiteX9" fmla="*/ 1146950 w 1483576"/>
                  <a:gd name="connsiteY9" fmla="*/ 1261367 h 1261366"/>
                  <a:gd name="connsiteX10" fmla="*/ 1483576 w 1483576"/>
                  <a:gd name="connsiteY10" fmla="*/ 1261367 h 1261366"/>
                  <a:gd name="connsiteX11" fmla="*/ 1483576 w 1483576"/>
                  <a:gd name="connsiteY11" fmla="*/ 741745 h 1261366"/>
                  <a:gd name="connsiteX12" fmla="*/ 741832 w 1483576"/>
                  <a:gd name="connsiteY12" fmla="*/ 0 h 126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83576" h="1261366">
                    <a:moveTo>
                      <a:pt x="741832" y="0"/>
                    </a:moveTo>
                    <a:lnTo>
                      <a:pt x="741832" y="0"/>
                    </a:lnTo>
                    <a:cubicBezTo>
                      <a:pt x="332182" y="0"/>
                      <a:pt x="0" y="332095"/>
                      <a:pt x="0" y="741745"/>
                    </a:cubicBezTo>
                    <a:lnTo>
                      <a:pt x="0" y="1261367"/>
                    </a:lnTo>
                    <a:lnTo>
                      <a:pt x="292445" y="1261367"/>
                    </a:lnTo>
                    <a:lnTo>
                      <a:pt x="292445" y="735209"/>
                    </a:lnTo>
                    <a:cubicBezTo>
                      <a:pt x="292445" y="499231"/>
                      <a:pt x="483720" y="307956"/>
                      <a:pt x="719698" y="307956"/>
                    </a:cubicBezTo>
                    <a:lnTo>
                      <a:pt x="719698" y="307956"/>
                    </a:lnTo>
                    <a:cubicBezTo>
                      <a:pt x="955676" y="307956"/>
                      <a:pt x="1146950" y="499231"/>
                      <a:pt x="1146950" y="735209"/>
                    </a:cubicBezTo>
                    <a:lnTo>
                      <a:pt x="1146950" y="1261367"/>
                    </a:lnTo>
                    <a:lnTo>
                      <a:pt x="1483576" y="1261367"/>
                    </a:lnTo>
                    <a:lnTo>
                      <a:pt x="1483576" y="741745"/>
                    </a:lnTo>
                    <a:cubicBezTo>
                      <a:pt x="1483664" y="332095"/>
                      <a:pt x="1151569" y="0"/>
                      <a:pt x="7418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664BA02-0822-475C-B7A6-13B8574569FB}"/>
                  </a:ext>
                </a:extLst>
              </p:cNvPr>
              <p:cNvSpPr/>
              <p:nvPr/>
            </p:nvSpPr>
            <p:spPr>
              <a:xfrm>
                <a:off x="5864640" y="3547424"/>
                <a:ext cx="405205" cy="796469"/>
              </a:xfrm>
              <a:custGeom>
                <a:avLst/>
                <a:gdLst>
                  <a:gd name="connsiteX0" fmla="*/ 353618 w 405205"/>
                  <a:gd name="connsiteY0" fmla="*/ 639528 h 796469"/>
                  <a:gd name="connsiteX1" fmla="*/ 310135 w 405205"/>
                  <a:gd name="connsiteY1" fmla="*/ 639528 h 796469"/>
                  <a:gd name="connsiteX2" fmla="*/ 311529 w 405205"/>
                  <a:gd name="connsiteY2" fmla="*/ 628026 h 796469"/>
                  <a:gd name="connsiteX3" fmla="*/ 311529 w 405205"/>
                  <a:gd name="connsiteY3" fmla="*/ 570861 h 796469"/>
                  <a:gd name="connsiteX4" fmla="*/ 261685 w 405205"/>
                  <a:gd name="connsiteY4" fmla="*/ 521016 h 796469"/>
                  <a:gd name="connsiteX5" fmla="*/ 261423 w 405205"/>
                  <a:gd name="connsiteY5" fmla="*/ 521016 h 796469"/>
                  <a:gd name="connsiteX6" fmla="*/ 261423 w 405205"/>
                  <a:gd name="connsiteY6" fmla="*/ 396492 h 796469"/>
                  <a:gd name="connsiteX7" fmla="*/ 405206 w 405205"/>
                  <a:gd name="connsiteY7" fmla="*/ 202603 h 796469"/>
                  <a:gd name="connsiteX8" fmla="*/ 202603 w 405205"/>
                  <a:gd name="connsiteY8" fmla="*/ 0 h 796469"/>
                  <a:gd name="connsiteX9" fmla="*/ 0 w 405205"/>
                  <a:gd name="connsiteY9" fmla="*/ 202603 h 796469"/>
                  <a:gd name="connsiteX10" fmla="*/ 143783 w 405205"/>
                  <a:gd name="connsiteY10" fmla="*/ 396492 h 796469"/>
                  <a:gd name="connsiteX11" fmla="*/ 143783 w 405205"/>
                  <a:gd name="connsiteY11" fmla="*/ 521016 h 796469"/>
                  <a:gd name="connsiteX12" fmla="*/ 143521 w 405205"/>
                  <a:gd name="connsiteY12" fmla="*/ 521016 h 796469"/>
                  <a:gd name="connsiteX13" fmla="*/ 93677 w 405205"/>
                  <a:gd name="connsiteY13" fmla="*/ 570861 h 796469"/>
                  <a:gd name="connsiteX14" fmla="*/ 93677 w 405205"/>
                  <a:gd name="connsiteY14" fmla="*/ 628026 h 796469"/>
                  <a:gd name="connsiteX15" fmla="*/ 95071 w 405205"/>
                  <a:gd name="connsiteY15" fmla="*/ 639528 h 796469"/>
                  <a:gd name="connsiteX16" fmla="*/ 51587 w 405205"/>
                  <a:gd name="connsiteY16" fmla="*/ 639528 h 796469"/>
                  <a:gd name="connsiteX17" fmla="*/ 21785 w 405205"/>
                  <a:gd name="connsiteY17" fmla="*/ 669330 h 796469"/>
                  <a:gd name="connsiteX18" fmla="*/ 21785 w 405205"/>
                  <a:gd name="connsiteY18" fmla="*/ 766667 h 796469"/>
                  <a:gd name="connsiteX19" fmla="*/ 51587 w 405205"/>
                  <a:gd name="connsiteY19" fmla="*/ 796469 h 796469"/>
                  <a:gd name="connsiteX20" fmla="*/ 353705 w 405205"/>
                  <a:gd name="connsiteY20" fmla="*/ 796469 h 796469"/>
                  <a:gd name="connsiteX21" fmla="*/ 383508 w 405205"/>
                  <a:gd name="connsiteY21" fmla="*/ 766667 h 796469"/>
                  <a:gd name="connsiteX22" fmla="*/ 383508 w 405205"/>
                  <a:gd name="connsiteY22" fmla="*/ 669330 h 796469"/>
                  <a:gd name="connsiteX23" fmla="*/ 353618 w 405205"/>
                  <a:gd name="connsiteY23" fmla="*/ 639528 h 79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5205" h="796469">
                    <a:moveTo>
                      <a:pt x="353618" y="639528"/>
                    </a:moveTo>
                    <a:lnTo>
                      <a:pt x="310135" y="639528"/>
                    </a:lnTo>
                    <a:cubicBezTo>
                      <a:pt x="311006" y="635781"/>
                      <a:pt x="311529" y="631947"/>
                      <a:pt x="311529" y="628026"/>
                    </a:cubicBezTo>
                    <a:lnTo>
                      <a:pt x="311529" y="570861"/>
                    </a:lnTo>
                    <a:cubicBezTo>
                      <a:pt x="311529" y="543324"/>
                      <a:pt x="289221" y="521016"/>
                      <a:pt x="261685" y="521016"/>
                    </a:cubicBezTo>
                    <a:lnTo>
                      <a:pt x="261423" y="521016"/>
                    </a:lnTo>
                    <a:lnTo>
                      <a:pt x="261423" y="396492"/>
                    </a:lnTo>
                    <a:cubicBezTo>
                      <a:pt x="344643" y="371308"/>
                      <a:pt x="405206" y="294014"/>
                      <a:pt x="405206" y="202603"/>
                    </a:cubicBezTo>
                    <a:cubicBezTo>
                      <a:pt x="405206" y="90714"/>
                      <a:pt x="314492" y="0"/>
                      <a:pt x="202603" y="0"/>
                    </a:cubicBezTo>
                    <a:cubicBezTo>
                      <a:pt x="90714" y="0"/>
                      <a:pt x="0" y="90714"/>
                      <a:pt x="0" y="202603"/>
                    </a:cubicBezTo>
                    <a:cubicBezTo>
                      <a:pt x="0" y="294014"/>
                      <a:pt x="60563" y="371308"/>
                      <a:pt x="143783" y="396492"/>
                    </a:cubicBezTo>
                    <a:lnTo>
                      <a:pt x="143783" y="521016"/>
                    </a:lnTo>
                    <a:lnTo>
                      <a:pt x="143521" y="521016"/>
                    </a:lnTo>
                    <a:cubicBezTo>
                      <a:pt x="115985" y="521016"/>
                      <a:pt x="93677" y="543324"/>
                      <a:pt x="93677" y="570861"/>
                    </a:cubicBezTo>
                    <a:lnTo>
                      <a:pt x="93677" y="628026"/>
                    </a:lnTo>
                    <a:cubicBezTo>
                      <a:pt x="93677" y="632034"/>
                      <a:pt x="94199" y="635868"/>
                      <a:pt x="95071" y="639528"/>
                    </a:cubicBezTo>
                    <a:lnTo>
                      <a:pt x="51587" y="639528"/>
                    </a:lnTo>
                    <a:cubicBezTo>
                      <a:pt x="35118" y="639528"/>
                      <a:pt x="21785" y="652861"/>
                      <a:pt x="21785" y="669330"/>
                    </a:cubicBezTo>
                    <a:lnTo>
                      <a:pt x="21785" y="766667"/>
                    </a:lnTo>
                    <a:cubicBezTo>
                      <a:pt x="21785" y="783137"/>
                      <a:pt x="35118" y="796469"/>
                      <a:pt x="51587" y="796469"/>
                    </a:cubicBezTo>
                    <a:lnTo>
                      <a:pt x="353705" y="796469"/>
                    </a:lnTo>
                    <a:cubicBezTo>
                      <a:pt x="370175" y="796469"/>
                      <a:pt x="383508" y="783137"/>
                      <a:pt x="383508" y="766667"/>
                    </a:cubicBezTo>
                    <a:lnTo>
                      <a:pt x="383508" y="669330"/>
                    </a:lnTo>
                    <a:cubicBezTo>
                      <a:pt x="383333" y="652861"/>
                      <a:pt x="370001" y="639528"/>
                      <a:pt x="353618" y="639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81FFC55-E360-4E82-81AA-61292C968D56}"/>
              </a:ext>
            </a:extLst>
          </p:cNvPr>
          <p:cNvGrpSpPr/>
          <p:nvPr/>
        </p:nvGrpSpPr>
        <p:grpSpPr>
          <a:xfrm>
            <a:off x="2025605" y="1192738"/>
            <a:ext cx="1929421" cy="2640536"/>
            <a:chOff x="4920528" y="4025940"/>
            <a:chExt cx="1929421" cy="2640536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C153EC0-70E5-4E31-AFB0-CD40EBA9E5A5}"/>
                </a:ext>
              </a:extLst>
            </p:cNvPr>
            <p:cNvSpPr/>
            <p:nvPr/>
          </p:nvSpPr>
          <p:spPr>
            <a:xfrm>
              <a:off x="5533848" y="4295986"/>
              <a:ext cx="632113" cy="1064510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C6B814E-A177-4934-BF5F-E20D1F407D5F}"/>
                </a:ext>
              </a:extLst>
            </p:cNvPr>
            <p:cNvSpPr/>
            <p:nvPr/>
          </p:nvSpPr>
          <p:spPr>
            <a:xfrm>
              <a:off x="5495711" y="4025940"/>
              <a:ext cx="661765" cy="563160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4A7AAFA-1822-4CF1-A839-4BE8EF0D0168}"/>
                </a:ext>
              </a:extLst>
            </p:cNvPr>
            <p:cNvSpPr/>
            <p:nvPr/>
          </p:nvSpPr>
          <p:spPr>
            <a:xfrm>
              <a:off x="5555779" y="4467369"/>
              <a:ext cx="592712" cy="253174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FA98A23-8B94-439F-ABCE-962FE5C41C27}"/>
                </a:ext>
              </a:extLst>
            </p:cNvPr>
            <p:cNvSpPr/>
            <p:nvPr/>
          </p:nvSpPr>
          <p:spPr>
            <a:xfrm>
              <a:off x="4920528" y="4979917"/>
              <a:ext cx="1929421" cy="1381560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chemeClr val="accent1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C364BED-4211-44AC-AFB6-17901DD50CE6}"/>
                </a:ext>
              </a:extLst>
            </p:cNvPr>
            <p:cNvSpPr/>
            <p:nvPr/>
          </p:nvSpPr>
          <p:spPr>
            <a:xfrm>
              <a:off x="5002928" y="5605495"/>
              <a:ext cx="1680817" cy="952215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chemeClr val="accent4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2D9FD506-BCC4-4523-9F0B-0C20916A0EE9}"/>
                </a:ext>
              </a:extLst>
            </p:cNvPr>
            <p:cNvSpPr/>
            <p:nvPr/>
          </p:nvSpPr>
          <p:spPr>
            <a:xfrm>
              <a:off x="5589148" y="4913712"/>
              <a:ext cx="274455" cy="431688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0E6F19-293C-45CF-AE85-5A13CE010BB7}"/>
                </a:ext>
              </a:extLst>
            </p:cNvPr>
            <p:cNvSpPr/>
            <p:nvPr/>
          </p:nvSpPr>
          <p:spPr>
            <a:xfrm>
              <a:off x="5929472" y="4913712"/>
              <a:ext cx="228194" cy="404666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E1C6F3F-6C62-4D1D-9522-68CC94A2D3B2}"/>
                </a:ext>
              </a:extLst>
            </p:cNvPr>
            <p:cNvSpPr/>
            <p:nvPr/>
          </p:nvSpPr>
          <p:spPr>
            <a:xfrm>
              <a:off x="5662960" y="4865746"/>
              <a:ext cx="404028" cy="229879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2F8DDC0-4096-4EC0-AFA6-15EB3D9E3814}"/>
                </a:ext>
              </a:extLst>
            </p:cNvPr>
            <p:cNvSpPr/>
            <p:nvPr/>
          </p:nvSpPr>
          <p:spPr>
            <a:xfrm>
              <a:off x="6438514" y="5194411"/>
              <a:ext cx="189497" cy="416488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1FC3F4D-A97D-43BB-9DDC-8BA298367735}"/>
                </a:ext>
              </a:extLst>
            </p:cNvPr>
            <p:cNvSpPr/>
            <p:nvPr/>
          </p:nvSpPr>
          <p:spPr>
            <a:xfrm>
              <a:off x="5141082" y="5194411"/>
              <a:ext cx="169567" cy="416488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A0918A1-33DF-4A24-96CC-E8A78CBB0D97}"/>
                </a:ext>
              </a:extLst>
            </p:cNvPr>
            <p:cNvSpPr/>
            <p:nvPr/>
          </p:nvSpPr>
          <p:spPr>
            <a:xfrm>
              <a:off x="5707734" y="5975862"/>
              <a:ext cx="309752" cy="315736"/>
            </a:xfrm>
            <a:custGeom>
              <a:avLst/>
              <a:gdLst>
                <a:gd name="connsiteX0" fmla="*/ 155916 w 309752"/>
                <a:gd name="connsiteY0" fmla="*/ 38057 h 315736"/>
                <a:gd name="connsiteX1" fmla="*/ 144008 w 309752"/>
                <a:gd name="connsiteY1" fmla="*/ 42068 h 315736"/>
                <a:gd name="connsiteX2" fmla="*/ 53144 w 309752"/>
                <a:gd name="connsiteY2" fmla="*/ 71118 h 315736"/>
                <a:gd name="connsiteX3" fmla="*/ 30175 w 309752"/>
                <a:gd name="connsiteY3" fmla="*/ 90371 h 315736"/>
                <a:gd name="connsiteX4" fmla="*/ 54495 w 309752"/>
                <a:gd name="connsiteY4" fmla="*/ 213325 h 315736"/>
                <a:gd name="connsiteX5" fmla="*/ 157182 w 309752"/>
                <a:gd name="connsiteY5" fmla="*/ 282909 h 315736"/>
                <a:gd name="connsiteX6" fmla="*/ 261220 w 309752"/>
                <a:gd name="connsiteY6" fmla="*/ 201503 h 315736"/>
                <a:gd name="connsiteX7" fmla="*/ 278109 w 309752"/>
                <a:gd name="connsiteY7" fmla="*/ 103207 h 315736"/>
                <a:gd name="connsiteX8" fmla="*/ 245006 w 309752"/>
                <a:gd name="connsiteY8" fmla="*/ 70104 h 315736"/>
                <a:gd name="connsiteX9" fmla="*/ 166302 w 309752"/>
                <a:gd name="connsiteY9" fmla="*/ 44433 h 315736"/>
                <a:gd name="connsiteX10" fmla="*/ 155916 w 309752"/>
                <a:gd name="connsiteY10" fmla="*/ 38057 h 315736"/>
                <a:gd name="connsiteX11" fmla="*/ 152307 w 309752"/>
                <a:gd name="connsiteY11" fmla="*/ 241 h 315736"/>
                <a:gd name="connsiteX12" fmla="*/ 177150 w 309752"/>
                <a:gd name="connsiteY12" fmla="*/ 13018 h 315736"/>
                <a:gd name="connsiteX13" fmla="*/ 247747 w 309752"/>
                <a:gd name="connsiteY13" fmla="*/ 41054 h 315736"/>
                <a:gd name="connsiteX14" fmla="*/ 307535 w 309752"/>
                <a:gd name="connsiteY14" fmla="*/ 109962 h 315736"/>
                <a:gd name="connsiteX15" fmla="*/ 271730 w 309752"/>
                <a:gd name="connsiteY15" fmla="*/ 243049 h 315736"/>
                <a:gd name="connsiteX16" fmla="*/ 57912 w 309752"/>
                <a:gd name="connsiteY16" fmla="*/ 261965 h 315736"/>
                <a:gd name="connsiteX17" fmla="*/ 827 w 309752"/>
                <a:gd name="connsiteY17" fmla="*/ 57943 h 315736"/>
                <a:gd name="connsiteX18" fmla="*/ 23120 w 309752"/>
                <a:gd name="connsiteY18" fmla="*/ 41392 h 315736"/>
                <a:gd name="connsiteX19" fmla="*/ 143372 w 309752"/>
                <a:gd name="connsiteY19" fmla="*/ 5587 h 315736"/>
                <a:gd name="connsiteX20" fmla="*/ 152307 w 309752"/>
                <a:gd name="connsiteY20" fmla="*/ 241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752" h="315736">
                  <a:moveTo>
                    <a:pt x="155916" y="38057"/>
                  </a:moveTo>
                  <a:cubicBezTo>
                    <a:pt x="152369" y="37171"/>
                    <a:pt x="148569" y="38015"/>
                    <a:pt x="144008" y="42068"/>
                  </a:cubicBezTo>
                  <a:cubicBezTo>
                    <a:pt x="117999" y="65376"/>
                    <a:pt x="86247" y="70442"/>
                    <a:pt x="53144" y="71118"/>
                  </a:cubicBezTo>
                  <a:cubicBezTo>
                    <a:pt x="39971" y="71456"/>
                    <a:pt x="29499" y="73145"/>
                    <a:pt x="30175" y="90371"/>
                  </a:cubicBezTo>
                  <a:cubicBezTo>
                    <a:pt x="31526" y="132595"/>
                    <a:pt x="33215" y="175156"/>
                    <a:pt x="54495" y="213325"/>
                  </a:cubicBezTo>
                  <a:cubicBezTo>
                    <a:pt x="76789" y="253522"/>
                    <a:pt x="111919" y="284260"/>
                    <a:pt x="157182" y="282909"/>
                  </a:cubicBezTo>
                  <a:cubicBezTo>
                    <a:pt x="206499" y="281558"/>
                    <a:pt x="241966" y="248793"/>
                    <a:pt x="261220" y="201503"/>
                  </a:cubicBezTo>
                  <a:cubicBezTo>
                    <a:pt x="273042" y="171778"/>
                    <a:pt x="274393" y="140026"/>
                    <a:pt x="278109" y="103207"/>
                  </a:cubicBezTo>
                  <a:cubicBezTo>
                    <a:pt x="283514" y="81589"/>
                    <a:pt x="274731" y="68753"/>
                    <a:pt x="245006" y="70104"/>
                  </a:cubicBezTo>
                  <a:cubicBezTo>
                    <a:pt x="216294" y="71118"/>
                    <a:pt x="189272" y="63011"/>
                    <a:pt x="166302" y="44433"/>
                  </a:cubicBezTo>
                  <a:cubicBezTo>
                    <a:pt x="162756" y="41562"/>
                    <a:pt x="159463" y="38944"/>
                    <a:pt x="155916" y="38057"/>
                  </a:cubicBezTo>
                  <a:close/>
                  <a:moveTo>
                    <a:pt x="152307" y="241"/>
                  </a:moveTo>
                  <a:cubicBezTo>
                    <a:pt x="161253" y="-1486"/>
                    <a:pt x="170057" y="6432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46328" y="2463"/>
                    <a:pt x="149326" y="816"/>
                    <a:pt x="152307" y="241"/>
                  </a:cubicBezTo>
                  <a:close/>
                </a:path>
              </a:pathLst>
            </a:custGeom>
            <a:solidFill>
              <a:schemeClr val="accent3"/>
            </a:solidFill>
            <a:ln w="33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B2536FB-8F95-4A43-9CB6-D9E5168CD24C}"/>
                </a:ext>
              </a:extLst>
            </p:cNvPr>
            <p:cNvSpPr/>
            <p:nvPr/>
          </p:nvSpPr>
          <p:spPr>
            <a:xfrm>
              <a:off x="5877753" y="5357223"/>
              <a:ext cx="26046" cy="248271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4428E68-42A0-4A96-9978-A5A7738CB2FF}"/>
                </a:ext>
              </a:extLst>
            </p:cNvPr>
            <p:cNvSpPr/>
            <p:nvPr/>
          </p:nvSpPr>
          <p:spPr>
            <a:xfrm>
              <a:off x="5875798" y="4582422"/>
              <a:ext cx="187393" cy="101131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C1E6131-6C2E-431E-ABB6-76C5C1512C8D}"/>
                </a:ext>
              </a:extLst>
            </p:cNvPr>
            <p:cNvSpPr/>
            <p:nvPr/>
          </p:nvSpPr>
          <p:spPr>
            <a:xfrm>
              <a:off x="5627092" y="4600836"/>
              <a:ext cx="177840" cy="9052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E301A3E-AEDF-407B-A027-B1B82A289C9D}"/>
                </a:ext>
              </a:extLst>
            </p:cNvPr>
            <p:cNvSpPr/>
            <p:nvPr/>
          </p:nvSpPr>
          <p:spPr>
            <a:xfrm>
              <a:off x="5898058" y="4520048"/>
              <a:ext cx="164163" cy="51249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ED7C14B-14B1-4CC2-AE53-79AC226ECA00}"/>
                </a:ext>
              </a:extLst>
            </p:cNvPr>
            <p:cNvSpPr/>
            <p:nvPr/>
          </p:nvSpPr>
          <p:spPr>
            <a:xfrm>
              <a:off x="5606212" y="4532438"/>
              <a:ext cx="167878" cy="42363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9A3B208-82D3-47D0-9D30-E4625A023464}"/>
                </a:ext>
              </a:extLst>
            </p:cNvPr>
            <p:cNvSpPr/>
            <p:nvPr/>
          </p:nvSpPr>
          <p:spPr>
            <a:xfrm>
              <a:off x="5003941" y="6600946"/>
              <a:ext cx="1678790" cy="65530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chemeClr val="accent4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BA8666D-FA16-4593-84B8-69445882BFC2}"/>
              </a:ext>
            </a:extLst>
          </p:cNvPr>
          <p:cNvGrpSpPr/>
          <p:nvPr/>
        </p:nvGrpSpPr>
        <p:grpSpPr>
          <a:xfrm>
            <a:off x="5226842" y="3589072"/>
            <a:ext cx="3842022" cy="3207941"/>
            <a:chOff x="732823" y="2045143"/>
            <a:chExt cx="4898146" cy="4089765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8F33BA4C-0C06-4B82-99F9-99FA0AD1B24D}"/>
                </a:ext>
              </a:extLst>
            </p:cNvPr>
            <p:cNvGrpSpPr/>
            <p:nvPr/>
          </p:nvGrpSpPr>
          <p:grpSpPr>
            <a:xfrm flipH="1">
              <a:off x="732823" y="3007650"/>
              <a:ext cx="4898146" cy="3127258"/>
              <a:chOff x="1585738" y="4408438"/>
              <a:chExt cx="2717520" cy="1735021"/>
            </a:xfrm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8C5D735B-632B-4BFA-B59D-2D8D10F50E5D}"/>
                  </a:ext>
                </a:extLst>
              </p:cNvPr>
              <p:cNvSpPr/>
              <p:nvPr/>
            </p:nvSpPr>
            <p:spPr>
              <a:xfrm>
                <a:off x="1585738" y="5752874"/>
                <a:ext cx="2717520" cy="39058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10AAAC6E-2AD7-4739-8A7B-7D52CE614DEC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155F27CB-8EFA-42C0-BA70-B67C1E6BAD4E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CC212F2C-D933-4B9E-A00B-BCE6325B17FC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DC37055F-DEAA-402F-87E9-5376B1F6EF49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F8C9056B-421F-4ED3-9D25-9C8642D42C59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73DCA072-7B6E-4B95-B4FA-CFCA34CDD3C3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6BC3E05B-1624-4E0C-B86E-7A89FC39E3E2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16086152-3667-42C2-ABA2-F2B8457002F8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EEF18A5-7553-454E-8062-28CA70CD02B2}"/>
                </a:ext>
              </a:extLst>
            </p:cNvPr>
            <p:cNvGrpSpPr/>
            <p:nvPr/>
          </p:nvGrpSpPr>
          <p:grpSpPr>
            <a:xfrm>
              <a:off x="1036543" y="2045143"/>
              <a:ext cx="2961756" cy="3431661"/>
              <a:chOff x="810119" y="1788769"/>
              <a:chExt cx="2961756" cy="3431661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F0A1F96-114D-44D1-8A07-BE938D15E6D8}"/>
                  </a:ext>
                </a:extLst>
              </p:cNvPr>
              <p:cNvSpPr/>
              <p:nvPr/>
            </p:nvSpPr>
            <p:spPr>
              <a:xfrm rot="739140" flipH="1">
                <a:off x="2488836" y="1806214"/>
                <a:ext cx="589030" cy="684918"/>
              </a:xfrm>
              <a:custGeom>
                <a:avLst/>
                <a:gdLst>
                  <a:gd name="connsiteX0" fmla="*/ 737970 w 815751"/>
                  <a:gd name="connsiteY0" fmla="*/ 666829 h 948547"/>
                  <a:gd name="connsiteX1" fmla="*/ 821442 w 815751"/>
                  <a:gd name="connsiteY1" fmla="*/ 388905 h 948547"/>
                  <a:gd name="connsiteX2" fmla="*/ 410721 w 815751"/>
                  <a:gd name="connsiteY2" fmla="*/ 0 h 948547"/>
                  <a:gd name="connsiteX3" fmla="*/ 0 w 815751"/>
                  <a:gd name="connsiteY3" fmla="*/ 388905 h 948547"/>
                  <a:gd name="connsiteX4" fmla="*/ 42685 w 815751"/>
                  <a:gd name="connsiteY4" fmla="*/ 561540 h 948547"/>
                  <a:gd name="connsiteX5" fmla="*/ 90112 w 815751"/>
                  <a:gd name="connsiteY5" fmla="*/ 828082 h 948547"/>
                  <a:gd name="connsiteX6" fmla="*/ 90112 w 815751"/>
                  <a:gd name="connsiteY6" fmla="*/ 828082 h 948547"/>
                  <a:gd name="connsiteX7" fmla="*/ 129002 w 815751"/>
                  <a:gd name="connsiteY7" fmla="*/ 863178 h 948547"/>
                  <a:gd name="connsiteX8" fmla="*/ 257056 w 815751"/>
                  <a:gd name="connsiteY8" fmla="*/ 897326 h 948547"/>
                  <a:gd name="connsiteX9" fmla="*/ 492296 w 815751"/>
                  <a:gd name="connsiteY9" fmla="*/ 860333 h 948547"/>
                  <a:gd name="connsiteX10" fmla="*/ 602328 w 815751"/>
                  <a:gd name="connsiteY10" fmla="*/ 957085 h 948547"/>
                  <a:gd name="connsiteX11" fmla="*/ 758838 w 815751"/>
                  <a:gd name="connsiteY11" fmla="*/ 734176 h 948547"/>
                  <a:gd name="connsiteX12" fmla="*/ 737970 w 815751"/>
                  <a:gd name="connsiteY12" fmla="*/ 666829 h 94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5751" h="948547">
                    <a:moveTo>
                      <a:pt x="737970" y="666829"/>
                    </a:moveTo>
                    <a:cubicBezTo>
                      <a:pt x="771169" y="552055"/>
                      <a:pt x="815751" y="510319"/>
                      <a:pt x="821442" y="388905"/>
                    </a:cubicBezTo>
                    <a:cubicBezTo>
                      <a:pt x="832825" y="174533"/>
                      <a:pt x="637424" y="0"/>
                      <a:pt x="410721" y="0"/>
                    </a:cubicBezTo>
                    <a:cubicBezTo>
                      <a:pt x="184018" y="0"/>
                      <a:pt x="0" y="173584"/>
                      <a:pt x="0" y="388905"/>
                    </a:cubicBezTo>
                    <a:cubicBezTo>
                      <a:pt x="0" y="451509"/>
                      <a:pt x="31302" y="502730"/>
                      <a:pt x="42685" y="561540"/>
                    </a:cubicBezTo>
                    <a:cubicBezTo>
                      <a:pt x="42685" y="562489"/>
                      <a:pt x="81575" y="825237"/>
                      <a:pt x="90112" y="828082"/>
                    </a:cubicBezTo>
                    <a:lnTo>
                      <a:pt x="90112" y="828082"/>
                    </a:lnTo>
                    <a:cubicBezTo>
                      <a:pt x="95803" y="849899"/>
                      <a:pt x="111929" y="857487"/>
                      <a:pt x="129002" y="863178"/>
                    </a:cubicBezTo>
                    <a:cubicBezTo>
                      <a:pt x="136591" y="867921"/>
                      <a:pt x="252314" y="894481"/>
                      <a:pt x="257056" y="897326"/>
                    </a:cubicBezTo>
                    <a:cubicBezTo>
                      <a:pt x="338632" y="905863"/>
                      <a:pt x="416412" y="889738"/>
                      <a:pt x="492296" y="860333"/>
                    </a:cubicBezTo>
                    <a:cubicBezTo>
                      <a:pt x="515061" y="850847"/>
                      <a:pt x="578614" y="932422"/>
                      <a:pt x="602328" y="957085"/>
                    </a:cubicBezTo>
                    <a:cubicBezTo>
                      <a:pt x="615608" y="959930"/>
                      <a:pt x="742713" y="794883"/>
                      <a:pt x="758838" y="734176"/>
                    </a:cubicBezTo>
                    <a:cubicBezTo>
                      <a:pt x="750301" y="723742"/>
                      <a:pt x="737970" y="688646"/>
                      <a:pt x="737970" y="66682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15EB09C-CB45-4B12-A174-8EDDAEC1A51E}"/>
                  </a:ext>
                </a:extLst>
              </p:cNvPr>
              <p:cNvSpPr/>
              <p:nvPr/>
            </p:nvSpPr>
            <p:spPr>
              <a:xfrm rot="739140" flipH="1">
                <a:off x="2428885" y="1788769"/>
                <a:ext cx="684918" cy="506840"/>
              </a:xfrm>
              <a:custGeom>
                <a:avLst/>
                <a:gdLst>
                  <a:gd name="connsiteX0" fmla="*/ 912217 w 948547"/>
                  <a:gd name="connsiteY0" fmla="*/ 188902 h 701925"/>
                  <a:gd name="connsiteX1" fmla="*/ 798391 w 948547"/>
                  <a:gd name="connsiteY1" fmla="*/ 80768 h 701925"/>
                  <a:gd name="connsiteX2" fmla="*/ 748118 w 948547"/>
                  <a:gd name="connsiteY2" fmla="*/ 11524 h 701925"/>
                  <a:gd name="connsiteX3" fmla="*/ 639983 w 948547"/>
                  <a:gd name="connsiteY3" fmla="*/ 13421 h 701925"/>
                  <a:gd name="connsiteX4" fmla="*/ 597299 w 948547"/>
                  <a:gd name="connsiteY4" fmla="*/ 19112 h 701925"/>
                  <a:gd name="connsiteX5" fmla="*/ 386721 w 948547"/>
                  <a:gd name="connsiteY5" fmla="*/ 10575 h 701925"/>
                  <a:gd name="connsiteX6" fmla="*/ 288072 w 948547"/>
                  <a:gd name="connsiteY6" fmla="*/ 24804 h 701925"/>
                  <a:gd name="connsiteX7" fmla="*/ 158121 w 948547"/>
                  <a:gd name="connsiteY7" fmla="*/ 56106 h 701925"/>
                  <a:gd name="connsiteX8" fmla="*/ 125870 w 948547"/>
                  <a:gd name="connsiteY8" fmla="*/ 76025 h 701925"/>
                  <a:gd name="connsiteX9" fmla="*/ 63266 w 948547"/>
                  <a:gd name="connsiteY9" fmla="*/ 198388 h 701925"/>
                  <a:gd name="connsiteX10" fmla="*/ 3508 w 948547"/>
                  <a:gd name="connsiteY10" fmla="*/ 349207 h 701925"/>
                  <a:gd name="connsiteX11" fmla="*/ 4456 w 948547"/>
                  <a:gd name="connsiteY11" fmla="*/ 422245 h 701925"/>
                  <a:gd name="connsiteX12" fmla="*/ 4456 w 948547"/>
                  <a:gd name="connsiteY12" fmla="*/ 422245 h 701925"/>
                  <a:gd name="connsiteX13" fmla="*/ 58524 w 948547"/>
                  <a:gd name="connsiteY13" fmla="*/ 583498 h 701925"/>
                  <a:gd name="connsiteX14" fmla="*/ 71803 w 948547"/>
                  <a:gd name="connsiteY14" fmla="*/ 560733 h 701925"/>
                  <a:gd name="connsiteX15" fmla="*/ 104054 w 948547"/>
                  <a:gd name="connsiteY15" fmla="*/ 474415 h 701925"/>
                  <a:gd name="connsiteX16" fmla="*/ 142944 w 948547"/>
                  <a:gd name="connsiteY16" fmla="*/ 476312 h 701925"/>
                  <a:gd name="connsiteX17" fmla="*/ 200806 w 948547"/>
                  <a:gd name="connsiteY17" fmla="*/ 564527 h 701925"/>
                  <a:gd name="connsiteX18" fmla="*/ 263410 w 948547"/>
                  <a:gd name="connsiteY18" fmla="*/ 581601 h 701925"/>
                  <a:gd name="connsiteX19" fmla="*/ 421817 w 948547"/>
                  <a:gd name="connsiteY19" fmla="*/ 565476 h 701925"/>
                  <a:gd name="connsiteX20" fmla="*/ 497701 w 948547"/>
                  <a:gd name="connsiteY20" fmla="*/ 528482 h 701925"/>
                  <a:gd name="connsiteX21" fmla="*/ 524260 w 948547"/>
                  <a:gd name="connsiteY21" fmla="*/ 540814 h 701925"/>
                  <a:gd name="connsiteX22" fmla="*/ 739581 w 948547"/>
                  <a:gd name="connsiteY22" fmla="*/ 710604 h 701925"/>
                  <a:gd name="connsiteX23" fmla="*/ 788905 w 948547"/>
                  <a:gd name="connsiteY23" fmla="*/ 634720 h 701925"/>
                  <a:gd name="connsiteX24" fmla="*/ 814516 w 948547"/>
                  <a:gd name="connsiteY24" fmla="*/ 570219 h 701925"/>
                  <a:gd name="connsiteX25" fmla="*/ 863841 w 948547"/>
                  <a:gd name="connsiteY25" fmla="*/ 491489 h 701925"/>
                  <a:gd name="connsiteX26" fmla="*/ 919805 w 948547"/>
                  <a:gd name="connsiteY26" fmla="*/ 377663 h 701925"/>
                  <a:gd name="connsiteX27" fmla="*/ 912217 w 948547"/>
                  <a:gd name="connsiteY27" fmla="*/ 188902 h 701925"/>
                  <a:gd name="connsiteX28" fmla="*/ 104054 w 948547"/>
                  <a:gd name="connsiteY28" fmla="*/ 413708 h 701925"/>
                  <a:gd name="connsiteX29" fmla="*/ 85083 w 948547"/>
                  <a:gd name="connsiteY29" fmla="*/ 446907 h 701925"/>
                  <a:gd name="connsiteX30" fmla="*/ 40501 w 948547"/>
                  <a:gd name="connsiteY30" fmla="*/ 445959 h 701925"/>
                  <a:gd name="connsiteX31" fmla="*/ 24376 w 948547"/>
                  <a:gd name="connsiteY31" fmla="*/ 431731 h 701925"/>
                  <a:gd name="connsiteX32" fmla="*/ 44295 w 948547"/>
                  <a:gd name="connsiteY32" fmla="*/ 400429 h 701925"/>
                  <a:gd name="connsiteX33" fmla="*/ 80340 w 948547"/>
                  <a:gd name="connsiteY33" fmla="*/ 394737 h 701925"/>
                  <a:gd name="connsiteX34" fmla="*/ 100260 w 948547"/>
                  <a:gd name="connsiteY34" fmla="*/ 403274 h 701925"/>
                  <a:gd name="connsiteX35" fmla="*/ 104054 w 948547"/>
                  <a:gd name="connsiteY35" fmla="*/ 413708 h 701925"/>
                  <a:gd name="connsiteX36" fmla="*/ 366802 w 948547"/>
                  <a:gd name="connsiteY36" fmla="*/ 431731 h 701925"/>
                  <a:gd name="connsiteX37" fmla="*/ 346882 w 948547"/>
                  <a:gd name="connsiteY37" fmla="*/ 442165 h 701925"/>
                  <a:gd name="connsiteX38" fmla="*/ 257719 w 948547"/>
                  <a:gd name="connsiteY38" fmla="*/ 439319 h 701925"/>
                  <a:gd name="connsiteX39" fmla="*/ 229262 w 948547"/>
                  <a:gd name="connsiteY39" fmla="*/ 405171 h 701925"/>
                  <a:gd name="connsiteX40" fmla="*/ 235902 w 948547"/>
                  <a:gd name="connsiteY40" fmla="*/ 396634 h 701925"/>
                  <a:gd name="connsiteX41" fmla="*/ 270050 w 948547"/>
                  <a:gd name="connsiteY41" fmla="*/ 385252 h 701925"/>
                  <a:gd name="connsiteX42" fmla="*/ 327911 w 948547"/>
                  <a:gd name="connsiteY42" fmla="*/ 395686 h 701925"/>
                  <a:gd name="connsiteX43" fmla="*/ 366802 w 948547"/>
                  <a:gd name="connsiteY43" fmla="*/ 431731 h 7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48547" h="701925">
                    <a:moveTo>
                      <a:pt x="912217" y="188902"/>
                    </a:moveTo>
                    <a:cubicBezTo>
                      <a:pt x="893246" y="179417"/>
                      <a:pt x="800288" y="120607"/>
                      <a:pt x="798391" y="80768"/>
                    </a:cubicBezTo>
                    <a:cubicBezTo>
                      <a:pt x="796494" y="48517"/>
                      <a:pt x="778471" y="24804"/>
                      <a:pt x="748118" y="11524"/>
                    </a:cubicBezTo>
                    <a:cubicBezTo>
                      <a:pt x="711124" y="-4601"/>
                      <a:pt x="676028" y="-3653"/>
                      <a:pt x="639983" y="13421"/>
                    </a:cubicBezTo>
                    <a:cubicBezTo>
                      <a:pt x="626704" y="21958"/>
                      <a:pt x="611527" y="21009"/>
                      <a:pt x="597299" y="19112"/>
                    </a:cubicBezTo>
                    <a:cubicBezTo>
                      <a:pt x="573585" y="15318"/>
                      <a:pt x="432251" y="141"/>
                      <a:pt x="386721" y="10575"/>
                    </a:cubicBezTo>
                    <a:cubicBezTo>
                      <a:pt x="356367" y="18164"/>
                      <a:pt x="318426" y="18164"/>
                      <a:pt x="288072" y="24804"/>
                    </a:cubicBezTo>
                    <a:cubicBezTo>
                      <a:pt x="266255" y="29546"/>
                      <a:pt x="203651" y="58951"/>
                      <a:pt x="158121" y="56106"/>
                    </a:cubicBezTo>
                    <a:cubicBezTo>
                      <a:pt x="144841" y="55157"/>
                      <a:pt x="133459" y="63694"/>
                      <a:pt x="125870" y="76025"/>
                    </a:cubicBezTo>
                    <a:cubicBezTo>
                      <a:pt x="101208" y="114916"/>
                      <a:pt x="78443" y="154755"/>
                      <a:pt x="63266" y="198388"/>
                    </a:cubicBezTo>
                    <a:cubicBezTo>
                      <a:pt x="39553" y="258146"/>
                      <a:pt x="7302" y="292294"/>
                      <a:pt x="3508" y="349207"/>
                    </a:cubicBezTo>
                    <a:cubicBezTo>
                      <a:pt x="662" y="358692"/>
                      <a:pt x="-3132" y="396634"/>
                      <a:pt x="4456" y="422245"/>
                    </a:cubicBezTo>
                    <a:lnTo>
                      <a:pt x="4456" y="422245"/>
                    </a:lnTo>
                    <a:cubicBezTo>
                      <a:pt x="18684" y="451650"/>
                      <a:pt x="51884" y="563579"/>
                      <a:pt x="58524" y="583498"/>
                    </a:cubicBezTo>
                    <a:cubicBezTo>
                      <a:pt x="71803" y="581601"/>
                      <a:pt x="68958" y="569270"/>
                      <a:pt x="71803" y="560733"/>
                    </a:cubicBezTo>
                    <a:cubicBezTo>
                      <a:pt x="80340" y="531328"/>
                      <a:pt x="85083" y="500026"/>
                      <a:pt x="104054" y="474415"/>
                    </a:cubicBezTo>
                    <a:cubicBezTo>
                      <a:pt x="115436" y="463981"/>
                      <a:pt x="132510" y="457341"/>
                      <a:pt x="142944" y="476312"/>
                    </a:cubicBezTo>
                    <a:cubicBezTo>
                      <a:pt x="167607" y="518049"/>
                      <a:pt x="177092" y="536071"/>
                      <a:pt x="200806" y="564527"/>
                    </a:cubicBezTo>
                    <a:cubicBezTo>
                      <a:pt x="217880" y="584447"/>
                      <a:pt x="237799" y="592984"/>
                      <a:pt x="263410" y="581601"/>
                    </a:cubicBezTo>
                    <a:cubicBezTo>
                      <a:pt x="296609" y="568322"/>
                      <a:pt x="403795" y="566424"/>
                      <a:pt x="421817" y="565476"/>
                    </a:cubicBezTo>
                    <a:cubicBezTo>
                      <a:pt x="455017" y="564527"/>
                      <a:pt x="484421" y="559785"/>
                      <a:pt x="497701" y="528482"/>
                    </a:cubicBezTo>
                    <a:cubicBezTo>
                      <a:pt x="501495" y="518049"/>
                      <a:pt x="518569" y="532277"/>
                      <a:pt x="524260" y="540814"/>
                    </a:cubicBezTo>
                    <a:cubicBezTo>
                      <a:pt x="555563" y="616697"/>
                      <a:pt x="685514" y="703964"/>
                      <a:pt x="739581" y="710604"/>
                    </a:cubicBezTo>
                    <a:cubicBezTo>
                      <a:pt x="782266" y="715346"/>
                      <a:pt x="786060" y="649897"/>
                      <a:pt x="788905" y="634720"/>
                    </a:cubicBezTo>
                    <a:cubicBezTo>
                      <a:pt x="792699" y="611006"/>
                      <a:pt x="797442" y="586344"/>
                      <a:pt x="814516" y="570219"/>
                    </a:cubicBezTo>
                    <a:cubicBezTo>
                      <a:pt x="837281" y="549351"/>
                      <a:pt x="860995" y="522791"/>
                      <a:pt x="863841" y="491489"/>
                    </a:cubicBezTo>
                    <a:cubicBezTo>
                      <a:pt x="868583" y="444062"/>
                      <a:pt x="882811" y="403274"/>
                      <a:pt x="919805" y="377663"/>
                    </a:cubicBezTo>
                    <a:cubicBezTo>
                      <a:pt x="945416" y="360590"/>
                      <a:pt x="973872" y="220205"/>
                      <a:pt x="912217" y="188902"/>
                    </a:cubicBezTo>
                    <a:close/>
                    <a:moveTo>
                      <a:pt x="104054" y="413708"/>
                    </a:moveTo>
                    <a:cubicBezTo>
                      <a:pt x="98363" y="425091"/>
                      <a:pt x="95517" y="444062"/>
                      <a:pt x="85083" y="446907"/>
                    </a:cubicBezTo>
                    <a:cubicBezTo>
                      <a:pt x="67060" y="451650"/>
                      <a:pt x="57575" y="453547"/>
                      <a:pt x="40501" y="445959"/>
                    </a:cubicBezTo>
                    <a:cubicBezTo>
                      <a:pt x="35758" y="444062"/>
                      <a:pt x="25324" y="441216"/>
                      <a:pt x="24376" y="431731"/>
                    </a:cubicBezTo>
                    <a:cubicBezTo>
                      <a:pt x="23427" y="421297"/>
                      <a:pt x="32913" y="416554"/>
                      <a:pt x="44295" y="400429"/>
                    </a:cubicBezTo>
                    <a:cubicBezTo>
                      <a:pt x="55678" y="386200"/>
                      <a:pt x="68958" y="389995"/>
                      <a:pt x="80340" y="394737"/>
                    </a:cubicBezTo>
                    <a:cubicBezTo>
                      <a:pt x="87929" y="397583"/>
                      <a:pt x="93620" y="399480"/>
                      <a:pt x="100260" y="403274"/>
                    </a:cubicBezTo>
                    <a:cubicBezTo>
                      <a:pt x="102157" y="406120"/>
                      <a:pt x="106899" y="408017"/>
                      <a:pt x="104054" y="413708"/>
                    </a:cubicBezTo>
                    <a:close/>
                    <a:moveTo>
                      <a:pt x="366802" y="431731"/>
                    </a:moveTo>
                    <a:cubicBezTo>
                      <a:pt x="363956" y="440268"/>
                      <a:pt x="354470" y="440268"/>
                      <a:pt x="346882" y="442165"/>
                    </a:cubicBezTo>
                    <a:cubicBezTo>
                      <a:pt x="316529" y="448805"/>
                      <a:pt x="287123" y="445959"/>
                      <a:pt x="257719" y="439319"/>
                    </a:cubicBezTo>
                    <a:cubicBezTo>
                      <a:pt x="239696" y="435525"/>
                      <a:pt x="237799" y="417502"/>
                      <a:pt x="229262" y="405171"/>
                    </a:cubicBezTo>
                    <a:cubicBezTo>
                      <a:pt x="224519" y="398531"/>
                      <a:pt x="232108" y="397583"/>
                      <a:pt x="235902" y="396634"/>
                    </a:cubicBezTo>
                    <a:cubicBezTo>
                      <a:pt x="247284" y="392840"/>
                      <a:pt x="259616" y="390943"/>
                      <a:pt x="270050" y="385252"/>
                    </a:cubicBezTo>
                    <a:cubicBezTo>
                      <a:pt x="292815" y="372921"/>
                      <a:pt x="310837" y="378612"/>
                      <a:pt x="327911" y="395686"/>
                    </a:cubicBezTo>
                    <a:cubicBezTo>
                      <a:pt x="346882" y="412760"/>
                      <a:pt x="369647" y="422245"/>
                      <a:pt x="366802" y="4317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F5F49065-02C5-4CC0-A50B-0B8318173A80}"/>
                  </a:ext>
                </a:extLst>
              </p:cNvPr>
              <p:cNvSpPr/>
              <p:nvPr/>
            </p:nvSpPr>
            <p:spPr>
              <a:xfrm rot="739140" flipH="1">
                <a:off x="2568160" y="2404920"/>
                <a:ext cx="253420" cy="143832"/>
              </a:xfrm>
              <a:custGeom>
                <a:avLst/>
                <a:gdLst>
                  <a:gd name="connsiteX0" fmla="*/ 9 w 350962"/>
                  <a:gd name="connsiteY0" fmla="*/ 48698 h 199195"/>
                  <a:gd name="connsiteX1" fmla="*/ 252323 w 350962"/>
                  <a:gd name="connsiteY1" fmla="*/ 2219 h 199195"/>
                  <a:gd name="connsiteX2" fmla="*/ 274139 w 350962"/>
                  <a:gd name="connsiteY2" fmla="*/ 6013 h 199195"/>
                  <a:gd name="connsiteX3" fmla="*/ 357612 w 350962"/>
                  <a:gd name="connsiteY3" fmla="*/ 112251 h 199195"/>
                  <a:gd name="connsiteX4" fmla="*/ 321567 w 350962"/>
                  <a:gd name="connsiteY4" fmla="*/ 145450 h 199195"/>
                  <a:gd name="connsiteX5" fmla="*/ 174542 w 350962"/>
                  <a:gd name="connsiteY5" fmla="*/ 205208 h 199195"/>
                  <a:gd name="connsiteX6" fmla="*/ 81584 w 350962"/>
                  <a:gd name="connsiteY6" fmla="*/ 173906 h 199195"/>
                  <a:gd name="connsiteX7" fmla="*/ 9 w 350962"/>
                  <a:gd name="connsiteY7" fmla="*/ 48698 h 19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962" h="199195">
                    <a:moveTo>
                      <a:pt x="9" y="48698"/>
                    </a:moveTo>
                    <a:cubicBezTo>
                      <a:pt x="88224" y="53441"/>
                      <a:pt x="171696" y="37315"/>
                      <a:pt x="252323" y="2219"/>
                    </a:cubicBezTo>
                    <a:cubicBezTo>
                      <a:pt x="260860" y="-1575"/>
                      <a:pt x="268448" y="-626"/>
                      <a:pt x="274139" y="6013"/>
                    </a:cubicBezTo>
                    <a:cubicBezTo>
                      <a:pt x="299750" y="40161"/>
                      <a:pt x="338641" y="73360"/>
                      <a:pt x="357612" y="112251"/>
                    </a:cubicBezTo>
                    <a:cubicBezTo>
                      <a:pt x="359509" y="122685"/>
                      <a:pt x="327258" y="142604"/>
                      <a:pt x="321567" y="145450"/>
                    </a:cubicBezTo>
                    <a:cubicBezTo>
                      <a:pt x="307338" y="151141"/>
                      <a:pt x="237146" y="202363"/>
                      <a:pt x="174542" y="205208"/>
                    </a:cubicBezTo>
                    <a:cubicBezTo>
                      <a:pt x="130909" y="207105"/>
                      <a:pt x="108143" y="208054"/>
                      <a:pt x="81584" y="173906"/>
                    </a:cubicBezTo>
                    <a:cubicBezTo>
                      <a:pt x="73047" y="166318"/>
                      <a:pt x="-940" y="55338"/>
                      <a:pt x="9" y="48698"/>
                    </a:cubicBezTo>
                    <a:close/>
                  </a:path>
                </a:pathLst>
              </a:custGeom>
              <a:solidFill>
                <a:srgbClr val="E0B282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A4AE7291-384F-45AF-A712-6C2E9ADFD27F}"/>
                  </a:ext>
                </a:extLst>
              </p:cNvPr>
              <p:cNvSpPr/>
              <p:nvPr/>
            </p:nvSpPr>
            <p:spPr>
              <a:xfrm rot="739140" flipH="1">
                <a:off x="1329694" y="2274675"/>
                <a:ext cx="2007347" cy="2918396"/>
              </a:xfrm>
              <a:custGeom>
                <a:avLst/>
                <a:gdLst>
                  <a:gd name="connsiteX0" fmla="*/ 1500877 w 2007347"/>
                  <a:gd name="connsiteY0" fmla="*/ 67223 h 2918396"/>
                  <a:gd name="connsiteX1" fmla="*/ 1152254 w 2007347"/>
                  <a:gd name="connsiteY1" fmla="*/ 102 h 2918396"/>
                  <a:gd name="connsiteX2" fmla="*/ 911848 w 2007347"/>
                  <a:gd name="connsiteY2" fmla="*/ 224754 h 2918396"/>
                  <a:gd name="connsiteX3" fmla="*/ 792671 w 2007347"/>
                  <a:gd name="connsiteY3" fmla="*/ 121332 h 2918396"/>
                  <a:gd name="connsiteX4" fmla="*/ 667332 w 2007347"/>
                  <a:gd name="connsiteY4" fmla="*/ 156948 h 2918396"/>
                  <a:gd name="connsiteX5" fmla="*/ 356379 w 2007347"/>
                  <a:gd name="connsiteY5" fmla="*/ 367902 h 2918396"/>
                  <a:gd name="connsiteX6" fmla="*/ 254327 w 2007347"/>
                  <a:gd name="connsiteY6" fmla="*/ 471324 h 2918396"/>
                  <a:gd name="connsiteX7" fmla="*/ 273504 w 2007347"/>
                  <a:gd name="connsiteY7" fmla="*/ 28183 h 2918396"/>
                  <a:gd name="connsiteX8" fmla="*/ 70083 w 2007347"/>
                  <a:gd name="connsiteY8" fmla="*/ 36402 h 2918396"/>
                  <a:gd name="connsiteX9" fmla="*/ 222 w 2007347"/>
                  <a:gd name="connsiteY9" fmla="*/ 678170 h 2918396"/>
                  <a:gd name="connsiteX10" fmla="*/ 221450 w 2007347"/>
                  <a:gd name="connsiteY10" fmla="*/ 797345 h 2918396"/>
                  <a:gd name="connsiteX11" fmla="*/ 782398 w 2007347"/>
                  <a:gd name="connsiteY11" fmla="*/ 491187 h 2918396"/>
                  <a:gd name="connsiteX12" fmla="*/ 991298 w 2007347"/>
                  <a:gd name="connsiteY12" fmla="*/ 955562 h 2918396"/>
                  <a:gd name="connsiteX13" fmla="*/ 1117323 w 2007347"/>
                  <a:gd name="connsiteY13" fmla="*/ 1165147 h 2918396"/>
                  <a:gd name="connsiteX14" fmla="*/ 474870 w 2007347"/>
                  <a:gd name="connsiteY14" fmla="*/ 1417196 h 2918396"/>
                  <a:gd name="connsiteX15" fmla="*/ 322133 w 2007347"/>
                  <a:gd name="connsiteY15" fmla="*/ 1767874 h 2918396"/>
                  <a:gd name="connsiteX16" fmla="*/ 274189 w 2007347"/>
                  <a:gd name="connsiteY16" fmla="*/ 2209646 h 2918396"/>
                  <a:gd name="connsiteX17" fmla="*/ 203642 w 2007347"/>
                  <a:gd name="connsiteY17" fmla="*/ 2475394 h 2918396"/>
                  <a:gd name="connsiteX18" fmla="*/ 175561 w 2007347"/>
                  <a:gd name="connsiteY18" fmla="*/ 2500736 h 2918396"/>
                  <a:gd name="connsiteX19" fmla="*/ 172136 w 2007347"/>
                  <a:gd name="connsiteY19" fmla="*/ 2539091 h 2918396"/>
                  <a:gd name="connsiteX20" fmla="*/ 568019 w 2007347"/>
                  <a:gd name="connsiteY20" fmla="*/ 2605528 h 2918396"/>
                  <a:gd name="connsiteX21" fmla="*/ 594730 w 2007347"/>
                  <a:gd name="connsiteY21" fmla="*/ 2521968 h 2918396"/>
                  <a:gd name="connsiteX22" fmla="*/ 575553 w 2007347"/>
                  <a:gd name="connsiteY22" fmla="*/ 2345259 h 2918396"/>
                  <a:gd name="connsiteX23" fmla="*/ 608429 w 2007347"/>
                  <a:gd name="connsiteY23" fmla="*/ 2150058 h 2918396"/>
                  <a:gd name="connsiteX24" fmla="*/ 706372 w 2007347"/>
                  <a:gd name="connsiteY24" fmla="*/ 1767874 h 2918396"/>
                  <a:gd name="connsiteX25" fmla="*/ 1240608 w 2007347"/>
                  <a:gd name="connsiteY25" fmla="*/ 1608973 h 2918396"/>
                  <a:gd name="connsiteX26" fmla="*/ 1165952 w 2007347"/>
                  <a:gd name="connsiteY26" fmla="*/ 1886365 h 2918396"/>
                  <a:gd name="connsiteX27" fmla="*/ 1139240 w 2007347"/>
                  <a:gd name="connsiteY27" fmla="*/ 2050060 h 2918396"/>
                  <a:gd name="connsiteX28" fmla="*/ 1085817 w 2007347"/>
                  <a:gd name="connsiteY28" fmla="*/ 2426765 h 2918396"/>
                  <a:gd name="connsiteX29" fmla="*/ 1089733 w 2007347"/>
                  <a:gd name="connsiteY29" fmla="*/ 2501014 h 2918396"/>
                  <a:gd name="connsiteX30" fmla="*/ 1112175 w 2007347"/>
                  <a:gd name="connsiteY30" fmla="*/ 2574680 h 2918396"/>
                  <a:gd name="connsiteX31" fmla="*/ 1494014 w 2007347"/>
                  <a:gd name="connsiteY31" fmla="*/ 2824200 h 2918396"/>
                  <a:gd name="connsiteX32" fmla="*/ 1639399 w 2007347"/>
                  <a:gd name="connsiteY32" fmla="*/ 2918396 h 2918396"/>
                  <a:gd name="connsiteX33" fmla="*/ 1628785 w 2007347"/>
                  <a:gd name="connsiteY33" fmla="*/ 2889170 h 2918396"/>
                  <a:gd name="connsiteX34" fmla="*/ 1598135 w 2007347"/>
                  <a:gd name="connsiteY34" fmla="*/ 2789086 h 2918396"/>
                  <a:gd name="connsiteX35" fmla="*/ 1463891 w 2007347"/>
                  <a:gd name="connsiteY35" fmla="*/ 2415806 h 2918396"/>
                  <a:gd name="connsiteX36" fmla="*/ 1790597 w 2007347"/>
                  <a:gd name="connsiteY36" fmla="*/ 1692533 h 2918396"/>
                  <a:gd name="connsiteX37" fmla="*/ 1865937 w 2007347"/>
                  <a:gd name="connsiteY37" fmla="*/ 1439798 h 2918396"/>
                  <a:gd name="connsiteX38" fmla="*/ 1720735 w 2007347"/>
                  <a:gd name="connsiteY38" fmla="*/ 874741 h 2918396"/>
                  <a:gd name="connsiteX39" fmla="*/ 1933059 w 2007347"/>
                  <a:gd name="connsiteY39" fmla="*/ 913097 h 2918396"/>
                  <a:gd name="connsiteX40" fmla="*/ 1991962 w 2007347"/>
                  <a:gd name="connsiteY40" fmla="*/ 710361 h 2918396"/>
                  <a:gd name="connsiteX41" fmla="*/ 1659092 w 2007347"/>
                  <a:gd name="connsiteY41" fmla="*/ 171331 h 2918396"/>
                  <a:gd name="connsiteX42" fmla="*/ 1500877 w 2007347"/>
                  <a:gd name="connsiteY42" fmla="*/ 67223 h 2918396"/>
                  <a:gd name="connsiteX0" fmla="*/ 1500877 w 2007347"/>
                  <a:gd name="connsiteY0" fmla="*/ 67223 h 2918396"/>
                  <a:gd name="connsiteX1" fmla="*/ 1152254 w 2007347"/>
                  <a:gd name="connsiteY1" fmla="*/ 102 h 2918396"/>
                  <a:gd name="connsiteX2" fmla="*/ 911848 w 2007347"/>
                  <a:gd name="connsiteY2" fmla="*/ 224754 h 2918396"/>
                  <a:gd name="connsiteX3" fmla="*/ 792671 w 2007347"/>
                  <a:gd name="connsiteY3" fmla="*/ 121332 h 2918396"/>
                  <a:gd name="connsiteX4" fmla="*/ 667332 w 2007347"/>
                  <a:gd name="connsiteY4" fmla="*/ 156948 h 2918396"/>
                  <a:gd name="connsiteX5" fmla="*/ 356379 w 2007347"/>
                  <a:gd name="connsiteY5" fmla="*/ 367902 h 2918396"/>
                  <a:gd name="connsiteX6" fmla="*/ 254327 w 2007347"/>
                  <a:gd name="connsiteY6" fmla="*/ 471324 h 2918396"/>
                  <a:gd name="connsiteX7" fmla="*/ 273504 w 2007347"/>
                  <a:gd name="connsiteY7" fmla="*/ 28183 h 2918396"/>
                  <a:gd name="connsiteX8" fmla="*/ 70083 w 2007347"/>
                  <a:gd name="connsiteY8" fmla="*/ 36402 h 2918396"/>
                  <a:gd name="connsiteX9" fmla="*/ 222 w 2007347"/>
                  <a:gd name="connsiteY9" fmla="*/ 678170 h 2918396"/>
                  <a:gd name="connsiteX10" fmla="*/ 221450 w 2007347"/>
                  <a:gd name="connsiteY10" fmla="*/ 797345 h 2918396"/>
                  <a:gd name="connsiteX11" fmla="*/ 782398 w 2007347"/>
                  <a:gd name="connsiteY11" fmla="*/ 491187 h 2918396"/>
                  <a:gd name="connsiteX12" fmla="*/ 991298 w 2007347"/>
                  <a:gd name="connsiteY12" fmla="*/ 955562 h 2918396"/>
                  <a:gd name="connsiteX13" fmla="*/ 1117323 w 2007347"/>
                  <a:gd name="connsiteY13" fmla="*/ 1165147 h 2918396"/>
                  <a:gd name="connsiteX14" fmla="*/ 474870 w 2007347"/>
                  <a:gd name="connsiteY14" fmla="*/ 1417196 h 2918396"/>
                  <a:gd name="connsiteX15" fmla="*/ 322133 w 2007347"/>
                  <a:gd name="connsiteY15" fmla="*/ 1767874 h 2918396"/>
                  <a:gd name="connsiteX16" fmla="*/ 274189 w 2007347"/>
                  <a:gd name="connsiteY16" fmla="*/ 2209646 h 2918396"/>
                  <a:gd name="connsiteX17" fmla="*/ 203642 w 2007347"/>
                  <a:gd name="connsiteY17" fmla="*/ 2475394 h 2918396"/>
                  <a:gd name="connsiteX18" fmla="*/ 175561 w 2007347"/>
                  <a:gd name="connsiteY18" fmla="*/ 2500736 h 2918396"/>
                  <a:gd name="connsiteX19" fmla="*/ 172136 w 2007347"/>
                  <a:gd name="connsiteY19" fmla="*/ 2539091 h 2918396"/>
                  <a:gd name="connsiteX20" fmla="*/ 568019 w 2007347"/>
                  <a:gd name="connsiteY20" fmla="*/ 2605528 h 2918396"/>
                  <a:gd name="connsiteX21" fmla="*/ 594730 w 2007347"/>
                  <a:gd name="connsiteY21" fmla="*/ 2521968 h 2918396"/>
                  <a:gd name="connsiteX22" fmla="*/ 575553 w 2007347"/>
                  <a:gd name="connsiteY22" fmla="*/ 2345259 h 2918396"/>
                  <a:gd name="connsiteX23" fmla="*/ 608429 w 2007347"/>
                  <a:gd name="connsiteY23" fmla="*/ 2150058 h 2918396"/>
                  <a:gd name="connsiteX24" fmla="*/ 706372 w 2007347"/>
                  <a:gd name="connsiteY24" fmla="*/ 1767874 h 2918396"/>
                  <a:gd name="connsiteX25" fmla="*/ 1240608 w 2007347"/>
                  <a:gd name="connsiteY25" fmla="*/ 1608973 h 2918396"/>
                  <a:gd name="connsiteX26" fmla="*/ 1165952 w 2007347"/>
                  <a:gd name="connsiteY26" fmla="*/ 1886365 h 2918396"/>
                  <a:gd name="connsiteX27" fmla="*/ 1139240 w 2007347"/>
                  <a:gd name="connsiteY27" fmla="*/ 2050060 h 2918396"/>
                  <a:gd name="connsiteX28" fmla="*/ 1085817 w 2007347"/>
                  <a:gd name="connsiteY28" fmla="*/ 2426765 h 2918396"/>
                  <a:gd name="connsiteX29" fmla="*/ 1089733 w 2007347"/>
                  <a:gd name="connsiteY29" fmla="*/ 2501014 h 2918396"/>
                  <a:gd name="connsiteX30" fmla="*/ 1110351 w 2007347"/>
                  <a:gd name="connsiteY30" fmla="*/ 2583029 h 2918396"/>
                  <a:gd name="connsiteX31" fmla="*/ 1494014 w 2007347"/>
                  <a:gd name="connsiteY31" fmla="*/ 2824200 h 2918396"/>
                  <a:gd name="connsiteX32" fmla="*/ 1639399 w 2007347"/>
                  <a:gd name="connsiteY32" fmla="*/ 2918396 h 2918396"/>
                  <a:gd name="connsiteX33" fmla="*/ 1628785 w 2007347"/>
                  <a:gd name="connsiteY33" fmla="*/ 2889170 h 2918396"/>
                  <a:gd name="connsiteX34" fmla="*/ 1598135 w 2007347"/>
                  <a:gd name="connsiteY34" fmla="*/ 2789086 h 2918396"/>
                  <a:gd name="connsiteX35" fmla="*/ 1463891 w 2007347"/>
                  <a:gd name="connsiteY35" fmla="*/ 2415806 h 2918396"/>
                  <a:gd name="connsiteX36" fmla="*/ 1790597 w 2007347"/>
                  <a:gd name="connsiteY36" fmla="*/ 1692533 h 2918396"/>
                  <a:gd name="connsiteX37" fmla="*/ 1865937 w 2007347"/>
                  <a:gd name="connsiteY37" fmla="*/ 1439798 h 2918396"/>
                  <a:gd name="connsiteX38" fmla="*/ 1720735 w 2007347"/>
                  <a:gd name="connsiteY38" fmla="*/ 874741 h 2918396"/>
                  <a:gd name="connsiteX39" fmla="*/ 1933059 w 2007347"/>
                  <a:gd name="connsiteY39" fmla="*/ 913097 h 2918396"/>
                  <a:gd name="connsiteX40" fmla="*/ 1991962 w 2007347"/>
                  <a:gd name="connsiteY40" fmla="*/ 710361 h 2918396"/>
                  <a:gd name="connsiteX41" fmla="*/ 1659092 w 2007347"/>
                  <a:gd name="connsiteY41" fmla="*/ 171331 h 2918396"/>
                  <a:gd name="connsiteX42" fmla="*/ 1500877 w 2007347"/>
                  <a:gd name="connsiteY42" fmla="*/ 67223 h 291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07347" h="2918396">
                    <a:moveTo>
                      <a:pt x="1500877" y="67223"/>
                    </a:moveTo>
                    <a:cubicBezTo>
                      <a:pt x="1376222" y="50785"/>
                      <a:pt x="1138555" y="-2638"/>
                      <a:pt x="1152254" y="102"/>
                    </a:cubicBezTo>
                    <a:cubicBezTo>
                      <a:pt x="1087187" y="111058"/>
                      <a:pt x="1043352" y="204207"/>
                      <a:pt x="911848" y="224754"/>
                    </a:cubicBezTo>
                    <a:cubicBezTo>
                      <a:pt x="845410" y="235029"/>
                      <a:pt x="835822" y="160372"/>
                      <a:pt x="792671" y="121332"/>
                    </a:cubicBezTo>
                    <a:cubicBezTo>
                      <a:pt x="782398" y="107634"/>
                      <a:pt x="742673" y="112428"/>
                      <a:pt x="667332" y="156948"/>
                    </a:cubicBezTo>
                    <a:cubicBezTo>
                      <a:pt x="556375" y="214481"/>
                      <a:pt x="443364" y="280918"/>
                      <a:pt x="356379" y="367902"/>
                    </a:cubicBezTo>
                    <a:cubicBezTo>
                      <a:pt x="312544" y="411052"/>
                      <a:pt x="294051" y="430230"/>
                      <a:pt x="254327" y="471324"/>
                    </a:cubicBezTo>
                    <a:cubicBezTo>
                      <a:pt x="259806" y="374751"/>
                      <a:pt x="273504" y="28183"/>
                      <a:pt x="273504" y="28183"/>
                    </a:cubicBezTo>
                    <a:cubicBezTo>
                      <a:pt x="278299" y="29553"/>
                      <a:pt x="93371" y="30923"/>
                      <a:pt x="70083" y="36402"/>
                    </a:cubicBezTo>
                    <a:cubicBezTo>
                      <a:pt x="61180" y="132290"/>
                      <a:pt x="6386" y="592556"/>
                      <a:pt x="222" y="678170"/>
                    </a:cubicBezTo>
                    <a:cubicBezTo>
                      <a:pt x="-5257" y="763785"/>
                      <a:pt x="91316" y="848714"/>
                      <a:pt x="221450" y="797345"/>
                    </a:cubicBezTo>
                    <a:cubicBezTo>
                      <a:pt x="370077" y="719265"/>
                      <a:pt x="628976" y="550090"/>
                      <a:pt x="782398" y="491187"/>
                    </a:cubicBezTo>
                    <a:cubicBezTo>
                      <a:pt x="889930" y="511735"/>
                      <a:pt x="946093" y="857618"/>
                      <a:pt x="991298" y="955562"/>
                    </a:cubicBezTo>
                    <a:cubicBezTo>
                      <a:pt x="1049516" y="1080902"/>
                      <a:pt x="1089926" y="1106929"/>
                      <a:pt x="1117323" y="1165147"/>
                    </a:cubicBezTo>
                    <a:cubicBezTo>
                      <a:pt x="1028968" y="1208296"/>
                      <a:pt x="567334" y="1363088"/>
                      <a:pt x="474870" y="1417196"/>
                    </a:cubicBezTo>
                    <a:cubicBezTo>
                      <a:pt x="429666" y="1443223"/>
                      <a:pt x="334462" y="1651438"/>
                      <a:pt x="322133" y="1767874"/>
                    </a:cubicBezTo>
                    <a:cubicBezTo>
                      <a:pt x="298162" y="1839790"/>
                      <a:pt x="270764" y="2177455"/>
                      <a:pt x="274189" y="2209646"/>
                    </a:cubicBezTo>
                    <a:cubicBezTo>
                      <a:pt x="281038" y="2254165"/>
                      <a:pt x="293367" y="2408272"/>
                      <a:pt x="203642" y="2475394"/>
                    </a:cubicBezTo>
                    <a:lnTo>
                      <a:pt x="175561" y="2500736"/>
                    </a:lnTo>
                    <a:cubicBezTo>
                      <a:pt x="163233" y="2512380"/>
                      <a:pt x="161863" y="2525393"/>
                      <a:pt x="172136" y="2539091"/>
                    </a:cubicBezTo>
                    <a:cubicBezTo>
                      <a:pt x="238573" y="2538407"/>
                      <a:pt x="462541" y="2552105"/>
                      <a:pt x="568019" y="2605528"/>
                    </a:cubicBezTo>
                    <a:cubicBezTo>
                      <a:pt x="567334" y="2585665"/>
                      <a:pt x="589252" y="2544570"/>
                      <a:pt x="594730" y="2521968"/>
                    </a:cubicBezTo>
                    <a:cubicBezTo>
                      <a:pt x="606374" y="2456901"/>
                      <a:pt x="576923" y="2321287"/>
                      <a:pt x="575553" y="2345259"/>
                    </a:cubicBezTo>
                    <a:cubicBezTo>
                      <a:pt x="578293" y="2290466"/>
                      <a:pt x="610483" y="2204852"/>
                      <a:pt x="608429" y="2150058"/>
                    </a:cubicBezTo>
                    <a:cubicBezTo>
                      <a:pt x="608429" y="2128140"/>
                      <a:pt x="693359" y="1832256"/>
                      <a:pt x="706372" y="1767874"/>
                    </a:cubicBezTo>
                    <a:cubicBezTo>
                      <a:pt x="809110" y="1730889"/>
                      <a:pt x="1140610" y="1646644"/>
                      <a:pt x="1240608" y="1608973"/>
                    </a:cubicBezTo>
                    <a:cubicBezTo>
                      <a:pt x="1232389" y="1719930"/>
                      <a:pt x="1182390" y="1832942"/>
                      <a:pt x="1165952" y="1886365"/>
                    </a:cubicBezTo>
                    <a:cubicBezTo>
                      <a:pt x="1135816" y="1951432"/>
                      <a:pt x="1155678" y="1993897"/>
                      <a:pt x="1139240" y="2050060"/>
                    </a:cubicBezTo>
                    <a:cubicBezTo>
                      <a:pt x="1120062" y="2070608"/>
                      <a:pt x="1088556" y="2425395"/>
                      <a:pt x="1085817" y="2426765"/>
                    </a:cubicBezTo>
                    <a:cubicBezTo>
                      <a:pt x="1082221" y="2449367"/>
                      <a:pt x="1084233" y="2474581"/>
                      <a:pt x="1089733" y="2501014"/>
                    </a:cubicBezTo>
                    <a:lnTo>
                      <a:pt x="1110351" y="2583029"/>
                    </a:lnTo>
                    <a:lnTo>
                      <a:pt x="1494014" y="2824200"/>
                    </a:lnTo>
                    <a:lnTo>
                      <a:pt x="1639399" y="2918396"/>
                    </a:lnTo>
                    <a:lnTo>
                      <a:pt x="1628785" y="2889170"/>
                    </a:lnTo>
                    <a:cubicBezTo>
                      <a:pt x="1617484" y="2857235"/>
                      <a:pt x="1607039" y="2825044"/>
                      <a:pt x="1598135" y="2789086"/>
                    </a:cubicBezTo>
                    <a:cubicBezTo>
                      <a:pt x="1530328" y="2516489"/>
                      <a:pt x="1503616" y="2520598"/>
                      <a:pt x="1463891" y="2415806"/>
                    </a:cubicBezTo>
                    <a:cubicBezTo>
                      <a:pt x="1491288" y="2313068"/>
                      <a:pt x="1722790" y="1850749"/>
                      <a:pt x="1790597" y="1692533"/>
                    </a:cubicBezTo>
                    <a:cubicBezTo>
                      <a:pt x="1822102" y="1618562"/>
                      <a:pt x="1847445" y="1519934"/>
                      <a:pt x="1865937" y="1439798"/>
                    </a:cubicBezTo>
                    <a:cubicBezTo>
                      <a:pt x="1946758" y="1088435"/>
                      <a:pt x="1763200" y="987752"/>
                      <a:pt x="1720735" y="874741"/>
                    </a:cubicBezTo>
                    <a:cubicBezTo>
                      <a:pt x="1772104" y="904193"/>
                      <a:pt x="1889910" y="934329"/>
                      <a:pt x="1933059" y="913097"/>
                    </a:cubicBezTo>
                    <a:cubicBezTo>
                      <a:pt x="2031688" y="864468"/>
                      <a:pt x="2009770" y="805565"/>
                      <a:pt x="1991962" y="710361"/>
                    </a:cubicBezTo>
                    <a:cubicBezTo>
                      <a:pt x="1956347" y="519269"/>
                      <a:pt x="1807035" y="291192"/>
                      <a:pt x="1659092" y="171331"/>
                    </a:cubicBezTo>
                    <a:cubicBezTo>
                      <a:pt x="1620052" y="139825"/>
                      <a:pt x="1554985" y="74073"/>
                      <a:pt x="1500877" y="672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7222DC5-B7BD-4F47-9F74-60B0896CE0EC}"/>
                  </a:ext>
                </a:extLst>
              </p:cNvPr>
              <p:cNvSpPr/>
              <p:nvPr/>
            </p:nvSpPr>
            <p:spPr>
              <a:xfrm rot="739140" flipH="1">
                <a:off x="3432666" y="2249580"/>
                <a:ext cx="267118" cy="89040"/>
              </a:xfrm>
              <a:custGeom>
                <a:avLst/>
                <a:gdLst>
                  <a:gd name="connsiteX0" fmla="*/ 377522 w 369933"/>
                  <a:gd name="connsiteY0" fmla="*/ 28864 h 123311"/>
                  <a:gd name="connsiteX1" fmla="*/ 338632 w 369933"/>
                  <a:gd name="connsiteY1" fmla="*/ 407 h 123311"/>
                  <a:gd name="connsiteX2" fmla="*/ 147973 w 369933"/>
                  <a:gd name="connsiteY2" fmla="*/ 27915 h 123311"/>
                  <a:gd name="connsiteX3" fmla="*/ 140385 w 369933"/>
                  <a:gd name="connsiteY3" fmla="*/ 29813 h 123311"/>
                  <a:gd name="connsiteX4" fmla="*/ 125208 w 369933"/>
                  <a:gd name="connsiteY4" fmla="*/ 26967 h 123311"/>
                  <a:gd name="connsiteX5" fmla="*/ 24662 w 369933"/>
                  <a:gd name="connsiteY5" fmla="*/ 34555 h 123311"/>
                  <a:gd name="connsiteX6" fmla="*/ 0 w 369933"/>
                  <a:gd name="connsiteY6" fmla="*/ 77240 h 123311"/>
                  <a:gd name="connsiteX7" fmla="*/ 22765 w 369933"/>
                  <a:gd name="connsiteY7" fmla="*/ 118027 h 123311"/>
                  <a:gd name="connsiteX8" fmla="*/ 74935 w 369933"/>
                  <a:gd name="connsiteY8" fmla="*/ 128461 h 123311"/>
                  <a:gd name="connsiteX9" fmla="*/ 143231 w 369933"/>
                  <a:gd name="connsiteY9" fmla="*/ 101902 h 123311"/>
                  <a:gd name="connsiteX10" fmla="*/ 201092 w 369933"/>
                  <a:gd name="connsiteY10" fmla="*/ 89571 h 123311"/>
                  <a:gd name="connsiteX11" fmla="*/ 349066 w 369933"/>
                  <a:gd name="connsiteY11" fmla="*/ 68703 h 123311"/>
                  <a:gd name="connsiteX12" fmla="*/ 377522 w 369933"/>
                  <a:gd name="connsiteY12" fmla="*/ 28864 h 123311"/>
                  <a:gd name="connsiteX13" fmla="*/ 49324 w 369933"/>
                  <a:gd name="connsiteY13" fmla="*/ 113285 h 123311"/>
                  <a:gd name="connsiteX14" fmla="*/ 12331 w 369933"/>
                  <a:gd name="connsiteY14" fmla="*/ 76291 h 123311"/>
                  <a:gd name="connsiteX15" fmla="*/ 49324 w 369933"/>
                  <a:gd name="connsiteY15" fmla="*/ 39298 h 123311"/>
                  <a:gd name="connsiteX16" fmla="*/ 86318 w 369933"/>
                  <a:gd name="connsiteY16" fmla="*/ 76291 h 123311"/>
                  <a:gd name="connsiteX17" fmla="*/ 49324 w 369933"/>
                  <a:gd name="connsiteY17" fmla="*/ 113285 h 12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9933" h="123311">
                    <a:moveTo>
                      <a:pt x="377522" y="28864"/>
                    </a:moveTo>
                    <a:cubicBezTo>
                      <a:pt x="374676" y="9893"/>
                      <a:pt x="357602" y="-2438"/>
                      <a:pt x="338632" y="407"/>
                    </a:cubicBezTo>
                    <a:lnTo>
                      <a:pt x="147973" y="27915"/>
                    </a:lnTo>
                    <a:cubicBezTo>
                      <a:pt x="145128" y="27915"/>
                      <a:pt x="143231" y="28864"/>
                      <a:pt x="140385" y="29813"/>
                    </a:cubicBezTo>
                    <a:cubicBezTo>
                      <a:pt x="135642" y="28864"/>
                      <a:pt x="129951" y="27915"/>
                      <a:pt x="125208" y="26967"/>
                    </a:cubicBezTo>
                    <a:cubicBezTo>
                      <a:pt x="91061" y="18430"/>
                      <a:pt x="55964" y="9893"/>
                      <a:pt x="24662" y="34555"/>
                    </a:cubicBezTo>
                    <a:cubicBezTo>
                      <a:pt x="10434" y="43092"/>
                      <a:pt x="0" y="58269"/>
                      <a:pt x="0" y="77240"/>
                    </a:cubicBezTo>
                    <a:cubicBezTo>
                      <a:pt x="0" y="94314"/>
                      <a:pt x="8537" y="109490"/>
                      <a:pt x="22765" y="118027"/>
                    </a:cubicBezTo>
                    <a:cubicBezTo>
                      <a:pt x="36993" y="134153"/>
                      <a:pt x="55016" y="136050"/>
                      <a:pt x="74935" y="128461"/>
                    </a:cubicBezTo>
                    <a:cubicBezTo>
                      <a:pt x="99598" y="125616"/>
                      <a:pt x="120466" y="110439"/>
                      <a:pt x="143231" y="101902"/>
                    </a:cubicBezTo>
                    <a:cubicBezTo>
                      <a:pt x="162202" y="96211"/>
                      <a:pt x="181173" y="92417"/>
                      <a:pt x="201092" y="89571"/>
                    </a:cubicBezTo>
                    <a:lnTo>
                      <a:pt x="349066" y="68703"/>
                    </a:lnTo>
                    <a:cubicBezTo>
                      <a:pt x="367088" y="64909"/>
                      <a:pt x="380368" y="47835"/>
                      <a:pt x="377522" y="28864"/>
                    </a:cubicBezTo>
                    <a:close/>
                    <a:moveTo>
                      <a:pt x="49324" y="113285"/>
                    </a:moveTo>
                    <a:cubicBezTo>
                      <a:pt x="28456" y="113285"/>
                      <a:pt x="12331" y="97159"/>
                      <a:pt x="12331" y="76291"/>
                    </a:cubicBezTo>
                    <a:cubicBezTo>
                      <a:pt x="12331" y="55423"/>
                      <a:pt x="28456" y="39298"/>
                      <a:pt x="49324" y="39298"/>
                    </a:cubicBezTo>
                    <a:cubicBezTo>
                      <a:pt x="70193" y="39298"/>
                      <a:pt x="86318" y="55423"/>
                      <a:pt x="86318" y="76291"/>
                    </a:cubicBezTo>
                    <a:cubicBezTo>
                      <a:pt x="86318" y="97159"/>
                      <a:pt x="70193" y="113285"/>
                      <a:pt x="49324" y="113285"/>
                    </a:cubicBezTo>
                    <a:close/>
                  </a:path>
                </a:pathLst>
              </a:custGeom>
              <a:solidFill>
                <a:srgbClr val="0B0907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158C54CF-FB37-4986-B4E7-9EAA70A9BCE2}"/>
                  </a:ext>
                </a:extLst>
              </p:cNvPr>
              <p:cNvSpPr/>
              <p:nvPr/>
            </p:nvSpPr>
            <p:spPr>
              <a:xfrm rot="739140" flipH="1">
                <a:off x="3384518" y="2224808"/>
                <a:ext cx="246571" cy="328762"/>
              </a:xfrm>
              <a:custGeom>
                <a:avLst/>
                <a:gdLst>
                  <a:gd name="connsiteX0" fmla="*/ 345545 w 341477"/>
                  <a:gd name="connsiteY0" fmla="*/ 348679 h 455302"/>
                  <a:gd name="connsiteX1" fmla="*/ 323728 w 341477"/>
                  <a:gd name="connsiteY1" fmla="*/ 226316 h 455302"/>
                  <a:gd name="connsiteX2" fmla="*/ 288632 w 341477"/>
                  <a:gd name="connsiteY2" fmla="*/ 90674 h 455302"/>
                  <a:gd name="connsiteX3" fmla="*/ 261124 w 341477"/>
                  <a:gd name="connsiteY3" fmla="*/ 28070 h 455302"/>
                  <a:gd name="connsiteX4" fmla="*/ 241205 w 341477"/>
                  <a:gd name="connsiteY4" fmla="*/ 10047 h 455302"/>
                  <a:gd name="connsiteX5" fmla="*/ 210851 w 341477"/>
                  <a:gd name="connsiteY5" fmla="*/ 562 h 455302"/>
                  <a:gd name="connsiteX6" fmla="*/ 152041 w 341477"/>
                  <a:gd name="connsiteY6" fmla="*/ 3407 h 455302"/>
                  <a:gd name="connsiteX7" fmla="*/ 117893 w 341477"/>
                  <a:gd name="connsiteY7" fmla="*/ 12893 h 455302"/>
                  <a:gd name="connsiteX8" fmla="*/ 104614 w 341477"/>
                  <a:gd name="connsiteY8" fmla="*/ 29018 h 455302"/>
                  <a:gd name="connsiteX9" fmla="*/ 98922 w 341477"/>
                  <a:gd name="connsiteY9" fmla="*/ 42298 h 455302"/>
                  <a:gd name="connsiteX10" fmla="*/ 102717 w 341477"/>
                  <a:gd name="connsiteY10" fmla="*/ 65063 h 455302"/>
                  <a:gd name="connsiteX11" fmla="*/ 158681 w 341477"/>
                  <a:gd name="connsiteY11" fmla="*/ 54629 h 455302"/>
                  <a:gd name="connsiteX12" fmla="*/ 170064 w 341477"/>
                  <a:gd name="connsiteY12" fmla="*/ 68857 h 455302"/>
                  <a:gd name="connsiteX13" fmla="*/ 165321 w 341477"/>
                  <a:gd name="connsiteY13" fmla="*/ 103953 h 455302"/>
                  <a:gd name="connsiteX14" fmla="*/ 78054 w 341477"/>
                  <a:gd name="connsiteY14" fmla="*/ 119130 h 455302"/>
                  <a:gd name="connsiteX15" fmla="*/ 66672 w 341477"/>
                  <a:gd name="connsiteY15" fmla="*/ 142844 h 455302"/>
                  <a:gd name="connsiteX16" fmla="*/ 36318 w 341477"/>
                  <a:gd name="connsiteY16" fmla="*/ 157072 h 455302"/>
                  <a:gd name="connsiteX17" fmla="*/ 26833 w 341477"/>
                  <a:gd name="connsiteY17" fmla="*/ 182683 h 455302"/>
                  <a:gd name="connsiteX18" fmla="*/ 5016 w 341477"/>
                  <a:gd name="connsiteY18" fmla="*/ 190271 h 455302"/>
                  <a:gd name="connsiteX19" fmla="*/ 2171 w 341477"/>
                  <a:gd name="connsiteY19" fmla="*/ 224419 h 455302"/>
                  <a:gd name="connsiteX20" fmla="*/ 57186 w 341477"/>
                  <a:gd name="connsiteY20" fmla="*/ 371444 h 455302"/>
                  <a:gd name="connsiteX21" fmla="*/ 67620 w 341477"/>
                  <a:gd name="connsiteY21" fmla="*/ 397055 h 455302"/>
                  <a:gd name="connsiteX22" fmla="*/ 71415 w 341477"/>
                  <a:gd name="connsiteY22" fmla="*/ 424563 h 455302"/>
                  <a:gd name="connsiteX23" fmla="*/ 86591 w 341477"/>
                  <a:gd name="connsiteY23" fmla="*/ 426460 h 455302"/>
                  <a:gd name="connsiteX24" fmla="*/ 97025 w 341477"/>
                  <a:gd name="connsiteY24" fmla="*/ 435945 h 455302"/>
                  <a:gd name="connsiteX25" fmla="*/ 121688 w 341477"/>
                  <a:gd name="connsiteY25" fmla="*/ 454916 h 455302"/>
                  <a:gd name="connsiteX26" fmla="*/ 317088 w 341477"/>
                  <a:gd name="connsiteY26" fmla="*/ 438791 h 455302"/>
                  <a:gd name="connsiteX27" fmla="*/ 345545 w 341477"/>
                  <a:gd name="connsiteY27" fmla="*/ 415077 h 455302"/>
                  <a:gd name="connsiteX28" fmla="*/ 345545 w 341477"/>
                  <a:gd name="connsiteY28" fmla="*/ 348679 h 45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1477" h="455302">
                    <a:moveTo>
                      <a:pt x="345545" y="348679"/>
                    </a:moveTo>
                    <a:cubicBezTo>
                      <a:pt x="343648" y="306943"/>
                      <a:pt x="332265" y="267104"/>
                      <a:pt x="323728" y="226316"/>
                    </a:cubicBezTo>
                    <a:cubicBezTo>
                      <a:pt x="318986" y="202602"/>
                      <a:pt x="292426" y="112490"/>
                      <a:pt x="288632" y="90674"/>
                    </a:cubicBezTo>
                    <a:cubicBezTo>
                      <a:pt x="283889" y="66960"/>
                      <a:pt x="279147" y="44195"/>
                      <a:pt x="261124" y="28070"/>
                    </a:cubicBezTo>
                    <a:cubicBezTo>
                      <a:pt x="254484" y="20481"/>
                      <a:pt x="248793" y="17636"/>
                      <a:pt x="241205" y="10047"/>
                    </a:cubicBezTo>
                    <a:cubicBezTo>
                      <a:pt x="232668" y="1510"/>
                      <a:pt x="218439" y="-1335"/>
                      <a:pt x="210851" y="562"/>
                    </a:cubicBezTo>
                    <a:cubicBezTo>
                      <a:pt x="194726" y="1510"/>
                      <a:pt x="178600" y="2459"/>
                      <a:pt x="152041" y="3407"/>
                    </a:cubicBezTo>
                    <a:cubicBezTo>
                      <a:pt x="139710" y="3407"/>
                      <a:pt x="124533" y="7202"/>
                      <a:pt x="117893" y="12893"/>
                    </a:cubicBezTo>
                    <a:cubicBezTo>
                      <a:pt x="111254" y="17636"/>
                      <a:pt x="109356" y="23327"/>
                      <a:pt x="104614" y="29018"/>
                    </a:cubicBezTo>
                    <a:cubicBezTo>
                      <a:pt x="101768" y="32812"/>
                      <a:pt x="101768" y="38504"/>
                      <a:pt x="98922" y="42298"/>
                    </a:cubicBezTo>
                    <a:cubicBezTo>
                      <a:pt x="96077" y="47041"/>
                      <a:pt x="99871" y="61269"/>
                      <a:pt x="102717" y="65063"/>
                    </a:cubicBezTo>
                    <a:cubicBezTo>
                      <a:pt x="122636" y="69806"/>
                      <a:pt x="141607" y="57475"/>
                      <a:pt x="158681" y="54629"/>
                    </a:cubicBezTo>
                    <a:cubicBezTo>
                      <a:pt x="171961" y="52732"/>
                      <a:pt x="171012" y="55578"/>
                      <a:pt x="170064" y="68857"/>
                    </a:cubicBezTo>
                    <a:cubicBezTo>
                      <a:pt x="170064" y="81188"/>
                      <a:pt x="166269" y="92571"/>
                      <a:pt x="165321" y="103953"/>
                    </a:cubicBezTo>
                    <a:cubicBezTo>
                      <a:pt x="156784" y="105850"/>
                      <a:pt x="107459" y="114387"/>
                      <a:pt x="78054" y="119130"/>
                    </a:cubicBezTo>
                    <a:cubicBezTo>
                      <a:pt x="67620" y="123873"/>
                      <a:pt x="73312" y="134307"/>
                      <a:pt x="66672" y="142844"/>
                    </a:cubicBezTo>
                    <a:cubicBezTo>
                      <a:pt x="59083" y="151381"/>
                      <a:pt x="41061" y="150432"/>
                      <a:pt x="36318" y="157072"/>
                    </a:cubicBezTo>
                    <a:cubicBezTo>
                      <a:pt x="30627" y="164661"/>
                      <a:pt x="27781" y="173197"/>
                      <a:pt x="26833" y="182683"/>
                    </a:cubicBezTo>
                    <a:cubicBezTo>
                      <a:pt x="24936" y="184580"/>
                      <a:pt x="12605" y="180786"/>
                      <a:pt x="5016" y="190271"/>
                    </a:cubicBezTo>
                    <a:cubicBezTo>
                      <a:pt x="-1624" y="200705"/>
                      <a:pt x="-675" y="213985"/>
                      <a:pt x="2171" y="224419"/>
                    </a:cubicBezTo>
                    <a:cubicBezTo>
                      <a:pt x="5016" y="235802"/>
                      <a:pt x="49598" y="354370"/>
                      <a:pt x="57186" y="371444"/>
                    </a:cubicBezTo>
                    <a:cubicBezTo>
                      <a:pt x="60981" y="379981"/>
                      <a:pt x="64775" y="388518"/>
                      <a:pt x="67620" y="397055"/>
                    </a:cubicBezTo>
                    <a:cubicBezTo>
                      <a:pt x="69517" y="405592"/>
                      <a:pt x="70466" y="414128"/>
                      <a:pt x="71415" y="424563"/>
                    </a:cubicBezTo>
                    <a:cubicBezTo>
                      <a:pt x="75209" y="428357"/>
                      <a:pt x="81849" y="424563"/>
                      <a:pt x="86591" y="426460"/>
                    </a:cubicBezTo>
                    <a:cubicBezTo>
                      <a:pt x="91334" y="427408"/>
                      <a:pt x="94180" y="432151"/>
                      <a:pt x="97025" y="435945"/>
                    </a:cubicBezTo>
                    <a:cubicBezTo>
                      <a:pt x="104614" y="444482"/>
                      <a:pt x="111254" y="451122"/>
                      <a:pt x="121688" y="454916"/>
                    </a:cubicBezTo>
                    <a:cubicBezTo>
                      <a:pt x="134019" y="458710"/>
                      <a:pt x="247844" y="473887"/>
                      <a:pt x="317088" y="438791"/>
                    </a:cubicBezTo>
                    <a:cubicBezTo>
                      <a:pt x="328471" y="433099"/>
                      <a:pt x="329420" y="419820"/>
                      <a:pt x="345545" y="415077"/>
                    </a:cubicBezTo>
                    <a:cubicBezTo>
                      <a:pt x="344596" y="383775"/>
                      <a:pt x="346493" y="371444"/>
                      <a:pt x="345545" y="34867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0C35612-77BE-4775-8CF8-B18E1AD3B0ED}"/>
                  </a:ext>
                </a:extLst>
              </p:cNvPr>
              <p:cNvSpPr/>
              <p:nvPr/>
            </p:nvSpPr>
            <p:spPr>
              <a:xfrm rot="739140" flipH="1">
                <a:off x="810119" y="1920919"/>
                <a:ext cx="1672157" cy="1815955"/>
              </a:xfrm>
              <a:custGeom>
                <a:avLst/>
                <a:gdLst>
                  <a:gd name="connsiteX0" fmla="*/ 635481 w 1672157"/>
                  <a:gd name="connsiteY0" fmla="*/ 17286 h 1815955"/>
                  <a:gd name="connsiteX1" fmla="*/ 336659 w 1672157"/>
                  <a:gd name="connsiteY1" fmla="*/ 16551 h 1815955"/>
                  <a:gd name="connsiteX2" fmla="*/ 172279 w 1672157"/>
                  <a:gd name="connsiteY2" fmla="*/ 313121 h 1815955"/>
                  <a:gd name="connsiteX3" fmla="*/ 99678 w 1672157"/>
                  <a:gd name="connsiteY3" fmla="*/ 732290 h 1815955"/>
                  <a:gd name="connsiteX4" fmla="*/ 99677 w 1672157"/>
                  <a:gd name="connsiteY4" fmla="*/ 732976 h 1815955"/>
                  <a:gd name="connsiteX5" fmla="*/ 29131 w 1672157"/>
                  <a:gd name="connsiteY5" fmla="*/ 789139 h 1815955"/>
                  <a:gd name="connsiteX6" fmla="*/ 22966 w 1672157"/>
                  <a:gd name="connsiteY6" fmla="*/ 884343 h 1815955"/>
                  <a:gd name="connsiteX7" fmla="*/ 88033 w 1672157"/>
                  <a:gd name="connsiteY7" fmla="*/ 941191 h 1815955"/>
                  <a:gd name="connsiteX8" fmla="*/ 116801 w 1672157"/>
                  <a:gd name="connsiteY8" fmla="*/ 995300 h 1815955"/>
                  <a:gd name="connsiteX9" fmla="*/ 183922 w 1672157"/>
                  <a:gd name="connsiteY9" fmla="*/ 1046668 h 1815955"/>
                  <a:gd name="connsiteX10" fmla="*/ 233237 w 1672157"/>
                  <a:gd name="connsiteY10" fmla="*/ 1006258 h 1815955"/>
                  <a:gd name="connsiteX11" fmla="*/ 257209 w 1672157"/>
                  <a:gd name="connsiteY11" fmla="*/ 845302 h 1815955"/>
                  <a:gd name="connsiteX12" fmla="*/ 345563 w 1672157"/>
                  <a:gd name="connsiteY12" fmla="*/ 368599 h 1815955"/>
                  <a:gd name="connsiteX13" fmla="*/ 448392 w 1672157"/>
                  <a:gd name="connsiteY13" fmla="*/ 253736 h 1815955"/>
                  <a:gd name="connsiteX14" fmla="*/ 693940 w 1672157"/>
                  <a:gd name="connsiteY14" fmla="*/ 1062166 h 1815955"/>
                  <a:gd name="connsiteX15" fmla="*/ 1019217 w 1672157"/>
                  <a:gd name="connsiteY15" fmla="*/ 1755942 h 1815955"/>
                  <a:gd name="connsiteX16" fmla="*/ 1259519 w 1672157"/>
                  <a:gd name="connsiteY16" fmla="*/ 1803181 h 1815955"/>
                  <a:gd name="connsiteX17" fmla="*/ 1386291 w 1672157"/>
                  <a:gd name="connsiteY17" fmla="*/ 1815955 h 1815955"/>
                  <a:gd name="connsiteX18" fmla="*/ 1388728 w 1672157"/>
                  <a:gd name="connsiteY18" fmla="*/ 1811977 h 1815955"/>
                  <a:gd name="connsiteX19" fmla="*/ 1672157 w 1672157"/>
                  <a:gd name="connsiteY19" fmla="*/ 1344721 h 1815955"/>
                  <a:gd name="connsiteX20" fmla="*/ 1664993 w 1672157"/>
                  <a:gd name="connsiteY20" fmla="*/ 1323699 h 1815955"/>
                  <a:gd name="connsiteX21" fmla="*/ 1632524 w 1672157"/>
                  <a:gd name="connsiteY21" fmla="*/ 1230226 h 1815955"/>
                  <a:gd name="connsiteX22" fmla="*/ 1093493 w 1672157"/>
                  <a:gd name="connsiteY22" fmla="*/ 240520 h 1815955"/>
                  <a:gd name="connsiteX23" fmla="*/ 635481 w 1672157"/>
                  <a:gd name="connsiteY23" fmla="*/ 17286 h 181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72157" h="1815955">
                    <a:moveTo>
                      <a:pt x="635481" y="17286"/>
                    </a:moveTo>
                    <a:cubicBezTo>
                      <a:pt x="534140" y="-4125"/>
                      <a:pt x="431691" y="-7078"/>
                      <a:pt x="336659" y="16551"/>
                    </a:cubicBezTo>
                    <a:cubicBezTo>
                      <a:pt x="237346" y="41208"/>
                      <a:pt x="11323" y="239834"/>
                      <a:pt x="172279" y="313121"/>
                    </a:cubicBezTo>
                    <a:cubicBezTo>
                      <a:pt x="168169" y="316545"/>
                      <a:pt x="109951" y="717222"/>
                      <a:pt x="99678" y="732290"/>
                    </a:cubicBezTo>
                    <a:lnTo>
                      <a:pt x="99677" y="732976"/>
                    </a:lnTo>
                    <a:cubicBezTo>
                      <a:pt x="96938" y="741194"/>
                      <a:pt x="46939" y="775441"/>
                      <a:pt x="29131" y="789139"/>
                    </a:cubicBezTo>
                    <a:cubicBezTo>
                      <a:pt x="-7170" y="815851"/>
                      <a:pt x="-9910" y="853521"/>
                      <a:pt x="22966" y="884343"/>
                    </a:cubicBezTo>
                    <a:cubicBezTo>
                      <a:pt x="44199" y="904205"/>
                      <a:pt x="65431" y="923383"/>
                      <a:pt x="88033" y="941191"/>
                    </a:cubicBezTo>
                    <a:cubicBezTo>
                      <a:pt x="105842" y="955574"/>
                      <a:pt x="114060" y="973382"/>
                      <a:pt x="116801" y="995300"/>
                    </a:cubicBezTo>
                    <a:cubicBezTo>
                      <a:pt x="118855" y="1010367"/>
                      <a:pt x="167484" y="1044613"/>
                      <a:pt x="183922" y="1046668"/>
                    </a:cubicBezTo>
                    <a:cubicBezTo>
                      <a:pt x="216113" y="1050778"/>
                      <a:pt x="230496" y="1037764"/>
                      <a:pt x="233237" y="1006258"/>
                    </a:cubicBezTo>
                    <a:cubicBezTo>
                      <a:pt x="236661" y="969957"/>
                      <a:pt x="243510" y="860370"/>
                      <a:pt x="257209" y="845302"/>
                    </a:cubicBezTo>
                    <a:cubicBezTo>
                      <a:pt x="254469" y="843247"/>
                      <a:pt x="345563" y="395311"/>
                      <a:pt x="345563" y="368599"/>
                    </a:cubicBezTo>
                    <a:cubicBezTo>
                      <a:pt x="352412" y="376133"/>
                      <a:pt x="370734" y="310204"/>
                      <a:pt x="448392" y="253736"/>
                    </a:cubicBezTo>
                    <a:cubicBezTo>
                      <a:pt x="737270" y="269049"/>
                      <a:pt x="1323867" y="1317501"/>
                      <a:pt x="693940" y="1062166"/>
                    </a:cubicBezTo>
                    <a:cubicBezTo>
                      <a:pt x="1056540" y="1626744"/>
                      <a:pt x="626544" y="1594684"/>
                      <a:pt x="1019217" y="1755942"/>
                    </a:cubicBezTo>
                    <a:cubicBezTo>
                      <a:pt x="1071956" y="1775805"/>
                      <a:pt x="1164496" y="1791633"/>
                      <a:pt x="1259519" y="1803181"/>
                    </a:cubicBezTo>
                    <a:lnTo>
                      <a:pt x="1386291" y="1815955"/>
                    </a:lnTo>
                    <a:lnTo>
                      <a:pt x="1388728" y="1811977"/>
                    </a:lnTo>
                    <a:lnTo>
                      <a:pt x="1672157" y="1344721"/>
                    </a:lnTo>
                    <a:lnTo>
                      <a:pt x="1664993" y="1323699"/>
                    </a:lnTo>
                    <a:cubicBezTo>
                      <a:pt x="1653446" y="1291013"/>
                      <a:pt x="1642198" y="1259506"/>
                      <a:pt x="1632524" y="1230226"/>
                    </a:cubicBezTo>
                    <a:cubicBezTo>
                      <a:pt x="1518827" y="885712"/>
                      <a:pt x="1385953" y="479556"/>
                      <a:pt x="1093493" y="240520"/>
                    </a:cubicBezTo>
                    <a:cubicBezTo>
                      <a:pt x="970208" y="139922"/>
                      <a:pt x="804383" y="52969"/>
                      <a:pt x="635481" y="1728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9DADB1B-3F2F-4D0C-8CA6-DA05A66EB7DC}"/>
                  </a:ext>
                </a:extLst>
              </p:cNvPr>
              <p:cNvSpPr/>
              <p:nvPr/>
            </p:nvSpPr>
            <p:spPr>
              <a:xfrm rot="739140" flipH="1">
                <a:off x="2478563" y="4905369"/>
                <a:ext cx="671220" cy="315061"/>
              </a:xfrm>
              <a:custGeom>
                <a:avLst/>
                <a:gdLst>
                  <a:gd name="connsiteX0" fmla="*/ 356420 w 929576"/>
                  <a:gd name="connsiteY0" fmla="*/ 57585 h 436331"/>
                  <a:gd name="connsiteX1" fmla="*/ 403847 w 929576"/>
                  <a:gd name="connsiteY1" fmla="*/ 9209 h 436331"/>
                  <a:gd name="connsiteX2" fmla="*/ 429458 w 929576"/>
                  <a:gd name="connsiteY2" fmla="*/ 672 h 436331"/>
                  <a:gd name="connsiteX3" fmla="*/ 874327 w 929576"/>
                  <a:gd name="connsiteY3" fmla="*/ 96476 h 436331"/>
                  <a:gd name="connsiteX4" fmla="*/ 902784 w 929576"/>
                  <a:gd name="connsiteY4" fmla="*/ 130623 h 436331"/>
                  <a:gd name="connsiteX5" fmla="*/ 930291 w 929576"/>
                  <a:gd name="connsiteY5" fmla="*/ 313693 h 436331"/>
                  <a:gd name="connsiteX6" fmla="*/ 933137 w 929576"/>
                  <a:gd name="connsiteY6" fmla="*/ 384834 h 436331"/>
                  <a:gd name="connsiteX7" fmla="*/ 877173 w 929576"/>
                  <a:gd name="connsiteY7" fmla="*/ 418033 h 436331"/>
                  <a:gd name="connsiteX8" fmla="*/ 531901 w 929576"/>
                  <a:gd name="connsiteY8" fmla="*/ 422776 h 436331"/>
                  <a:gd name="connsiteX9" fmla="*/ 142048 w 929576"/>
                  <a:gd name="connsiteY9" fmla="*/ 444593 h 436331"/>
                  <a:gd name="connsiteX10" fmla="*/ 40554 w 929576"/>
                  <a:gd name="connsiteY10" fmla="*/ 419931 h 436331"/>
                  <a:gd name="connsiteX11" fmla="*/ 1663 w 929576"/>
                  <a:gd name="connsiteY11" fmla="*/ 312745 h 436331"/>
                  <a:gd name="connsiteX12" fmla="*/ 1663 w 929576"/>
                  <a:gd name="connsiteY12" fmla="*/ 312745 h 436331"/>
                  <a:gd name="connsiteX13" fmla="*/ 30120 w 929576"/>
                  <a:gd name="connsiteY13" fmla="*/ 271957 h 436331"/>
                  <a:gd name="connsiteX14" fmla="*/ 87981 w 929576"/>
                  <a:gd name="connsiteY14" fmla="*/ 256780 h 436331"/>
                  <a:gd name="connsiteX15" fmla="*/ 198961 w 929576"/>
                  <a:gd name="connsiteY15" fmla="*/ 213147 h 436331"/>
                  <a:gd name="connsiteX16" fmla="*/ 284330 w 929576"/>
                  <a:gd name="connsiteY16" fmla="*/ 137263 h 436331"/>
                  <a:gd name="connsiteX17" fmla="*/ 356420 w 929576"/>
                  <a:gd name="connsiteY17" fmla="*/ 57585 h 43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576" h="436331">
                    <a:moveTo>
                      <a:pt x="356420" y="57585"/>
                    </a:moveTo>
                    <a:cubicBezTo>
                      <a:pt x="375391" y="44306"/>
                      <a:pt x="389619" y="26283"/>
                      <a:pt x="403847" y="9209"/>
                    </a:cubicBezTo>
                    <a:cubicBezTo>
                      <a:pt x="411436" y="672"/>
                      <a:pt x="418076" y="-1225"/>
                      <a:pt x="429458" y="672"/>
                    </a:cubicBezTo>
                    <a:cubicBezTo>
                      <a:pt x="577432" y="32923"/>
                      <a:pt x="725405" y="66122"/>
                      <a:pt x="874327" y="96476"/>
                    </a:cubicBezTo>
                    <a:cubicBezTo>
                      <a:pt x="896144" y="101219"/>
                      <a:pt x="898989" y="114498"/>
                      <a:pt x="902784" y="130623"/>
                    </a:cubicBezTo>
                    <a:cubicBezTo>
                      <a:pt x="912269" y="191331"/>
                      <a:pt x="924600" y="252037"/>
                      <a:pt x="930291" y="313693"/>
                    </a:cubicBezTo>
                    <a:cubicBezTo>
                      <a:pt x="933137" y="342149"/>
                      <a:pt x="929343" y="359223"/>
                      <a:pt x="933137" y="384834"/>
                    </a:cubicBezTo>
                    <a:cubicBezTo>
                      <a:pt x="933137" y="410445"/>
                      <a:pt x="891401" y="415188"/>
                      <a:pt x="877173" y="418033"/>
                    </a:cubicBezTo>
                    <a:cubicBezTo>
                      <a:pt x="804135" y="430364"/>
                      <a:pt x="560358" y="423725"/>
                      <a:pt x="531901" y="422776"/>
                    </a:cubicBezTo>
                    <a:cubicBezTo>
                      <a:pt x="456966" y="420879"/>
                      <a:pt x="216983" y="451232"/>
                      <a:pt x="142048" y="444593"/>
                    </a:cubicBezTo>
                    <a:cubicBezTo>
                      <a:pt x="113592" y="441747"/>
                      <a:pt x="79444" y="438901"/>
                      <a:pt x="40554" y="419931"/>
                    </a:cubicBezTo>
                    <a:cubicBezTo>
                      <a:pt x="-3080" y="395268"/>
                      <a:pt x="-2131" y="354480"/>
                      <a:pt x="1663" y="312745"/>
                    </a:cubicBezTo>
                    <a:lnTo>
                      <a:pt x="1663" y="312745"/>
                    </a:lnTo>
                    <a:cubicBezTo>
                      <a:pt x="7354" y="297568"/>
                      <a:pt x="14943" y="281443"/>
                      <a:pt x="30120" y="271957"/>
                    </a:cubicBezTo>
                    <a:cubicBezTo>
                      <a:pt x="46245" y="260575"/>
                      <a:pt x="70907" y="255832"/>
                      <a:pt x="87981" y="256780"/>
                    </a:cubicBezTo>
                    <a:cubicBezTo>
                      <a:pt x="130666" y="257729"/>
                      <a:pt x="166710" y="240655"/>
                      <a:pt x="198961" y="213147"/>
                    </a:cubicBezTo>
                    <a:cubicBezTo>
                      <a:pt x="200858" y="211250"/>
                      <a:pt x="261565" y="164771"/>
                      <a:pt x="284330" y="137263"/>
                    </a:cubicBezTo>
                    <a:cubicBezTo>
                      <a:pt x="294764" y="125881"/>
                      <a:pt x="335552" y="80351"/>
                      <a:pt x="356420" y="5758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93FF422-4088-4D1A-85B4-99BFBB9364CA}"/>
                  </a:ext>
                </a:extLst>
              </p:cNvPr>
              <p:cNvSpPr/>
              <p:nvPr/>
            </p:nvSpPr>
            <p:spPr>
              <a:xfrm rot="739140" flipH="1">
                <a:off x="2233960" y="2365780"/>
                <a:ext cx="205476" cy="143832"/>
              </a:xfrm>
              <a:custGeom>
                <a:avLst/>
                <a:gdLst>
                  <a:gd name="connsiteX0" fmla="*/ 272154 w 284564"/>
                  <a:gd name="connsiteY0" fmla="*/ 199765 h 199195"/>
                  <a:gd name="connsiteX1" fmla="*/ 231366 w 284564"/>
                  <a:gd name="connsiteY1" fmla="*/ 148543 h 199195"/>
                  <a:gd name="connsiteX2" fmla="*/ 112798 w 284564"/>
                  <a:gd name="connsiteY2" fmla="*/ 119138 h 199195"/>
                  <a:gd name="connsiteX3" fmla="*/ 62525 w 284564"/>
                  <a:gd name="connsiteY3" fmla="*/ 152337 h 199195"/>
                  <a:gd name="connsiteX4" fmla="*/ 36914 w 284564"/>
                  <a:gd name="connsiteY4" fmla="*/ 175103 h 199195"/>
                  <a:gd name="connsiteX5" fmla="*/ 11303 w 284564"/>
                  <a:gd name="connsiteY5" fmla="*/ 179845 h 199195"/>
                  <a:gd name="connsiteX6" fmla="*/ 3715 w 284564"/>
                  <a:gd name="connsiteY6" fmla="*/ 61277 h 199195"/>
                  <a:gd name="connsiteX7" fmla="*/ 40708 w 284564"/>
                  <a:gd name="connsiteY7" fmla="*/ 10055 h 199195"/>
                  <a:gd name="connsiteX8" fmla="*/ 117540 w 284564"/>
                  <a:gd name="connsiteY8" fmla="*/ 1518 h 199195"/>
                  <a:gd name="connsiteX9" fmla="*/ 242749 w 284564"/>
                  <a:gd name="connsiteY9" fmla="*/ 4364 h 199195"/>
                  <a:gd name="connsiteX10" fmla="*/ 275948 w 284564"/>
                  <a:gd name="connsiteY10" fmla="*/ 29975 h 199195"/>
                  <a:gd name="connsiteX11" fmla="*/ 285433 w 284564"/>
                  <a:gd name="connsiteY11" fmla="*/ 181742 h 199195"/>
                  <a:gd name="connsiteX12" fmla="*/ 272154 w 284564"/>
                  <a:gd name="connsiteY12" fmla="*/ 199765 h 19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564" h="199195">
                    <a:moveTo>
                      <a:pt x="272154" y="199765"/>
                    </a:moveTo>
                    <a:cubicBezTo>
                      <a:pt x="258874" y="182691"/>
                      <a:pt x="245594" y="165617"/>
                      <a:pt x="231366" y="148543"/>
                    </a:cubicBezTo>
                    <a:cubicBezTo>
                      <a:pt x="201961" y="119138"/>
                      <a:pt x="166865" y="95424"/>
                      <a:pt x="112798" y="119138"/>
                    </a:cubicBezTo>
                    <a:cubicBezTo>
                      <a:pt x="100467" y="124830"/>
                      <a:pt x="71062" y="134315"/>
                      <a:pt x="62525" y="152337"/>
                    </a:cubicBezTo>
                    <a:cubicBezTo>
                      <a:pt x="62525" y="152337"/>
                      <a:pt x="36914" y="175103"/>
                      <a:pt x="36914" y="175103"/>
                    </a:cubicBezTo>
                    <a:cubicBezTo>
                      <a:pt x="32171" y="179845"/>
                      <a:pt x="17943" y="173205"/>
                      <a:pt x="11303" y="179845"/>
                    </a:cubicBezTo>
                    <a:cubicBezTo>
                      <a:pt x="-4822" y="141903"/>
                      <a:pt x="-79" y="102064"/>
                      <a:pt x="3715" y="61277"/>
                    </a:cubicBezTo>
                    <a:cubicBezTo>
                      <a:pt x="6560" y="46100"/>
                      <a:pt x="30274" y="21438"/>
                      <a:pt x="40708" y="10055"/>
                    </a:cubicBezTo>
                    <a:cubicBezTo>
                      <a:pt x="50194" y="-4173"/>
                      <a:pt x="76753" y="570"/>
                      <a:pt x="117540" y="1518"/>
                    </a:cubicBezTo>
                    <a:cubicBezTo>
                      <a:pt x="134614" y="570"/>
                      <a:pt x="197219" y="-1327"/>
                      <a:pt x="242749" y="4364"/>
                    </a:cubicBezTo>
                    <a:cubicBezTo>
                      <a:pt x="251286" y="5312"/>
                      <a:pt x="272154" y="22386"/>
                      <a:pt x="275948" y="29975"/>
                    </a:cubicBezTo>
                    <a:cubicBezTo>
                      <a:pt x="294919" y="79299"/>
                      <a:pt x="283536" y="131469"/>
                      <a:pt x="285433" y="181742"/>
                    </a:cubicBezTo>
                    <a:cubicBezTo>
                      <a:pt x="286382" y="190279"/>
                      <a:pt x="279742" y="195971"/>
                      <a:pt x="272154" y="1997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C2A7C39-CE46-4D4F-AAF1-652559A0511A}"/>
                  </a:ext>
                </a:extLst>
              </p:cNvPr>
              <p:cNvSpPr/>
              <p:nvPr/>
            </p:nvSpPr>
            <p:spPr>
              <a:xfrm rot="739140" flipH="1">
                <a:off x="2873126" y="2323758"/>
                <a:ext cx="116437" cy="27397"/>
              </a:xfrm>
              <a:custGeom>
                <a:avLst/>
                <a:gdLst>
                  <a:gd name="connsiteX0" fmla="*/ 170647 w 161253"/>
                  <a:gd name="connsiteY0" fmla="*/ 19746 h 37941"/>
                  <a:gd name="connsiteX1" fmla="*/ 16033 w 161253"/>
                  <a:gd name="connsiteY1" fmla="*/ 34922 h 37941"/>
                  <a:gd name="connsiteX2" fmla="*/ 857 w 161253"/>
                  <a:gd name="connsiteY2" fmla="*/ 14054 h 37941"/>
                  <a:gd name="connsiteX3" fmla="*/ 26467 w 161253"/>
                  <a:gd name="connsiteY3" fmla="*/ 1723 h 37941"/>
                  <a:gd name="connsiteX4" fmla="*/ 81483 w 161253"/>
                  <a:gd name="connsiteY4" fmla="*/ 1723 h 37941"/>
                  <a:gd name="connsiteX5" fmla="*/ 170647 w 161253"/>
                  <a:gd name="connsiteY5" fmla="*/ 19746 h 3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253" h="37941">
                    <a:moveTo>
                      <a:pt x="170647" y="19746"/>
                    </a:moveTo>
                    <a:cubicBezTo>
                      <a:pt x="118477" y="40614"/>
                      <a:pt x="68204" y="52945"/>
                      <a:pt x="16033" y="34922"/>
                    </a:cubicBezTo>
                    <a:cubicBezTo>
                      <a:pt x="6548" y="32077"/>
                      <a:pt x="-2938" y="26386"/>
                      <a:pt x="857" y="14054"/>
                    </a:cubicBezTo>
                    <a:cubicBezTo>
                      <a:pt x="4651" y="2672"/>
                      <a:pt x="15085" y="-2071"/>
                      <a:pt x="26467" y="1723"/>
                    </a:cubicBezTo>
                    <a:cubicBezTo>
                      <a:pt x="45438" y="7415"/>
                      <a:pt x="62512" y="4569"/>
                      <a:pt x="81483" y="1723"/>
                    </a:cubicBezTo>
                    <a:cubicBezTo>
                      <a:pt x="110888" y="-3019"/>
                      <a:pt x="140293" y="1723"/>
                      <a:pt x="170647" y="19746"/>
                    </a:cubicBezTo>
                    <a:close/>
                  </a:path>
                </a:pathLst>
              </a:custGeom>
              <a:solidFill>
                <a:srgbClr val="E2AA74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546D521-68BE-4BA1-9BAC-F86B90EECA50}"/>
                  </a:ext>
                </a:extLst>
              </p:cNvPr>
              <p:cNvSpPr/>
              <p:nvPr/>
            </p:nvSpPr>
            <p:spPr>
              <a:xfrm rot="739140" flipH="1">
                <a:off x="2959305" y="2251007"/>
                <a:ext cx="47944" cy="41095"/>
              </a:xfrm>
              <a:custGeom>
                <a:avLst/>
                <a:gdLst>
                  <a:gd name="connsiteX0" fmla="*/ 68724 w 66398"/>
                  <a:gd name="connsiteY0" fmla="*/ 0 h 56912"/>
                  <a:gd name="connsiteX1" fmla="*/ 26039 w 66398"/>
                  <a:gd name="connsiteY1" fmla="*/ 64501 h 56912"/>
                  <a:gd name="connsiteX2" fmla="*/ 10863 w 66398"/>
                  <a:gd name="connsiteY2" fmla="*/ 38890 h 56912"/>
                  <a:gd name="connsiteX3" fmla="*/ 24142 w 66398"/>
                  <a:gd name="connsiteY3" fmla="*/ 11383 h 56912"/>
                  <a:gd name="connsiteX4" fmla="*/ 68724 w 66398"/>
                  <a:gd name="connsiteY4" fmla="*/ 0 h 5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98" h="56912">
                    <a:moveTo>
                      <a:pt x="68724" y="0"/>
                    </a:moveTo>
                    <a:cubicBezTo>
                      <a:pt x="52599" y="24662"/>
                      <a:pt x="40268" y="43633"/>
                      <a:pt x="26039" y="64501"/>
                    </a:cubicBezTo>
                    <a:cubicBezTo>
                      <a:pt x="16554" y="56913"/>
                      <a:pt x="12760" y="47427"/>
                      <a:pt x="10863" y="38890"/>
                    </a:cubicBezTo>
                    <a:cubicBezTo>
                      <a:pt x="8966" y="28456"/>
                      <a:pt x="-19491" y="1897"/>
                      <a:pt x="24142" y="11383"/>
                    </a:cubicBezTo>
                    <a:cubicBezTo>
                      <a:pt x="36473" y="13280"/>
                      <a:pt x="49753" y="4743"/>
                      <a:pt x="68724" y="0"/>
                    </a:cubicBezTo>
                    <a:close/>
                  </a:path>
                </a:pathLst>
              </a:custGeom>
              <a:solidFill>
                <a:srgbClr val="D9AD7C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90E6F97-03CA-4392-9B2C-803B123312BB}"/>
                  </a:ext>
                </a:extLst>
              </p:cNvPr>
              <p:cNvSpPr/>
              <p:nvPr/>
            </p:nvSpPr>
            <p:spPr>
              <a:xfrm rot="739140" flipH="1">
                <a:off x="3466417" y="2308137"/>
                <a:ext cx="109588" cy="198627"/>
              </a:xfrm>
              <a:custGeom>
                <a:avLst/>
                <a:gdLst>
                  <a:gd name="connsiteX0" fmla="*/ 103496 w 151767"/>
                  <a:gd name="connsiteY0" fmla="*/ 2586 h 275078"/>
                  <a:gd name="connsiteX1" fmla="*/ 160409 w 151767"/>
                  <a:gd name="connsiteY1" fmla="*/ 216958 h 275078"/>
                  <a:gd name="connsiteX2" fmla="*/ 153769 w 151767"/>
                  <a:gd name="connsiteY2" fmla="*/ 259642 h 275078"/>
                  <a:gd name="connsiteX3" fmla="*/ 117725 w 151767"/>
                  <a:gd name="connsiteY3" fmla="*/ 276716 h 275078"/>
                  <a:gd name="connsiteX4" fmla="*/ 9590 w 151767"/>
                  <a:gd name="connsiteY4" fmla="*/ 223597 h 275078"/>
                  <a:gd name="connsiteX5" fmla="*/ 105 w 151767"/>
                  <a:gd name="connsiteY5" fmla="*/ 210318 h 275078"/>
                  <a:gd name="connsiteX6" fmla="*/ 17178 w 151767"/>
                  <a:gd name="connsiteY6" fmla="*/ 205575 h 275078"/>
                  <a:gd name="connsiteX7" fmla="*/ 107290 w 151767"/>
                  <a:gd name="connsiteY7" fmla="*/ 210318 h 275078"/>
                  <a:gd name="connsiteX8" fmla="*/ 143335 w 151767"/>
                  <a:gd name="connsiteY8" fmla="*/ 163839 h 275078"/>
                  <a:gd name="connsiteX9" fmla="*/ 101599 w 151767"/>
                  <a:gd name="connsiteY9" fmla="*/ 7328 h 275078"/>
                  <a:gd name="connsiteX10" fmla="*/ 103496 w 151767"/>
                  <a:gd name="connsiteY10" fmla="*/ 2586 h 27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767" h="275078">
                    <a:moveTo>
                      <a:pt x="103496" y="2586"/>
                    </a:moveTo>
                    <a:cubicBezTo>
                      <a:pt x="120570" y="60447"/>
                      <a:pt x="157564" y="155302"/>
                      <a:pt x="160409" y="216958"/>
                    </a:cubicBezTo>
                    <a:cubicBezTo>
                      <a:pt x="161358" y="232134"/>
                      <a:pt x="159461" y="246362"/>
                      <a:pt x="153769" y="259642"/>
                    </a:cubicBezTo>
                    <a:cubicBezTo>
                      <a:pt x="147129" y="274819"/>
                      <a:pt x="132901" y="279562"/>
                      <a:pt x="117725" y="276716"/>
                    </a:cubicBezTo>
                    <a:cubicBezTo>
                      <a:pt x="76937" y="268179"/>
                      <a:pt x="41841" y="249208"/>
                      <a:pt x="9590" y="223597"/>
                    </a:cubicBezTo>
                    <a:cubicBezTo>
                      <a:pt x="4847" y="219803"/>
                      <a:pt x="-844" y="216009"/>
                      <a:pt x="105" y="210318"/>
                    </a:cubicBezTo>
                    <a:cubicBezTo>
                      <a:pt x="2002" y="201781"/>
                      <a:pt x="11487" y="204626"/>
                      <a:pt x="17178" y="205575"/>
                    </a:cubicBezTo>
                    <a:cubicBezTo>
                      <a:pt x="47532" y="206523"/>
                      <a:pt x="76937" y="210318"/>
                      <a:pt x="107290" y="210318"/>
                    </a:cubicBezTo>
                    <a:cubicBezTo>
                      <a:pt x="139541" y="211266"/>
                      <a:pt x="149975" y="197038"/>
                      <a:pt x="143335" y="163839"/>
                    </a:cubicBezTo>
                    <a:cubicBezTo>
                      <a:pt x="135747" y="124000"/>
                      <a:pt x="109188" y="46219"/>
                      <a:pt x="101599" y="7328"/>
                    </a:cubicBezTo>
                    <a:cubicBezTo>
                      <a:pt x="98754" y="-260"/>
                      <a:pt x="100651" y="-2157"/>
                      <a:pt x="103496" y="2586"/>
                    </a:cubicBezTo>
                    <a:close/>
                  </a:path>
                </a:pathLst>
              </a:custGeom>
              <a:solidFill>
                <a:srgbClr val="D0A475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AC87DEFB-28A2-4C72-8C9D-20F133D6B78E}"/>
                  </a:ext>
                </a:extLst>
              </p:cNvPr>
              <p:cNvSpPr/>
              <p:nvPr/>
            </p:nvSpPr>
            <p:spPr>
              <a:xfrm rot="739140" flipH="1">
                <a:off x="3765026" y="2340098"/>
                <a:ext cx="6849" cy="6849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0907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3BEA80F-DFBA-44A3-97E6-77060D67AF4B}"/>
                  </a:ext>
                </a:extLst>
              </p:cNvPr>
              <p:cNvSpPr/>
              <p:nvPr/>
            </p:nvSpPr>
            <p:spPr>
              <a:xfrm rot="739140" flipH="1">
                <a:off x="2166304" y="2562793"/>
                <a:ext cx="287666" cy="342459"/>
              </a:xfrm>
              <a:custGeom>
                <a:avLst/>
                <a:gdLst>
                  <a:gd name="connsiteX0" fmla="*/ 49643 w 398390"/>
                  <a:gd name="connsiteY0" fmla="*/ 318369 h 474273"/>
                  <a:gd name="connsiteX1" fmla="*/ 12650 w 398390"/>
                  <a:gd name="connsiteY1" fmla="*/ 270942 h 474273"/>
                  <a:gd name="connsiteX2" fmla="*/ 18341 w 398390"/>
                  <a:gd name="connsiteY2" fmla="*/ 200749 h 474273"/>
                  <a:gd name="connsiteX3" fmla="*/ 13598 w 398390"/>
                  <a:gd name="connsiteY3" fmla="*/ 184624 h 474273"/>
                  <a:gd name="connsiteX4" fmla="*/ 23084 w 398390"/>
                  <a:gd name="connsiteY4" fmla="*/ 154270 h 474273"/>
                  <a:gd name="connsiteX5" fmla="*/ 36364 w 398390"/>
                  <a:gd name="connsiteY5" fmla="*/ 146682 h 474273"/>
                  <a:gd name="connsiteX6" fmla="*/ 43952 w 398390"/>
                  <a:gd name="connsiteY6" fmla="*/ 133402 h 474273"/>
                  <a:gd name="connsiteX7" fmla="*/ 43952 w 398390"/>
                  <a:gd name="connsiteY7" fmla="*/ 93563 h 474273"/>
                  <a:gd name="connsiteX8" fmla="*/ 70511 w 398390"/>
                  <a:gd name="connsiteY8" fmla="*/ 62261 h 474273"/>
                  <a:gd name="connsiteX9" fmla="*/ 98019 w 398390"/>
                  <a:gd name="connsiteY9" fmla="*/ 8194 h 474273"/>
                  <a:gd name="connsiteX10" fmla="*/ 141652 w 398390"/>
                  <a:gd name="connsiteY10" fmla="*/ 606 h 474273"/>
                  <a:gd name="connsiteX11" fmla="*/ 204256 w 398390"/>
                  <a:gd name="connsiteY11" fmla="*/ 14834 h 474273"/>
                  <a:gd name="connsiteX12" fmla="*/ 316185 w 398390"/>
                  <a:gd name="connsiteY12" fmla="*/ 67953 h 474273"/>
                  <a:gd name="connsiteX13" fmla="*/ 394915 w 398390"/>
                  <a:gd name="connsiteY13" fmla="*/ 205492 h 474273"/>
                  <a:gd name="connsiteX14" fmla="*/ 402503 w 398390"/>
                  <a:gd name="connsiteY14" fmla="*/ 240588 h 474273"/>
                  <a:gd name="connsiteX15" fmla="*/ 290574 w 398390"/>
                  <a:gd name="connsiteY15" fmla="*/ 472983 h 474273"/>
                  <a:gd name="connsiteX16" fmla="*/ 269706 w 398390"/>
                  <a:gd name="connsiteY16" fmla="*/ 473931 h 474273"/>
                  <a:gd name="connsiteX17" fmla="*/ 236507 w 398390"/>
                  <a:gd name="connsiteY17" fmla="*/ 460651 h 474273"/>
                  <a:gd name="connsiteX18" fmla="*/ 49643 w 398390"/>
                  <a:gd name="connsiteY18" fmla="*/ 318369 h 47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390" h="474273">
                    <a:moveTo>
                      <a:pt x="49643" y="318369"/>
                    </a:moveTo>
                    <a:cubicBezTo>
                      <a:pt x="35415" y="304141"/>
                      <a:pt x="24032" y="288016"/>
                      <a:pt x="12650" y="270942"/>
                    </a:cubicBezTo>
                    <a:cubicBezTo>
                      <a:pt x="-14858" y="227309"/>
                      <a:pt x="9804" y="226360"/>
                      <a:pt x="18341" y="200749"/>
                    </a:cubicBezTo>
                    <a:cubicBezTo>
                      <a:pt x="20238" y="196955"/>
                      <a:pt x="16444" y="191264"/>
                      <a:pt x="13598" y="184624"/>
                    </a:cubicBezTo>
                    <a:cubicBezTo>
                      <a:pt x="7907" y="173241"/>
                      <a:pt x="12650" y="159962"/>
                      <a:pt x="23084" y="154270"/>
                    </a:cubicBezTo>
                    <a:lnTo>
                      <a:pt x="36364" y="146682"/>
                    </a:lnTo>
                    <a:cubicBezTo>
                      <a:pt x="41106" y="143836"/>
                      <a:pt x="43952" y="139094"/>
                      <a:pt x="43952" y="133402"/>
                    </a:cubicBezTo>
                    <a:cubicBezTo>
                      <a:pt x="43003" y="121071"/>
                      <a:pt x="35415" y="115380"/>
                      <a:pt x="43952" y="93563"/>
                    </a:cubicBezTo>
                    <a:cubicBezTo>
                      <a:pt x="54386" y="70798"/>
                      <a:pt x="73357" y="85975"/>
                      <a:pt x="70511" y="62261"/>
                    </a:cubicBezTo>
                    <a:cubicBezTo>
                      <a:pt x="64820" y="25268"/>
                      <a:pt x="59129" y="18628"/>
                      <a:pt x="98019" y="8194"/>
                    </a:cubicBezTo>
                    <a:cubicBezTo>
                      <a:pt x="113196" y="3451"/>
                      <a:pt x="130270" y="606"/>
                      <a:pt x="141652" y="606"/>
                    </a:cubicBezTo>
                    <a:cubicBezTo>
                      <a:pt x="169160" y="-2240"/>
                      <a:pt x="179594" y="5349"/>
                      <a:pt x="204256" y="14834"/>
                    </a:cubicBezTo>
                    <a:cubicBezTo>
                      <a:pt x="243147" y="30959"/>
                      <a:pt x="279192" y="40445"/>
                      <a:pt x="316185" y="67953"/>
                    </a:cubicBezTo>
                    <a:cubicBezTo>
                      <a:pt x="357921" y="104946"/>
                      <a:pt x="384481" y="148579"/>
                      <a:pt x="394915" y="205492"/>
                    </a:cubicBezTo>
                    <a:cubicBezTo>
                      <a:pt x="397760" y="215926"/>
                      <a:pt x="402503" y="227309"/>
                      <a:pt x="402503" y="240588"/>
                    </a:cubicBezTo>
                    <a:cubicBezTo>
                      <a:pt x="367407" y="316472"/>
                      <a:pt x="325671" y="397099"/>
                      <a:pt x="290574" y="472983"/>
                    </a:cubicBezTo>
                    <a:cubicBezTo>
                      <a:pt x="282986" y="488159"/>
                      <a:pt x="276346" y="475828"/>
                      <a:pt x="269706" y="473931"/>
                    </a:cubicBezTo>
                    <a:cubicBezTo>
                      <a:pt x="257375" y="472983"/>
                      <a:pt x="246941" y="467291"/>
                      <a:pt x="236507" y="460651"/>
                    </a:cubicBezTo>
                    <a:cubicBezTo>
                      <a:pt x="178646" y="425555"/>
                      <a:pt x="68614" y="334495"/>
                      <a:pt x="49643" y="31836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7" name="Graphic 19">
            <a:extLst>
              <a:ext uri="{FF2B5EF4-FFF2-40B4-BE49-F238E27FC236}">
                <a16:creationId xmlns:a16="http://schemas.microsoft.com/office/drawing/2014/main" id="{4BDB978E-2D2C-4AD7-915F-EDBA79F5A8B3}"/>
              </a:ext>
            </a:extLst>
          </p:cNvPr>
          <p:cNvGrpSpPr/>
          <p:nvPr/>
        </p:nvGrpSpPr>
        <p:grpSpPr>
          <a:xfrm>
            <a:off x="7884866" y="3956958"/>
            <a:ext cx="1230294" cy="1792967"/>
            <a:chOff x="169229" y="2084489"/>
            <a:chExt cx="1306245" cy="1903654"/>
          </a:xfrm>
          <a:solidFill>
            <a:schemeClr val="accent2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2DB7289-DF13-4387-B054-16F395F564E3}"/>
                </a:ext>
              </a:extLst>
            </p:cNvPr>
            <p:cNvSpPr/>
            <p:nvPr/>
          </p:nvSpPr>
          <p:spPr>
            <a:xfrm>
              <a:off x="1162276" y="2834478"/>
              <a:ext cx="313198" cy="613622"/>
            </a:xfrm>
            <a:custGeom>
              <a:avLst/>
              <a:gdLst>
                <a:gd name="connsiteX0" fmla="*/ 297384 w 313198"/>
                <a:gd name="connsiteY0" fmla="*/ 307094 h 613622"/>
                <a:gd name="connsiteX1" fmla="*/ 294721 w 313198"/>
                <a:gd name="connsiteY1" fmla="*/ 265708 h 613622"/>
                <a:gd name="connsiteX2" fmla="*/ 293543 w 313198"/>
                <a:gd name="connsiteY2" fmla="*/ 264011 h 613622"/>
                <a:gd name="connsiteX3" fmla="*/ 263140 w 313198"/>
                <a:gd name="connsiteY3" fmla="*/ 252463 h 613622"/>
                <a:gd name="connsiteX4" fmla="*/ 249187 w 313198"/>
                <a:gd name="connsiteY4" fmla="*/ 230639 h 613622"/>
                <a:gd name="connsiteX5" fmla="*/ 230050 w 313198"/>
                <a:gd name="connsiteY5" fmla="*/ 209262 h 613622"/>
                <a:gd name="connsiteX6" fmla="*/ 216592 w 313198"/>
                <a:gd name="connsiteY6" fmla="*/ 198280 h 613622"/>
                <a:gd name="connsiteX7" fmla="*/ 183785 w 313198"/>
                <a:gd name="connsiteY7" fmla="*/ 148904 h 613622"/>
                <a:gd name="connsiteX8" fmla="*/ 158049 w 313198"/>
                <a:gd name="connsiteY8" fmla="*/ 114565 h 613622"/>
                <a:gd name="connsiteX9" fmla="*/ 146830 w 313198"/>
                <a:gd name="connsiteY9" fmla="*/ 108626 h 613622"/>
                <a:gd name="connsiteX10" fmla="*/ 134905 w 313198"/>
                <a:gd name="connsiteY10" fmla="*/ 98445 h 613622"/>
                <a:gd name="connsiteX11" fmla="*/ 105633 w 313198"/>
                <a:gd name="connsiteY11" fmla="*/ 53806 h 613622"/>
                <a:gd name="connsiteX12" fmla="*/ 97030 w 313198"/>
                <a:gd name="connsiteY12" fmla="*/ 52510 h 613622"/>
                <a:gd name="connsiteX13" fmla="*/ 95286 w 313198"/>
                <a:gd name="connsiteY13" fmla="*/ 61749 h 613622"/>
                <a:gd name="connsiteX14" fmla="*/ 109474 w 313198"/>
                <a:gd name="connsiteY14" fmla="*/ 81028 h 613622"/>
                <a:gd name="connsiteX15" fmla="*/ 121023 w 313198"/>
                <a:gd name="connsiteY15" fmla="*/ 108202 h 613622"/>
                <a:gd name="connsiteX16" fmla="*/ 108602 w 313198"/>
                <a:gd name="connsiteY16" fmla="*/ 100212 h 613622"/>
                <a:gd name="connsiteX17" fmla="*/ 62032 w 313198"/>
                <a:gd name="connsiteY17" fmla="*/ 54419 h 613622"/>
                <a:gd name="connsiteX18" fmla="*/ 12798 w 313198"/>
                <a:gd name="connsiteY18" fmla="*/ 6081 h 613622"/>
                <a:gd name="connsiteX19" fmla="*/ 2027 w 313198"/>
                <a:gd name="connsiteY19" fmla="*/ 0 h 613622"/>
                <a:gd name="connsiteX20" fmla="*/ 0 w 313198"/>
                <a:gd name="connsiteY20" fmla="*/ 2050 h 613622"/>
                <a:gd name="connsiteX21" fmla="*/ 6387 w 313198"/>
                <a:gd name="connsiteY21" fmla="*/ 15649 h 613622"/>
                <a:gd name="connsiteX22" fmla="*/ 59062 w 313198"/>
                <a:gd name="connsiteY22" fmla="*/ 84586 h 613622"/>
                <a:gd name="connsiteX23" fmla="*/ 149328 w 313198"/>
                <a:gd name="connsiteY23" fmla="*/ 212185 h 613622"/>
                <a:gd name="connsiteX24" fmla="*/ 225713 w 313198"/>
                <a:gd name="connsiteY24" fmla="*/ 406929 h 613622"/>
                <a:gd name="connsiteX25" fmla="*/ 246312 w 313198"/>
                <a:gd name="connsiteY25" fmla="*/ 517417 h 613622"/>
                <a:gd name="connsiteX26" fmla="*/ 265756 w 313198"/>
                <a:gd name="connsiteY26" fmla="*/ 601697 h 613622"/>
                <a:gd name="connsiteX27" fmla="*/ 271600 w 313198"/>
                <a:gd name="connsiteY27" fmla="*/ 613623 h 613622"/>
                <a:gd name="connsiteX28" fmla="*/ 273698 w 313198"/>
                <a:gd name="connsiteY28" fmla="*/ 613175 h 613622"/>
                <a:gd name="connsiteX29" fmla="*/ 275843 w 313198"/>
                <a:gd name="connsiteY29" fmla="*/ 604926 h 613622"/>
                <a:gd name="connsiteX30" fmla="*/ 273698 w 313198"/>
                <a:gd name="connsiteY30" fmla="*/ 552392 h 613622"/>
                <a:gd name="connsiteX31" fmla="*/ 240985 w 313198"/>
                <a:gd name="connsiteY31" fmla="*/ 395970 h 613622"/>
                <a:gd name="connsiteX32" fmla="*/ 221895 w 313198"/>
                <a:gd name="connsiteY32" fmla="*/ 302451 h 613622"/>
                <a:gd name="connsiteX33" fmla="*/ 222366 w 313198"/>
                <a:gd name="connsiteY33" fmla="*/ 291139 h 613622"/>
                <a:gd name="connsiteX34" fmla="*/ 225831 w 313198"/>
                <a:gd name="connsiteY34" fmla="*/ 290361 h 613622"/>
                <a:gd name="connsiteX35" fmla="*/ 234363 w 313198"/>
                <a:gd name="connsiteY35" fmla="*/ 305209 h 613622"/>
                <a:gd name="connsiteX36" fmla="*/ 250719 w 313198"/>
                <a:gd name="connsiteY36" fmla="*/ 349635 h 613622"/>
                <a:gd name="connsiteX37" fmla="*/ 272402 w 313198"/>
                <a:gd name="connsiteY37" fmla="*/ 389748 h 613622"/>
                <a:gd name="connsiteX38" fmla="*/ 295805 w 313198"/>
                <a:gd name="connsiteY38" fmla="*/ 394650 h 613622"/>
                <a:gd name="connsiteX39" fmla="*/ 292883 w 313198"/>
                <a:gd name="connsiteY39" fmla="*/ 390691 h 613622"/>
                <a:gd name="connsiteX40" fmla="*/ 274075 w 313198"/>
                <a:gd name="connsiteY40" fmla="*/ 366415 h 613622"/>
                <a:gd name="connsiteX41" fmla="*/ 252227 w 313198"/>
                <a:gd name="connsiteY41" fmla="*/ 309875 h 613622"/>
                <a:gd name="connsiteX42" fmla="*/ 236743 w 313198"/>
                <a:gd name="connsiteY42" fmla="*/ 276361 h 613622"/>
                <a:gd name="connsiteX43" fmla="*/ 228306 w 313198"/>
                <a:gd name="connsiteY43" fmla="*/ 270139 h 613622"/>
                <a:gd name="connsiteX44" fmla="*/ 214188 w 313198"/>
                <a:gd name="connsiteY44" fmla="*/ 263776 h 613622"/>
                <a:gd name="connsiteX45" fmla="*/ 195899 w 313198"/>
                <a:gd name="connsiteY45" fmla="*/ 241504 h 613622"/>
                <a:gd name="connsiteX46" fmla="*/ 145887 w 313198"/>
                <a:gd name="connsiteY46" fmla="*/ 164294 h 613622"/>
                <a:gd name="connsiteX47" fmla="*/ 126609 w 313198"/>
                <a:gd name="connsiteY47" fmla="*/ 130120 h 613622"/>
                <a:gd name="connsiteX48" fmla="*/ 124063 w 313198"/>
                <a:gd name="connsiteY48" fmla="*/ 120151 h 613622"/>
                <a:gd name="connsiteX49" fmla="*/ 126609 w 313198"/>
                <a:gd name="connsiteY49" fmla="*/ 118595 h 613622"/>
                <a:gd name="connsiteX50" fmla="*/ 145887 w 313198"/>
                <a:gd name="connsiteY50" fmla="*/ 138440 h 613622"/>
                <a:gd name="connsiteX51" fmla="*/ 238393 w 313198"/>
                <a:gd name="connsiteY51" fmla="*/ 257389 h 613622"/>
                <a:gd name="connsiteX52" fmla="*/ 291115 w 313198"/>
                <a:gd name="connsiteY52" fmla="*/ 340538 h 613622"/>
                <a:gd name="connsiteX53" fmla="*/ 301909 w 313198"/>
                <a:gd name="connsiteY53" fmla="*/ 353406 h 613622"/>
                <a:gd name="connsiteX54" fmla="*/ 313199 w 313198"/>
                <a:gd name="connsiteY54" fmla="*/ 354796 h 613622"/>
                <a:gd name="connsiteX55" fmla="*/ 313199 w 313198"/>
                <a:gd name="connsiteY55" fmla="*/ 344379 h 613622"/>
                <a:gd name="connsiteX56" fmla="*/ 297384 w 313198"/>
                <a:gd name="connsiteY56" fmla="*/ 307094 h 61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13198" h="613622">
                  <a:moveTo>
                    <a:pt x="297384" y="307094"/>
                  </a:moveTo>
                  <a:cubicBezTo>
                    <a:pt x="292364" y="293707"/>
                    <a:pt x="287509" y="280038"/>
                    <a:pt x="294721" y="265708"/>
                  </a:cubicBezTo>
                  <a:cubicBezTo>
                    <a:pt x="294815" y="265520"/>
                    <a:pt x="294203" y="264954"/>
                    <a:pt x="293543" y="264011"/>
                  </a:cubicBezTo>
                  <a:cubicBezTo>
                    <a:pt x="278907" y="272732"/>
                    <a:pt x="270799" y="262338"/>
                    <a:pt x="263140" y="252463"/>
                  </a:cubicBezTo>
                  <a:cubicBezTo>
                    <a:pt x="257860" y="245675"/>
                    <a:pt x="254396" y="237474"/>
                    <a:pt x="249187" y="230639"/>
                  </a:cubicBezTo>
                  <a:cubicBezTo>
                    <a:pt x="243413" y="223050"/>
                    <a:pt x="236790" y="216027"/>
                    <a:pt x="230050" y="209262"/>
                  </a:cubicBezTo>
                  <a:cubicBezTo>
                    <a:pt x="225972" y="205162"/>
                    <a:pt x="219798" y="202828"/>
                    <a:pt x="216592" y="198280"/>
                  </a:cubicBezTo>
                  <a:cubicBezTo>
                    <a:pt x="205209" y="182135"/>
                    <a:pt x="194980" y="165190"/>
                    <a:pt x="183785" y="148904"/>
                  </a:cubicBezTo>
                  <a:cubicBezTo>
                    <a:pt x="175701" y="137120"/>
                    <a:pt x="167075" y="125642"/>
                    <a:pt x="158049" y="114565"/>
                  </a:cubicBezTo>
                  <a:cubicBezTo>
                    <a:pt x="155527" y="111478"/>
                    <a:pt x="150672" y="108697"/>
                    <a:pt x="146830" y="108626"/>
                  </a:cubicBezTo>
                  <a:cubicBezTo>
                    <a:pt x="138110" y="108461"/>
                    <a:pt x="135494" y="107259"/>
                    <a:pt x="134905" y="98445"/>
                  </a:cubicBezTo>
                  <a:cubicBezTo>
                    <a:pt x="133538" y="78011"/>
                    <a:pt x="121895" y="64318"/>
                    <a:pt x="105633" y="53806"/>
                  </a:cubicBezTo>
                  <a:cubicBezTo>
                    <a:pt x="103276" y="52274"/>
                    <a:pt x="98044" y="51284"/>
                    <a:pt x="97030" y="52510"/>
                  </a:cubicBezTo>
                  <a:cubicBezTo>
                    <a:pt x="95192" y="54678"/>
                    <a:pt x="94014" y="59581"/>
                    <a:pt x="95286" y="61749"/>
                  </a:cubicBezTo>
                  <a:cubicBezTo>
                    <a:pt x="99293" y="68607"/>
                    <a:pt x="104007" y="75277"/>
                    <a:pt x="109474" y="81028"/>
                  </a:cubicBezTo>
                  <a:cubicBezTo>
                    <a:pt x="116309" y="88192"/>
                    <a:pt x="121094" y="95711"/>
                    <a:pt x="121023" y="108202"/>
                  </a:cubicBezTo>
                  <a:cubicBezTo>
                    <a:pt x="115744" y="104879"/>
                    <a:pt x="111619" y="103135"/>
                    <a:pt x="108602" y="100212"/>
                  </a:cubicBezTo>
                  <a:cubicBezTo>
                    <a:pt x="92930" y="85105"/>
                    <a:pt x="77540" y="69715"/>
                    <a:pt x="62032" y="54419"/>
                  </a:cubicBezTo>
                  <a:cubicBezTo>
                    <a:pt x="45652" y="38275"/>
                    <a:pt x="29390" y="21989"/>
                    <a:pt x="12798" y="6081"/>
                  </a:cubicBezTo>
                  <a:cubicBezTo>
                    <a:pt x="9922" y="3323"/>
                    <a:pt x="5656" y="1980"/>
                    <a:pt x="2027" y="0"/>
                  </a:cubicBezTo>
                  <a:cubicBezTo>
                    <a:pt x="1343" y="683"/>
                    <a:pt x="660" y="1367"/>
                    <a:pt x="0" y="2050"/>
                  </a:cubicBezTo>
                  <a:cubicBezTo>
                    <a:pt x="2098" y="6623"/>
                    <a:pt x="3465" y="11713"/>
                    <a:pt x="6387" y="15649"/>
                  </a:cubicBezTo>
                  <a:cubicBezTo>
                    <a:pt x="23686" y="38840"/>
                    <a:pt x="40537" y="62409"/>
                    <a:pt x="59062" y="84586"/>
                  </a:cubicBezTo>
                  <a:cubicBezTo>
                    <a:pt x="92623" y="124747"/>
                    <a:pt x="125077" y="165755"/>
                    <a:pt x="149328" y="212185"/>
                  </a:cubicBezTo>
                  <a:cubicBezTo>
                    <a:pt x="181735" y="274240"/>
                    <a:pt x="204949" y="340137"/>
                    <a:pt x="225713" y="406929"/>
                  </a:cubicBezTo>
                  <a:cubicBezTo>
                    <a:pt x="236932" y="443012"/>
                    <a:pt x="237969" y="480863"/>
                    <a:pt x="246312" y="517417"/>
                  </a:cubicBezTo>
                  <a:cubicBezTo>
                    <a:pt x="252722" y="545534"/>
                    <a:pt x="259062" y="573651"/>
                    <a:pt x="265756" y="601697"/>
                  </a:cubicBezTo>
                  <a:cubicBezTo>
                    <a:pt x="266769" y="605892"/>
                    <a:pt x="269621" y="609663"/>
                    <a:pt x="271600" y="613623"/>
                  </a:cubicBezTo>
                  <a:cubicBezTo>
                    <a:pt x="272308" y="613481"/>
                    <a:pt x="272991" y="613316"/>
                    <a:pt x="273698" y="613175"/>
                  </a:cubicBezTo>
                  <a:cubicBezTo>
                    <a:pt x="274452" y="610417"/>
                    <a:pt x="275914" y="607660"/>
                    <a:pt x="275843" y="604926"/>
                  </a:cubicBezTo>
                  <a:cubicBezTo>
                    <a:pt x="275442" y="587391"/>
                    <a:pt x="276927" y="569432"/>
                    <a:pt x="273698" y="552392"/>
                  </a:cubicBezTo>
                  <a:cubicBezTo>
                    <a:pt x="263776" y="500071"/>
                    <a:pt x="251945" y="448103"/>
                    <a:pt x="240985" y="395970"/>
                  </a:cubicBezTo>
                  <a:cubicBezTo>
                    <a:pt x="234457" y="364836"/>
                    <a:pt x="228070" y="333656"/>
                    <a:pt x="221895" y="302451"/>
                  </a:cubicBezTo>
                  <a:cubicBezTo>
                    <a:pt x="221188" y="298845"/>
                    <a:pt x="222154" y="294909"/>
                    <a:pt x="222366" y="291139"/>
                  </a:cubicBezTo>
                  <a:cubicBezTo>
                    <a:pt x="223521" y="290879"/>
                    <a:pt x="224676" y="290620"/>
                    <a:pt x="225831" y="290361"/>
                  </a:cubicBezTo>
                  <a:cubicBezTo>
                    <a:pt x="228730" y="295286"/>
                    <a:pt x="232336" y="299953"/>
                    <a:pt x="234363" y="305209"/>
                  </a:cubicBezTo>
                  <a:cubicBezTo>
                    <a:pt x="240090" y="319915"/>
                    <a:pt x="244332" y="335235"/>
                    <a:pt x="250719" y="349635"/>
                  </a:cubicBezTo>
                  <a:cubicBezTo>
                    <a:pt x="256847" y="363517"/>
                    <a:pt x="264082" y="377092"/>
                    <a:pt x="272402" y="389748"/>
                  </a:cubicBezTo>
                  <a:cubicBezTo>
                    <a:pt x="277917" y="398138"/>
                    <a:pt x="285789" y="398728"/>
                    <a:pt x="295805" y="394650"/>
                  </a:cubicBezTo>
                  <a:cubicBezTo>
                    <a:pt x="294792" y="393236"/>
                    <a:pt x="294132" y="391468"/>
                    <a:pt x="292883" y="390691"/>
                  </a:cubicBezTo>
                  <a:cubicBezTo>
                    <a:pt x="283644" y="384869"/>
                    <a:pt x="278011" y="376055"/>
                    <a:pt x="274075" y="366415"/>
                  </a:cubicBezTo>
                  <a:cubicBezTo>
                    <a:pt x="266439" y="347726"/>
                    <a:pt x="259793" y="328612"/>
                    <a:pt x="252227" y="309875"/>
                  </a:cubicBezTo>
                  <a:cubicBezTo>
                    <a:pt x="247632" y="298468"/>
                    <a:pt x="242376" y="287297"/>
                    <a:pt x="236743" y="276361"/>
                  </a:cubicBezTo>
                  <a:cubicBezTo>
                    <a:pt x="235305" y="273557"/>
                    <a:pt x="231417" y="271742"/>
                    <a:pt x="228306" y="270139"/>
                  </a:cubicBezTo>
                  <a:cubicBezTo>
                    <a:pt x="223686" y="267782"/>
                    <a:pt x="217653" y="267170"/>
                    <a:pt x="214188" y="263776"/>
                  </a:cubicBezTo>
                  <a:cubicBezTo>
                    <a:pt x="207330" y="257106"/>
                    <a:pt x="201202" y="249493"/>
                    <a:pt x="195899" y="241504"/>
                  </a:cubicBezTo>
                  <a:cubicBezTo>
                    <a:pt x="178930" y="215979"/>
                    <a:pt x="162267" y="190219"/>
                    <a:pt x="145887" y="164294"/>
                  </a:cubicBezTo>
                  <a:cubicBezTo>
                    <a:pt x="138911" y="153241"/>
                    <a:pt x="132760" y="141669"/>
                    <a:pt x="126609" y="130120"/>
                  </a:cubicBezTo>
                  <a:cubicBezTo>
                    <a:pt x="125030" y="127174"/>
                    <a:pt x="124888" y="123498"/>
                    <a:pt x="124063" y="120151"/>
                  </a:cubicBezTo>
                  <a:cubicBezTo>
                    <a:pt x="124912" y="119632"/>
                    <a:pt x="125760" y="119114"/>
                    <a:pt x="126609" y="118595"/>
                  </a:cubicBezTo>
                  <a:cubicBezTo>
                    <a:pt x="133066" y="125171"/>
                    <a:pt x="140207" y="131228"/>
                    <a:pt x="145887" y="138440"/>
                  </a:cubicBezTo>
                  <a:cubicBezTo>
                    <a:pt x="176998" y="177893"/>
                    <a:pt x="208296" y="217181"/>
                    <a:pt x="238393" y="257389"/>
                  </a:cubicBezTo>
                  <a:cubicBezTo>
                    <a:pt x="258049" y="283667"/>
                    <a:pt x="277610" y="310205"/>
                    <a:pt x="291115" y="340538"/>
                  </a:cubicBezTo>
                  <a:cubicBezTo>
                    <a:pt x="293330" y="345510"/>
                    <a:pt x="297526" y="350130"/>
                    <a:pt x="301909" y="353406"/>
                  </a:cubicBezTo>
                  <a:cubicBezTo>
                    <a:pt x="304549" y="355362"/>
                    <a:pt x="309357" y="354443"/>
                    <a:pt x="313199" y="354796"/>
                  </a:cubicBezTo>
                  <a:cubicBezTo>
                    <a:pt x="313199" y="351332"/>
                    <a:pt x="313199" y="347867"/>
                    <a:pt x="313199" y="344379"/>
                  </a:cubicBezTo>
                  <a:cubicBezTo>
                    <a:pt x="307848" y="331959"/>
                    <a:pt x="302121" y="319727"/>
                    <a:pt x="297384" y="3070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1835167-99D0-4D25-94EC-442C67021C5E}"/>
                </a:ext>
              </a:extLst>
            </p:cNvPr>
            <p:cNvSpPr/>
            <p:nvPr/>
          </p:nvSpPr>
          <p:spPr>
            <a:xfrm>
              <a:off x="720533" y="2084489"/>
              <a:ext cx="230932" cy="61420"/>
            </a:xfrm>
            <a:custGeom>
              <a:avLst/>
              <a:gdLst>
                <a:gd name="connsiteX0" fmla="*/ 21640 w 230932"/>
                <a:gd name="connsiteY0" fmla="*/ 61089 h 61420"/>
                <a:gd name="connsiteX1" fmla="*/ 91543 w 230932"/>
                <a:gd name="connsiteY1" fmla="*/ 53830 h 61420"/>
                <a:gd name="connsiteX2" fmla="*/ 190294 w 230932"/>
                <a:gd name="connsiteY2" fmla="*/ 51803 h 61420"/>
                <a:gd name="connsiteX3" fmla="*/ 219754 w 230932"/>
                <a:gd name="connsiteY3" fmla="*/ 48975 h 61420"/>
                <a:gd name="connsiteX4" fmla="*/ 228192 w 230932"/>
                <a:gd name="connsiteY4" fmla="*/ 32359 h 61420"/>
                <a:gd name="connsiteX5" fmla="*/ 206438 w 230932"/>
                <a:gd name="connsiteY5" fmla="*/ 0 h 61420"/>
                <a:gd name="connsiteX6" fmla="*/ 201984 w 230932"/>
                <a:gd name="connsiteY6" fmla="*/ 0 h 61420"/>
                <a:gd name="connsiteX7" fmla="*/ 204883 w 230932"/>
                <a:gd name="connsiteY7" fmla="*/ 11949 h 61420"/>
                <a:gd name="connsiteX8" fmla="*/ 198637 w 230932"/>
                <a:gd name="connsiteY8" fmla="*/ 27787 h 61420"/>
                <a:gd name="connsiteX9" fmla="*/ 174880 w 230932"/>
                <a:gd name="connsiteY9" fmla="*/ 32548 h 61420"/>
                <a:gd name="connsiteX10" fmla="*/ 46834 w 230932"/>
                <a:gd name="connsiteY10" fmla="*/ 20057 h 61420"/>
                <a:gd name="connsiteX11" fmla="*/ 14593 w 230932"/>
                <a:gd name="connsiteY11" fmla="*/ 15696 h 61420"/>
                <a:gd name="connsiteX12" fmla="*/ 27 w 230932"/>
                <a:gd name="connsiteY12" fmla="*/ 29036 h 61420"/>
                <a:gd name="connsiteX13" fmla="*/ 1512 w 230932"/>
                <a:gd name="connsiteY13" fmla="*/ 47466 h 61420"/>
                <a:gd name="connsiteX14" fmla="*/ 21640 w 230932"/>
                <a:gd name="connsiteY14" fmla="*/ 61089 h 6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932" h="61420">
                  <a:moveTo>
                    <a:pt x="21640" y="61089"/>
                  </a:moveTo>
                  <a:cubicBezTo>
                    <a:pt x="44878" y="58190"/>
                    <a:pt x="68163" y="54938"/>
                    <a:pt x="91543" y="53830"/>
                  </a:cubicBezTo>
                  <a:cubicBezTo>
                    <a:pt x="124421" y="52251"/>
                    <a:pt x="157369" y="52628"/>
                    <a:pt x="190294" y="51803"/>
                  </a:cubicBezTo>
                  <a:cubicBezTo>
                    <a:pt x="200145" y="51544"/>
                    <a:pt x="210044" y="50554"/>
                    <a:pt x="219754" y="48975"/>
                  </a:cubicBezTo>
                  <a:cubicBezTo>
                    <a:pt x="230855" y="47160"/>
                    <a:pt x="233730" y="42022"/>
                    <a:pt x="228192" y="32359"/>
                  </a:cubicBezTo>
                  <a:cubicBezTo>
                    <a:pt x="221758" y="21117"/>
                    <a:pt x="213768" y="10747"/>
                    <a:pt x="206438" y="0"/>
                  </a:cubicBezTo>
                  <a:cubicBezTo>
                    <a:pt x="204953" y="0"/>
                    <a:pt x="203469" y="0"/>
                    <a:pt x="201984" y="0"/>
                  </a:cubicBezTo>
                  <a:cubicBezTo>
                    <a:pt x="202926" y="3983"/>
                    <a:pt x="203398" y="8178"/>
                    <a:pt x="204883" y="11949"/>
                  </a:cubicBezTo>
                  <a:cubicBezTo>
                    <a:pt x="208159" y="20222"/>
                    <a:pt x="207075" y="24935"/>
                    <a:pt x="198637" y="27787"/>
                  </a:cubicBezTo>
                  <a:cubicBezTo>
                    <a:pt x="191025" y="30356"/>
                    <a:pt x="182870" y="32171"/>
                    <a:pt x="174880" y="32548"/>
                  </a:cubicBezTo>
                  <a:cubicBezTo>
                    <a:pt x="131633" y="34622"/>
                    <a:pt x="89210" y="27622"/>
                    <a:pt x="46834" y="20057"/>
                  </a:cubicBezTo>
                  <a:cubicBezTo>
                    <a:pt x="36158" y="18148"/>
                    <a:pt x="25387" y="16356"/>
                    <a:pt x="14593" y="15696"/>
                  </a:cubicBezTo>
                  <a:cubicBezTo>
                    <a:pt x="4293" y="15060"/>
                    <a:pt x="287" y="19067"/>
                    <a:pt x="27" y="29036"/>
                  </a:cubicBezTo>
                  <a:cubicBezTo>
                    <a:pt x="-138" y="35164"/>
                    <a:pt x="452" y="41409"/>
                    <a:pt x="1512" y="47466"/>
                  </a:cubicBezTo>
                  <a:cubicBezTo>
                    <a:pt x="3539" y="59251"/>
                    <a:pt x="9643" y="62574"/>
                    <a:pt x="21640" y="6108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D20F97D-2408-45DB-BD5B-461550D4AD9B}"/>
                </a:ext>
              </a:extLst>
            </p:cNvPr>
            <p:cNvSpPr/>
            <p:nvPr/>
          </p:nvSpPr>
          <p:spPr>
            <a:xfrm>
              <a:off x="517440" y="2721140"/>
              <a:ext cx="900505" cy="1154323"/>
            </a:xfrm>
            <a:custGeom>
              <a:avLst/>
              <a:gdLst>
                <a:gd name="connsiteX0" fmla="*/ 894354 w 900505"/>
                <a:gd name="connsiteY0" fmla="*/ 849656 h 1154323"/>
                <a:gd name="connsiteX1" fmla="*/ 886671 w 900505"/>
                <a:gd name="connsiteY1" fmla="*/ 839027 h 1154323"/>
                <a:gd name="connsiteX2" fmla="*/ 880896 w 900505"/>
                <a:gd name="connsiteY2" fmla="*/ 790477 h 1154323"/>
                <a:gd name="connsiteX3" fmla="*/ 876253 w 900505"/>
                <a:gd name="connsiteY3" fmla="*/ 700752 h 1154323"/>
                <a:gd name="connsiteX4" fmla="*/ 858059 w 900505"/>
                <a:gd name="connsiteY4" fmla="*/ 573955 h 1154323"/>
                <a:gd name="connsiteX5" fmla="*/ 842433 w 900505"/>
                <a:gd name="connsiteY5" fmla="*/ 523213 h 1154323"/>
                <a:gd name="connsiteX6" fmla="*/ 835952 w 900505"/>
                <a:gd name="connsiteY6" fmla="*/ 517014 h 1154323"/>
                <a:gd name="connsiteX7" fmla="*/ 830390 w 900505"/>
                <a:gd name="connsiteY7" fmla="*/ 524862 h 1154323"/>
                <a:gd name="connsiteX8" fmla="*/ 828268 w 900505"/>
                <a:gd name="connsiteY8" fmla="*/ 551306 h 1154323"/>
                <a:gd name="connsiteX9" fmla="*/ 830272 w 900505"/>
                <a:gd name="connsiteY9" fmla="*/ 578433 h 1154323"/>
                <a:gd name="connsiteX10" fmla="*/ 828174 w 900505"/>
                <a:gd name="connsiteY10" fmla="*/ 578763 h 1154323"/>
                <a:gd name="connsiteX11" fmla="*/ 816791 w 900505"/>
                <a:gd name="connsiteY11" fmla="*/ 542279 h 1154323"/>
                <a:gd name="connsiteX12" fmla="*/ 770833 w 900505"/>
                <a:gd name="connsiteY12" fmla="*/ 409496 h 1154323"/>
                <a:gd name="connsiteX13" fmla="*/ 733100 w 900505"/>
                <a:gd name="connsiteY13" fmla="*/ 320149 h 1154323"/>
                <a:gd name="connsiteX14" fmla="*/ 727090 w 900505"/>
                <a:gd name="connsiteY14" fmla="*/ 301648 h 1154323"/>
                <a:gd name="connsiteX15" fmla="*/ 729188 w 900505"/>
                <a:gd name="connsiteY15" fmla="*/ 300634 h 1154323"/>
                <a:gd name="connsiteX16" fmla="*/ 737106 w 900505"/>
                <a:gd name="connsiteY16" fmla="*/ 312725 h 1154323"/>
                <a:gd name="connsiteX17" fmla="*/ 785633 w 900505"/>
                <a:gd name="connsiteY17" fmla="*/ 404452 h 1154323"/>
                <a:gd name="connsiteX18" fmla="*/ 828009 w 900505"/>
                <a:gd name="connsiteY18" fmla="*/ 477490 h 1154323"/>
                <a:gd name="connsiteX19" fmla="*/ 837107 w 900505"/>
                <a:gd name="connsiteY19" fmla="*/ 486800 h 1154323"/>
                <a:gd name="connsiteX20" fmla="*/ 831262 w 900505"/>
                <a:gd name="connsiteY20" fmla="*/ 455171 h 1154323"/>
                <a:gd name="connsiteX21" fmla="*/ 773449 w 900505"/>
                <a:gd name="connsiteY21" fmla="*/ 329458 h 1154323"/>
                <a:gd name="connsiteX22" fmla="*/ 725676 w 900505"/>
                <a:gd name="connsiteY22" fmla="*/ 251023 h 1154323"/>
                <a:gd name="connsiteX23" fmla="*/ 716531 w 900505"/>
                <a:gd name="connsiteY23" fmla="*/ 241525 h 1154323"/>
                <a:gd name="connsiteX24" fmla="*/ 714434 w 900505"/>
                <a:gd name="connsiteY24" fmla="*/ 242868 h 1154323"/>
                <a:gd name="connsiteX25" fmla="*/ 716696 w 900505"/>
                <a:gd name="connsiteY25" fmla="*/ 254181 h 1154323"/>
                <a:gd name="connsiteX26" fmla="*/ 718535 w 900505"/>
                <a:gd name="connsiteY26" fmla="*/ 271716 h 1154323"/>
                <a:gd name="connsiteX27" fmla="*/ 712336 w 900505"/>
                <a:gd name="connsiteY27" fmla="*/ 280554 h 1154323"/>
                <a:gd name="connsiteX28" fmla="*/ 703522 w 900505"/>
                <a:gd name="connsiteY28" fmla="*/ 298490 h 1154323"/>
                <a:gd name="connsiteX29" fmla="*/ 722942 w 900505"/>
                <a:gd name="connsiteY29" fmla="*/ 362147 h 1154323"/>
                <a:gd name="connsiteX30" fmla="*/ 756503 w 900505"/>
                <a:gd name="connsiteY30" fmla="*/ 490689 h 1154323"/>
                <a:gd name="connsiteX31" fmla="*/ 761547 w 900505"/>
                <a:gd name="connsiteY31" fmla="*/ 561653 h 1154323"/>
                <a:gd name="connsiteX32" fmla="*/ 755914 w 900505"/>
                <a:gd name="connsiteY32" fmla="*/ 578457 h 1154323"/>
                <a:gd name="connsiteX33" fmla="*/ 745803 w 900505"/>
                <a:gd name="connsiteY33" fmla="*/ 560026 h 1154323"/>
                <a:gd name="connsiteX34" fmla="*/ 738214 w 900505"/>
                <a:gd name="connsiteY34" fmla="*/ 495991 h 1154323"/>
                <a:gd name="connsiteX35" fmla="*/ 691997 w 900505"/>
                <a:gd name="connsiteY35" fmla="*/ 335067 h 1154323"/>
                <a:gd name="connsiteX36" fmla="*/ 680943 w 900505"/>
                <a:gd name="connsiteY36" fmla="*/ 306126 h 1154323"/>
                <a:gd name="connsiteX37" fmla="*/ 687048 w 900505"/>
                <a:gd name="connsiteY37" fmla="*/ 286258 h 1154323"/>
                <a:gd name="connsiteX38" fmla="*/ 696333 w 900505"/>
                <a:gd name="connsiteY38" fmla="*/ 271669 h 1154323"/>
                <a:gd name="connsiteX39" fmla="*/ 693411 w 900505"/>
                <a:gd name="connsiteY39" fmla="*/ 234667 h 1154323"/>
                <a:gd name="connsiteX40" fmla="*/ 660345 w 900505"/>
                <a:gd name="connsiteY40" fmla="*/ 187884 h 1154323"/>
                <a:gd name="connsiteX41" fmla="*/ 674745 w 900505"/>
                <a:gd name="connsiteY41" fmla="*/ 235279 h 1154323"/>
                <a:gd name="connsiteX42" fmla="*/ 683017 w 900505"/>
                <a:gd name="connsiteY42" fmla="*/ 269689 h 1154323"/>
                <a:gd name="connsiteX43" fmla="*/ 672671 w 900505"/>
                <a:gd name="connsiteY43" fmla="*/ 279588 h 1154323"/>
                <a:gd name="connsiteX44" fmla="*/ 665247 w 900505"/>
                <a:gd name="connsiteY44" fmla="*/ 279281 h 1154323"/>
                <a:gd name="connsiteX45" fmla="*/ 654971 w 900505"/>
                <a:gd name="connsiteY45" fmla="*/ 290146 h 1154323"/>
                <a:gd name="connsiteX46" fmla="*/ 662796 w 900505"/>
                <a:gd name="connsiteY46" fmla="*/ 319277 h 1154323"/>
                <a:gd name="connsiteX47" fmla="*/ 689357 w 900505"/>
                <a:gd name="connsiteY47" fmla="*/ 390665 h 1154323"/>
                <a:gd name="connsiteX48" fmla="*/ 690182 w 900505"/>
                <a:gd name="connsiteY48" fmla="*/ 401294 h 1154323"/>
                <a:gd name="connsiteX49" fmla="*/ 691101 w 900505"/>
                <a:gd name="connsiteY49" fmla="*/ 413173 h 1154323"/>
                <a:gd name="connsiteX50" fmla="*/ 696852 w 900505"/>
                <a:gd name="connsiteY50" fmla="*/ 421822 h 1154323"/>
                <a:gd name="connsiteX51" fmla="*/ 706751 w 900505"/>
                <a:gd name="connsiteY51" fmla="*/ 471480 h 1154323"/>
                <a:gd name="connsiteX52" fmla="*/ 696758 w 900505"/>
                <a:gd name="connsiteY52" fmla="*/ 483477 h 1154323"/>
                <a:gd name="connsiteX53" fmla="*/ 685963 w 900505"/>
                <a:gd name="connsiteY53" fmla="*/ 471457 h 1154323"/>
                <a:gd name="connsiteX54" fmla="*/ 683630 w 900505"/>
                <a:gd name="connsiteY54" fmla="*/ 458353 h 1154323"/>
                <a:gd name="connsiteX55" fmla="*/ 641985 w 900505"/>
                <a:gd name="connsiteY55" fmla="*/ 314092 h 1154323"/>
                <a:gd name="connsiteX56" fmla="*/ 551389 w 900505"/>
                <a:gd name="connsiteY56" fmla="*/ 157811 h 1154323"/>
                <a:gd name="connsiteX57" fmla="*/ 515966 w 900505"/>
                <a:gd name="connsiteY57" fmla="*/ 115859 h 1154323"/>
                <a:gd name="connsiteX58" fmla="*/ 518629 w 900505"/>
                <a:gd name="connsiteY58" fmla="*/ 81897 h 1154323"/>
                <a:gd name="connsiteX59" fmla="*/ 528952 w 900505"/>
                <a:gd name="connsiteY59" fmla="*/ 72305 h 1154323"/>
                <a:gd name="connsiteX60" fmla="*/ 547712 w 900505"/>
                <a:gd name="connsiteY60" fmla="*/ 76854 h 1154323"/>
                <a:gd name="connsiteX61" fmla="*/ 562678 w 900505"/>
                <a:gd name="connsiteY61" fmla="*/ 90971 h 1154323"/>
                <a:gd name="connsiteX62" fmla="*/ 574250 w 900505"/>
                <a:gd name="connsiteY62" fmla="*/ 87672 h 1154323"/>
                <a:gd name="connsiteX63" fmla="*/ 575428 w 900505"/>
                <a:gd name="connsiteY63" fmla="*/ 74874 h 1154323"/>
                <a:gd name="connsiteX64" fmla="*/ 566779 w 900505"/>
                <a:gd name="connsiteY64" fmla="*/ 64999 h 1154323"/>
                <a:gd name="connsiteX65" fmla="*/ 509814 w 900505"/>
                <a:gd name="connsiteY65" fmla="*/ 34054 h 1154323"/>
                <a:gd name="connsiteX66" fmla="*/ 494542 w 900505"/>
                <a:gd name="connsiteY66" fmla="*/ 32475 h 1154323"/>
                <a:gd name="connsiteX67" fmla="*/ 477502 w 900505"/>
                <a:gd name="connsiteY67" fmla="*/ 31249 h 1154323"/>
                <a:gd name="connsiteX68" fmla="*/ 455607 w 900505"/>
                <a:gd name="connsiteY68" fmla="*/ 20549 h 1154323"/>
                <a:gd name="connsiteX69" fmla="*/ 420656 w 900505"/>
                <a:gd name="connsiteY69" fmla="*/ 1270 h 1154323"/>
                <a:gd name="connsiteX70" fmla="*/ 406868 w 900505"/>
                <a:gd name="connsiteY70" fmla="*/ 5088 h 1154323"/>
                <a:gd name="connsiteX71" fmla="*/ 401895 w 900505"/>
                <a:gd name="connsiteY71" fmla="*/ 12442 h 1154323"/>
                <a:gd name="connsiteX72" fmla="*/ 375805 w 900505"/>
                <a:gd name="connsiteY72" fmla="*/ 29529 h 1154323"/>
                <a:gd name="connsiteX73" fmla="*/ 310639 w 900505"/>
                <a:gd name="connsiteY73" fmla="*/ 28657 h 1154323"/>
                <a:gd name="connsiteX74" fmla="*/ 257328 w 900505"/>
                <a:gd name="connsiteY74" fmla="*/ 25711 h 1154323"/>
                <a:gd name="connsiteX75" fmla="*/ 187683 w 900505"/>
                <a:gd name="connsiteY75" fmla="*/ 47841 h 1154323"/>
                <a:gd name="connsiteX76" fmla="*/ 93905 w 900505"/>
                <a:gd name="connsiteY76" fmla="*/ 117792 h 1154323"/>
                <a:gd name="connsiteX77" fmla="*/ 79529 w 900505"/>
                <a:gd name="connsiteY77" fmla="*/ 137377 h 1154323"/>
                <a:gd name="connsiteX78" fmla="*/ 80330 w 900505"/>
                <a:gd name="connsiteY78" fmla="*/ 145319 h 1154323"/>
                <a:gd name="connsiteX79" fmla="*/ 87518 w 900505"/>
                <a:gd name="connsiteY79" fmla="*/ 145720 h 1154323"/>
                <a:gd name="connsiteX80" fmla="*/ 107858 w 900505"/>
                <a:gd name="connsiteY80" fmla="*/ 133724 h 1154323"/>
                <a:gd name="connsiteX81" fmla="*/ 171610 w 900505"/>
                <a:gd name="connsiteY81" fmla="*/ 81450 h 1154323"/>
                <a:gd name="connsiteX82" fmla="*/ 219713 w 900505"/>
                <a:gd name="connsiteY82" fmla="*/ 56161 h 1154323"/>
                <a:gd name="connsiteX83" fmla="*/ 306868 w 900505"/>
                <a:gd name="connsiteY83" fmla="*/ 53898 h 1154323"/>
                <a:gd name="connsiteX84" fmla="*/ 426312 w 900505"/>
                <a:gd name="connsiteY84" fmla="*/ 101577 h 1154323"/>
                <a:gd name="connsiteX85" fmla="*/ 428999 w 900505"/>
                <a:gd name="connsiteY85" fmla="*/ 108035 h 1154323"/>
                <a:gd name="connsiteX86" fmla="*/ 423036 w 900505"/>
                <a:gd name="connsiteY86" fmla="*/ 113149 h 1154323"/>
                <a:gd name="connsiteX87" fmla="*/ 412124 w 900505"/>
                <a:gd name="connsiteY87" fmla="*/ 111805 h 1154323"/>
                <a:gd name="connsiteX88" fmla="*/ 345614 w 900505"/>
                <a:gd name="connsiteY88" fmla="*/ 87035 h 1154323"/>
                <a:gd name="connsiteX89" fmla="*/ 276418 w 900505"/>
                <a:gd name="connsiteY89" fmla="*/ 74520 h 1154323"/>
                <a:gd name="connsiteX90" fmla="*/ 118110 w 900505"/>
                <a:gd name="connsiteY90" fmla="*/ 162218 h 1154323"/>
                <a:gd name="connsiteX91" fmla="*/ 44388 w 900505"/>
                <a:gd name="connsiteY91" fmla="*/ 371245 h 1154323"/>
                <a:gd name="connsiteX92" fmla="*/ 48301 w 900505"/>
                <a:gd name="connsiteY92" fmla="*/ 442397 h 1154323"/>
                <a:gd name="connsiteX93" fmla="*/ 80660 w 900505"/>
                <a:gd name="connsiteY93" fmla="*/ 566107 h 1154323"/>
                <a:gd name="connsiteX94" fmla="*/ 92609 w 900505"/>
                <a:gd name="connsiteY94" fmla="*/ 633583 h 1154323"/>
                <a:gd name="connsiteX95" fmla="*/ 111487 w 900505"/>
                <a:gd name="connsiteY95" fmla="*/ 632687 h 1154323"/>
                <a:gd name="connsiteX96" fmla="*/ 165246 w 900505"/>
                <a:gd name="connsiteY96" fmla="*/ 683547 h 1154323"/>
                <a:gd name="connsiteX97" fmla="*/ 184620 w 900505"/>
                <a:gd name="connsiteY97" fmla="*/ 713974 h 1154323"/>
                <a:gd name="connsiteX98" fmla="*/ 197205 w 900505"/>
                <a:gd name="connsiteY98" fmla="*/ 723873 h 1154323"/>
                <a:gd name="connsiteX99" fmla="*/ 240806 w 900505"/>
                <a:gd name="connsiteY99" fmla="*/ 722270 h 1154323"/>
                <a:gd name="connsiteX100" fmla="*/ 309767 w 900505"/>
                <a:gd name="connsiteY100" fmla="*/ 706102 h 1154323"/>
                <a:gd name="connsiteX101" fmla="*/ 328409 w 900505"/>
                <a:gd name="connsiteY101" fmla="*/ 690123 h 1154323"/>
                <a:gd name="connsiteX102" fmla="*/ 364846 w 900505"/>
                <a:gd name="connsiteY102" fmla="*/ 618947 h 1154323"/>
                <a:gd name="connsiteX103" fmla="*/ 371257 w 900505"/>
                <a:gd name="connsiteY103" fmla="*/ 607988 h 1154323"/>
                <a:gd name="connsiteX104" fmla="*/ 373637 w 900505"/>
                <a:gd name="connsiteY104" fmla="*/ 608553 h 1154323"/>
                <a:gd name="connsiteX105" fmla="*/ 377479 w 900505"/>
                <a:gd name="connsiteY105" fmla="*/ 655124 h 1154323"/>
                <a:gd name="connsiteX106" fmla="*/ 380047 w 900505"/>
                <a:gd name="connsiteY106" fmla="*/ 655195 h 1154323"/>
                <a:gd name="connsiteX107" fmla="*/ 383276 w 900505"/>
                <a:gd name="connsiteY107" fmla="*/ 648784 h 1154323"/>
                <a:gd name="connsiteX108" fmla="*/ 392633 w 900505"/>
                <a:gd name="connsiteY108" fmla="*/ 601247 h 1154323"/>
                <a:gd name="connsiteX109" fmla="*/ 386812 w 900505"/>
                <a:gd name="connsiteY109" fmla="*/ 566366 h 1154323"/>
                <a:gd name="connsiteX110" fmla="*/ 373213 w 900505"/>
                <a:gd name="connsiteY110" fmla="*/ 561723 h 1154323"/>
                <a:gd name="connsiteX111" fmla="*/ 357988 w 900505"/>
                <a:gd name="connsiteY111" fmla="*/ 572235 h 1154323"/>
                <a:gd name="connsiteX112" fmla="*/ 335504 w 900505"/>
                <a:gd name="connsiteY112" fmla="*/ 570396 h 1154323"/>
                <a:gd name="connsiteX113" fmla="*/ 326218 w 900505"/>
                <a:gd name="connsiteY113" fmla="*/ 560828 h 1154323"/>
                <a:gd name="connsiteX114" fmla="*/ 323342 w 900505"/>
                <a:gd name="connsiteY114" fmla="*/ 553710 h 1154323"/>
                <a:gd name="connsiteX115" fmla="*/ 330012 w 900505"/>
                <a:gd name="connsiteY115" fmla="*/ 551471 h 1154323"/>
                <a:gd name="connsiteX116" fmla="*/ 340429 w 900505"/>
                <a:gd name="connsiteY116" fmla="*/ 543741 h 1154323"/>
                <a:gd name="connsiteX117" fmla="*/ 343988 w 900505"/>
                <a:gd name="connsiteY117" fmla="*/ 524179 h 1154323"/>
                <a:gd name="connsiteX118" fmla="*/ 341231 w 900505"/>
                <a:gd name="connsiteY118" fmla="*/ 448525 h 1154323"/>
                <a:gd name="connsiteX119" fmla="*/ 320255 w 900505"/>
                <a:gd name="connsiteY119" fmla="*/ 346616 h 1154323"/>
                <a:gd name="connsiteX120" fmla="*/ 273660 w 900505"/>
                <a:gd name="connsiteY120" fmla="*/ 271598 h 1154323"/>
                <a:gd name="connsiteX121" fmla="*/ 242574 w 900505"/>
                <a:gd name="connsiteY121" fmla="*/ 265070 h 1154323"/>
                <a:gd name="connsiteX122" fmla="*/ 228409 w 900505"/>
                <a:gd name="connsiteY122" fmla="*/ 271480 h 1154323"/>
                <a:gd name="connsiteX123" fmla="*/ 185468 w 900505"/>
                <a:gd name="connsiteY123" fmla="*/ 291584 h 1154323"/>
                <a:gd name="connsiteX124" fmla="*/ 175593 w 900505"/>
                <a:gd name="connsiteY124" fmla="*/ 293729 h 1154323"/>
                <a:gd name="connsiteX125" fmla="*/ 174179 w 900505"/>
                <a:gd name="connsiteY125" fmla="*/ 291278 h 1154323"/>
                <a:gd name="connsiteX126" fmla="*/ 186434 w 900505"/>
                <a:gd name="connsiteY126" fmla="*/ 274120 h 1154323"/>
                <a:gd name="connsiteX127" fmla="*/ 195532 w 900505"/>
                <a:gd name="connsiteY127" fmla="*/ 247653 h 1154323"/>
                <a:gd name="connsiteX128" fmla="*/ 203144 w 900505"/>
                <a:gd name="connsiteY128" fmla="*/ 235279 h 1154323"/>
                <a:gd name="connsiteX129" fmla="*/ 238072 w 900505"/>
                <a:gd name="connsiteY129" fmla="*/ 229317 h 1154323"/>
                <a:gd name="connsiteX130" fmla="*/ 288721 w 900505"/>
                <a:gd name="connsiteY130" fmla="*/ 245131 h 1154323"/>
                <a:gd name="connsiteX131" fmla="*/ 332251 w 900505"/>
                <a:gd name="connsiteY131" fmla="*/ 311782 h 1154323"/>
                <a:gd name="connsiteX132" fmla="*/ 333264 w 900505"/>
                <a:gd name="connsiteY132" fmla="*/ 319701 h 1154323"/>
                <a:gd name="connsiteX133" fmla="*/ 333288 w 900505"/>
                <a:gd name="connsiteY133" fmla="*/ 343387 h 1154323"/>
                <a:gd name="connsiteX134" fmla="*/ 335339 w 900505"/>
                <a:gd name="connsiteY134" fmla="*/ 361110 h 1154323"/>
                <a:gd name="connsiteX135" fmla="*/ 337955 w 900505"/>
                <a:gd name="connsiteY135" fmla="*/ 361747 h 1154323"/>
                <a:gd name="connsiteX136" fmla="*/ 348607 w 900505"/>
                <a:gd name="connsiteY136" fmla="*/ 348219 h 1154323"/>
                <a:gd name="connsiteX137" fmla="*/ 361429 w 900505"/>
                <a:gd name="connsiteY137" fmla="*/ 347841 h 1154323"/>
                <a:gd name="connsiteX138" fmla="*/ 369324 w 900505"/>
                <a:gd name="connsiteY138" fmla="*/ 359413 h 1154323"/>
                <a:gd name="connsiteX139" fmla="*/ 391761 w 900505"/>
                <a:gd name="connsiteY139" fmla="*/ 401978 h 1154323"/>
                <a:gd name="connsiteX140" fmla="*/ 401589 w 900505"/>
                <a:gd name="connsiteY140" fmla="*/ 413856 h 1154323"/>
                <a:gd name="connsiteX141" fmla="*/ 410969 w 900505"/>
                <a:gd name="connsiteY141" fmla="*/ 414822 h 1154323"/>
                <a:gd name="connsiteX142" fmla="*/ 413774 w 900505"/>
                <a:gd name="connsiteY142" fmla="*/ 407516 h 1154323"/>
                <a:gd name="connsiteX143" fmla="*/ 410309 w 900505"/>
                <a:gd name="connsiteY143" fmla="*/ 394766 h 1154323"/>
                <a:gd name="connsiteX144" fmla="*/ 336918 w 900505"/>
                <a:gd name="connsiteY144" fmla="*/ 269100 h 1154323"/>
                <a:gd name="connsiteX145" fmla="*/ 275687 w 900505"/>
                <a:gd name="connsiteY145" fmla="*/ 219465 h 1154323"/>
                <a:gd name="connsiteX146" fmla="*/ 220608 w 900505"/>
                <a:gd name="connsiteY146" fmla="*/ 210839 h 1154323"/>
                <a:gd name="connsiteX147" fmla="*/ 205831 w 900505"/>
                <a:gd name="connsiteY147" fmla="*/ 209354 h 1154323"/>
                <a:gd name="connsiteX148" fmla="*/ 205312 w 900505"/>
                <a:gd name="connsiteY148" fmla="*/ 207092 h 1154323"/>
                <a:gd name="connsiteX149" fmla="*/ 211134 w 900505"/>
                <a:gd name="connsiteY149" fmla="*/ 202025 h 1154323"/>
                <a:gd name="connsiteX150" fmla="*/ 242008 w 900505"/>
                <a:gd name="connsiteY150" fmla="*/ 193304 h 1154323"/>
                <a:gd name="connsiteX151" fmla="*/ 307669 w 900505"/>
                <a:gd name="connsiteY151" fmla="*/ 198089 h 1154323"/>
                <a:gd name="connsiteX152" fmla="*/ 348442 w 900505"/>
                <a:gd name="connsiteY152" fmla="*/ 210721 h 1154323"/>
                <a:gd name="connsiteX153" fmla="*/ 358836 w 900505"/>
                <a:gd name="connsiteY153" fmla="*/ 226536 h 1154323"/>
                <a:gd name="connsiteX154" fmla="*/ 332251 w 900505"/>
                <a:gd name="connsiteY154" fmla="*/ 220974 h 1154323"/>
                <a:gd name="connsiteX155" fmla="*/ 330531 w 900505"/>
                <a:gd name="connsiteY155" fmla="*/ 223142 h 1154323"/>
                <a:gd name="connsiteX156" fmla="*/ 339604 w 900505"/>
                <a:gd name="connsiteY156" fmla="*/ 239569 h 1154323"/>
                <a:gd name="connsiteX157" fmla="*/ 390559 w 900505"/>
                <a:gd name="connsiteY157" fmla="*/ 317863 h 1154323"/>
                <a:gd name="connsiteX158" fmla="*/ 438591 w 900505"/>
                <a:gd name="connsiteY158" fmla="*/ 432758 h 1154323"/>
                <a:gd name="connsiteX159" fmla="*/ 450847 w 900505"/>
                <a:gd name="connsiteY159" fmla="*/ 543906 h 1154323"/>
                <a:gd name="connsiteX160" fmla="*/ 448325 w 900505"/>
                <a:gd name="connsiteY160" fmla="*/ 567427 h 1154323"/>
                <a:gd name="connsiteX161" fmla="*/ 445096 w 900505"/>
                <a:gd name="connsiteY161" fmla="*/ 572022 h 1154323"/>
                <a:gd name="connsiteX162" fmla="*/ 440194 w 900505"/>
                <a:gd name="connsiteY162" fmla="*/ 568252 h 1154323"/>
                <a:gd name="connsiteX163" fmla="*/ 434844 w 900505"/>
                <a:gd name="connsiteY163" fmla="*/ 553757 h 1154323"/>
                <a:gd name="connsiteX164" fmla="*/ 428598 w 900505"/>
                <a:gd name="connsiteY164" fmla="*/ 482180 h 1154323"/>
                <a:gd name="connsiteX165" fmla="*/ 424167 w 900505"/>
                <a:gd name="connsiteY165" fmla="*/ 443976 h 1154323"/>
                <a:gd name="connsiteX166" fmla="*/ 409296 w 900505"/>
                <a:gd name="connsiteY166" fmla="*/ 429482 h 1154323"/>
                <a:gd name="connsiteX167" fmla="*/ 391997 w 900505"/>
                <a:gd name="connsiteY167" fmla="*/ 420926 h 1154323"/>
                <a:gd name="connsiteX168" fmla="*/ 375452 w 900505"/>
                <a:gd name="connsiteY168" fmla="*/ 396698 h 1154323"/>
                <a:gd name="connsiteX169" fmla="*/ 361806 w 900505"/>
                <a:gd name="connsiteY169" fmla="*/ 368794 h 1154323"/>
                <a:gd name="connsiteX170" fmla="*/ 355819 w 900505"/>
                <a:gd name="connsiteY170" fmla="*/ 364009 h 1154323"/>
                <a:gd name="connsiteX171" fmla="*/ 352779 w 900505"/>
                <a:gd name="connsiteY171" fmla="*/ 370750 h 1154323"/>
                <a:gd name="connsiteX172" fmla="*/ 355395 w 900505"/>
                <a:gd name="connsiteY172" fmla="*/ 405372 h 1154323"/>
                <a:gd name="connsiteX173" fmla="*/ 366496 w 900505"/>
                <a:gd name="connsiteY173" fmla="*/ 504782 h 1154323"/>
                <a:gd name="connsiteX174" fmla="*/ 369890 w 900505"/>
                <a:gd name="connsiteY174" fmla="*/ 522152 h 1154323"/>
                <a:gd name="connsiteX175" fmla="*/ 376536 w 900505"/>
                <a:gd name="connsiteY175" fmla="*/ 529081 h 1154323"/>
                <a:gd name="connsiteX176" fmla="*/ 382664 w 900505"/>
                <a:gd name="connsiteY176" fmla="*/ 522482 h 1154323"/>
                <a:gd name="connsiteX177" fmla="*/ 386034 w 900505"/>
                <a:gd name="connsiteY177" fmla="*/ 494789 h 1154323"/>
                <a:gd name="connsiteX178" fmla="*/ 384290 w 900505"/>
                <a:gd name="connsiteY178" fmla="*/ 461464 h 1154323"/>
                <a:gd name="connsiteX179" fmla="*/ 386482 w 900505"/>
                <a:gd name="connsiteY179" fmla="*/ 452178 h 1154323"/>
                <a:gd name="connsiteX180" fmla="*/ 389121 w 900505"/>
                <a:gd name="connsiteY180" fmla="*/ 451824 h 1154323"/>
                <a:gd name="connsiteX181" fmla="*/ 394518 w 900505"/>
                <a:gd name="connsiteY181" fmla="*/ 460733 h 1154323"/>
                <a:gd name="connsiteX182" fmla="*/ 400434 w 900505"/>
                <a:gd name="connsiteY182" fmla="*/ 491207 h 1154323"/>
                <a:gd name="connsiteX183" fmla="*/ 405572 w 900505"/>
                <a:gd name="connsiteY183" fmla="*/ 602426 h 1154323"/>
                <a:gd name="connsiteX184" fmla="*/ 400340 w 900505"/>
                <a:gd name="connsiteY184" fmla="*/ 683783 h 1154323"/>
                <a:gd name="connsiteX185" fmla="*/ 392374 w 900505"/>
                <a:gd name="connsiteY185" fmla="*/ 714516 h 1154323"/>
                <a:gd name="connsiteX186" fmla="*/ 393128 w 900505"/>
                <a:gd name="connsiteY186" fmla="*/ 722105 h 1154323"/>
                <a:gd name="connsiteX187" fmla="*/ 400104 w 900505"/>
                <a:gd name="connsiteY187" fmla="*/ 720809 h 1154323"/>
                <a:gd name="connsiteX188" fmla="*/ 412242 w 900505"/>
                <a:gd name="connsiteY188" fmla="*/ 715129 h 1154323"/>
                <a:gd name="connsiteX189" fmla="*/ 407811 w 900505"/>
                <a:gd name="connsiteY189" fmla="*/ 731367 h 1154323"/>
                <a:gd name="connsiteX190" fmla="*/ 410945 w 900505"/>
                <a:gd name="connsiteY190" fmla="*/ 739004 h 1154323"/>
                <a:gd name="connsiteX191" fmla="*/ 418794 w 900505"/>
                <a:gd name="connsiteY191" fmla="*/ 736529 h 1154323"/>
                <a:gd name="connsiteX192" fmla="*/ 424097 w 900505"/>
                <a:gd name="connsiteY192" fmla="*/ 724485 h 1154323"/>
                <a:gd name="connsiteX193" fmla="*/ 427537 w 900505"/>
                <a:gd name="connsiteY193" fmla="*/ 683925 h 1154323"/>
                <a:gd name="connsiteX194" fmla="*/ 433571 w 900505"/>
                <a:gd name="connsiteY194" fmla="*/ 620550 h 1154323"/>
                <a:gd name="connsiteX195" fmla="*/ 454712 w 900505"/>
                <a:gd name="connsiteY195" fmla="*/ 596180 h 1154323"/>
                <a:gd name="connsiteX196" fmla="*/ 463809 w 900505"/>
                <a:gd name="connsiteY196" fmla="*/ 593069 h 1154323"/>
                <a:gd name="connsiteX197" fmla="*/ 477761 w 900505"/>
                <a:gd name="connsiteY197" fmla="*/ 574851 h 1154323"/>
                <a:gd name="connsiteX198" fmla="*/ 476960 w 900505"/>
                <a:gd name="connsiteY198" fmla="*/ 539333 h 1154323"/>
                <a:gd name="connsiteX199" fmla="*/ 468923 w 900505"/>
                <a:gd name="connsiteY199" fmla="*/ 476076 h 1154323"/>
                <a:gd name="connsiteX200" fmla="*/ 447759 w 900505"/>
                <a:gd name="connsiteY200" fmla="*/ 378574 h 1154323"/>
                <a:gd name="connsiteX201" fmla="*/ 416720 w 900505"/>
                <a:gd name="connsiteY201" fmla="*/ 312183 h 1154323"/>
                <a:gd name="connsiteX202" fmla="*/ 388815 w 900505"/>
                <a:gd name="connsiteY202" fmla="*/ 251966 h 1154323"/>
                <a:gd name="connsiteX203" fmla="*/ 390418 w 900505"/>
                <a:gd name="connsiteY203" fmla="*/ 250952 h 1154323"/>
                <a:gd name="connsiteX204" fmla="*/ 422494 w 900505"/>
                <a:gd name="connsiteY204" fmla="*/ 294129 h 1154323"/>
                <a:gd name="connsiteX205" fmla="*/ 462984 w 900505"/>
                <a:gd name="connsiteY205" fmla="*/ 382887 h 1154323"/>
                <a:gd name="connsiteX206" fmla="*/ 497488 w 900505"/>
                <a:gd name="connsiteY206" fmla="*/ 537542 h 1154323"/>
                <a:gd name="connsiteX207" fmla="*/ 501825 w 900505"/>
                <a:gd name="connsiteY207" fmla="*/ 553828 h 1154323"/>
                <a:gd name="connsiteX208" fmla="*/ 508942 w 900505"/>
                <a:gd name="connsiteY208" fmla="*/ 557952 h 1154323"/>
                <a:gd name="connsiteX209" fmla="*/ 529824 w 900505"/>
                <a:gd name="connsiteY209" fmla="*/ 569666 h 1154323"/>
                <a:gd name="connsiteX210" fmla="*/ 536187 w 900505"/>
                <a:gd name="connsiteY210" fmla="*/ 600752 h 1154323"/>
                <a:gd name="connsiteX211" fmla="*/ 526901 w 900505"/>
                <a:gd name="connsiteY211" fmla="*/ 738674 h 1154323"/>
                <a:gd name="connsiteX212" fmla="*/ 514881 w 900505"/>
                <a:gd name="connsiteY212" fmla="*/ 763020 h 1154323"/>
                <a:gd name="connsiteX213" fmla="*/ 506774 w 900505"/>
                <a:gd name="connsiteY213" fmla="*/ 766460 h 1154323"/>
                <a:gd name="connsiteX214" fmla="*/ 501542 w 900505"/>
                <a:gd name="connsiteY214" fmla="*/ 759531 h 1154323"/>
                <a:gd name="connsiteX215" fmla="*/ 502791 w 900505"/>
                <a:gd name="connsiteY215" fmla="*/ 742067 h 1154323"/>
                <a:gd name="connsiteX216" fmla="*/ 505266 w 900505"/>
                <a:gd name="connsiteY216" fmla="*/ 723873 h 1154323"/>
                <a:gd name="connsiteX217" fmla="*/ 498714 w 900505"/>
                <a:gd name="connsiteY217" fmla="*/ 714092 h 1154323"/>
                <a:gd name="connsiteX218" fmla="*/ 485845 w 900505"/>
                <a:gd name="connsiteY218" fmla="*/ 719206 h 1154323"/>
                <a:gd name="connsiteX219" fmla="*/ 482970 w 900505"/>
                <a:gd name="connsiteY219" fmla="*/ 726583 h 1154323"/>
                <a:gd name="connsiteX220" fmla="*/ 468546 w 900505"/>
                <a:gd name="connsiteY220" fmla="*/ 740300 h 1154323"/>
                <a:gd name="connsiteX221" fmla="*/ 452237 w 900505"/>
                <a:gd name="connsiteY221" fmla="*/ 747653 h 1154323"/>
                <a:gd name="connsiteX222" fmla="*/ 420161 w 900505"/>
                <a:gd name="connsiteY222" fmla="*/ 787271 h 1154323"/>
                <a:gd name="connsiteX223" fmla="*/ 398855 w 900505"/>
                <a:gd name="connsiteY223" fmla="*/ 812796 h 1154323"/>
                <a:gd name="connsiteX224" fmla="*/ 391737 w 900505"/>
                <a:gd name="connsiteY224" fmla="*/ 815270 h 1154323"/>
                <a:gd name="connsiteX225" fmla="*/ 390488 w 900505"/>
                <a:gd name="connsiteY225" fmla="*/ 807728 h 1154323"/>
                <a:gd name="connsiteX226" fmla="*/ 398973 w 900505"/>
                <a:gd name="connsiteY226" fmla="*/ 786470 h 1154323"/>
                <a:gd name="connsiteX227" fmla="*/ 394848 w 900505"/>
                <a:gd name="connsiteY227" fmla="*/ 742869 h 1154323"/>
                <a:gd name="connsiteX228" fmla="*/ 377266 w 900505"/>
                <a:gd name="connsiteY228" fmla="*/ 732805 h 1154323"/>
                <a:gd name="connsiteX229" fmla="*/ 363243 w 900505"/>
                <a:gd name="connsiteY229" fmla="*/ 747512 h 1154323"/>
                <a:gd name="connsiteX230" fmla="*/ 364681 w 900505"/>
                <a:gd name="connsiteY230" fmla="*/ 760639 h 1154323"/>
                <a:gd name="connsiteX231" fmla="*/ 375829 w 900505"/>
                <a:gd name="connsiteY231" fmla="*/ 759885 h 1154323"/>
                <a:gd name="connsiteX232" fmla="*/ 377856 w 900505"/>
                <a:gd name="connsiteY232" fmla="*/ 759037 h 1154323"/>
                <a:gd name="connsiteX233" fmla="*/ 385987 w 900505"/>
                <a:gd name="connsiteY233" fmla="*/ 759814 h 1154323"/>
                <a:gd name="connsiteX234" fmla="*/ 388155 w 900505"/>
                <a:gd name="connsiteY234" fmla="*/ 767710 h 1154323"/>
                <a:gd name="connsiteX235" fmla="*/ 374203 w 900505"/>
                <a:gd name="connsiteY235" fmla="*/ 787743 h 1154323"/>
                <a:gd name="connsiteX236" fmla="*/ 361994 w 900505"/>
                <a:gd name="connsiteY236" fmla="*/ 782416 h 1154323"/>
                <a:gd name="connsiteX237" fmla="*/ 347995 w 900505"/>
                <a:gd name="connsiteY237" fmla="*/ 776760 h 1154323"/>
                <a:gd name="connsiteX238" fmla="*/ 341537 w 900505"/>
                <a:gd name="connsiteY238" fmla="*/ 781733 h 1154323"/>
                <a:gd name="connsiteX239" fmla="*/ 254806 w 900505"/>
                <a:gd name="connsiteY239" fmla="*/ 801789 h 1154323"/>
                <a:gd name="connsiteX240" fmla="*/ 186788 w 900505"/>
                <a:gd name="connsiteY240" fmla="*/ 775322 h 1154323"/>
                <a:gd name="connsiteX241" fmla="*/ 174603 w 900505"/>
                <a:gd name="connsiteY241" fmla="*/ 769713 h 1154323"/>
                <a:gd name="connsiteX242" fmla="*/ 175074 w 900505"/>
                <a:gd name="connsiteY242" fmla="*/ 772353 h 1154323"/>
                <a:gd name="connsiteX243" fmla="*/ 178775 w 900505"/>
                <a:gd name="connsiteY243" fmla="*/ 776996 h 1154323"/>
                <a:gd name="connsiteX244" fmla="*/ 234820 w 900505"/>
                <a:gd name="connsiteY244" fmla="*/ 816072 h 1154323"/>
                <a:gd name="connsiteX245" fmla="*/ 303828 w 900505"/>
                <a:gd name="connsiteY245" fmla="*/ 837448 h 1154323"/>
                <a:gd name="connsiteX246" fmla="*/ 321009 w 900505"/>
                <a:gd name="connsiteY246" fmla="*/ 830448 h 1154323"/>
                <a:gd name="connsiteX247" fmla="*/ 331190 w 900505"/>
                <a:gd name="connsiteY247" fmla="*/ 823708 h 1154323"/>
                <a:gd name="connsiteX248" fmla="*/ 374792 w 900505"/>
                <a:gd name="connsiteY248" fmla="*/ 829199 h 1154323"/>
                <a:gd name="connsiteX249" fmla="*/ 384667 w 900505"/>
                <a:gd name="connsiteY249" fmla="*/ 839876 h 1154323"/>
                <a:gd name="connsiteX250" fmla="*/ 384808 w 900505"/>
                <a:gd name="connsiteY250" fmla="*/ 845862 h 1154323"/>
                <a:gd name="connsiteX251" fmla="*/ 379458 w 900505"/>
                <a:gd name="connsiteY251" fmla="*/ 846663 h 1154323"/>
                <a:gd name="connsiteX252" fmla="*/ 368829 w 900505"/>
                <a:gd name="connsiteY252" fmla="*/ 843458 h 1154323"/>
                <a:gd name="connsiteX253" fmla="*/ 326288 w 900505"/>
                <a:gd name="connsiteY253" fmla="*/ 849279 h 1154323"/>
                <a:gd name="connsiteX254" fmla="*/ 310733 w 900505"/>
                <a:gd name="connsiteY254" fmla="*/ 855808 h 1154323"/>
                <a:gd name="connsiteX255" fmla="*/ 228551 w 900505"/>
                <a:gd name="connsiteY255" fmla="*/ 846640 h 1154323"/>
                <a:gd name="connsiteX256" fmla="*/ 212548 w 900505"/>
                <a:gd name="connsiteY256" fmla="*/ 828280 h 1154323"/>
                <a:gd name="connsiteX257" fmla="*/ 205265 w 900505"/>
                <a:gd name="connsiteY257" fmla="*/ 824603 h 1154323"/>
                <a:gd name="connsiteX258" fmla="*/ 197936 w 900505"/>
                <a:gd name="connsiteY258" fmla="*/ 824792 h 1154323"/>
                <a:gd name="connsiteX259" fmla="*/ 186010 w 900505"/>
                <a:gd name="connsiteY259" fmla="*/ 817415 h 1154323"/>
                <a:gd name="connsiteX260" fmla="*/ 101871 w 900505"/>
                <a:gd name="connsiteY260" fmla="*/ 720290 h 1154323"/>
                <a:gd name="connsiteX261" fmla="*/ 51530 w 900505"/>
                <a:gd name="connsiteY261" fmla="*/ 657410 h 1154323"/>
                <a:gd name="connsiteX262" fmla="*/ 40924 w 900505"/>
                <a:gd name="connsiteY262" fmla="*/ 650269 h 1154323"/>
                <a:gd name="connsiteX263" fmla="*/ 39203 w 900505"/>
                <a:gd name="connsiteY263" fmla="*/ 651565 h 1154323"/>
                <a:gd name="connsiteX264" fmla="*/ 40523 w 900505"/>
                <a:gd name="connsiteY264" fmla="*/ 660710 h 1154323"/>
                <a:gd name="connsiteX265" fmla="*/ 50658 w 900505"/>
                <a:gd name="connsiteY265" fmla="*/ 682110 h 1154323"/>
                <a:gd name="connsiteX266" fmla="*/ 142244 w 900505"/>
                <a:gd name="connsiteY266" fmla="*/ 796534 h 1154323"/>
                <a:gd name="connsiteX267" fmla="*/ 214999 w 900505"/>
                <a:gd name="connsiteY267" fmla="*/ 855077 h 1154323"/>
                <a:gd name="connsiteX268" fmla="*/ 258294 w 900505"/>
                <a:gd name="connsiteY268" fmla="*/ 871033 h 1154323"/>
                <a:gd name="connsiteX269" fmla="*/ 329423 w 900505"/>
                <a:gd name="connsiteY269" fmla="*/ 872235 h 1154323"/>
                <a:gd name="connsiteX270" fmla="*/ 396852 w 900505"/>
                <a:gd name="connsiteY270" fmla="*/ 842987 h 1154323"/>
                <a:gd name="connsiteX271" fmla="*/ 436258 w 900505"/>
                <a:gd name="connsiteY271" fmla="*/ 795638 h 1154323"/>
                <a:gd name="connsiteX272" fmla="*/ 459284 w 900505"/>
                <a:gd name="connsiteY272" fmla="*/ 770467 h 1154323"/>
                <a:gd name="connsiteX273" fmla="*/ 466449 w 900505"/>
                <a:gd name="connsiteY273" fmla="*/ 768534 h 1154323"/>
                <a:gd name="connsiteX274" fmla="*/ 468947 w 900505"/>
                <a:gd name="connsiteY274" fmla="*/ 774733 h 1154323"/>
                <a:gd name="connsiteX275" fmla="*/ 464045 w 900505"/>
                <a:gd name="connsiteY275" fmla="*/ 796039 h 1154323"/>
                <a:gd name="connsiteX276" fmla="*/ 389239 w 900505"/>
                <a:gd name="connsiteY276" fmla="*/ 884160 h 1154323"/>
                <a:gd name="connsiteX277" fmla="*/ 353321 w 900505"/>
                <a:gd name="connsiteY277" fmla="*/ 896227 h 1154323"/>
                <a:gd name="connsiteX278" fmla="*/ 276300 w 900505"/>
                <a:gd name="connsiteY278" fmla="*/ 893211 h 1154323"/>
                <a:gd name="connsiteX279" fmla="*/ 173448 w 900505"/>
                <a:gd name="connsiteY279" fmla="*/ 858447 h 1154323"/>
                <a:gd name="connsiteX280" fmla="*/ 87990 w 900505"/>
                <a:gd name="connsiteY280" fmla="*/ 770891 h 1154323"/>
                <a:gd name="connsiteX281" fmla="*/ 40382 w 900505"/>
                <a:gd name="connsiteY281" fmla="*/ 694860 h 1154323"/>
                <a:gd name="connsiteX282" fmla="*/ 21787 w 900505"/>
                <a:gd name="connsiteY282" fmla="*/ 674120 h 1154323"/>
                <a:gd name="connsiteX283" fmla="*/ 17026 w 900505"/>
                <a:gd name="connsiteY283" fmla="*/ 660521 h 1154323"/>
                <a:gd name="connsiteX284" fmla="*/ 599 w 900505"/>
                <a:gd name="connsiteY284" fmla="*/ 608954 h 1154323"/>
                <a:gd name="connsiteX285" fmla="*/ 33 w 900505"/>
                <a:gd name="connsiteY285" fmla="*/ 614917 h 1154323"/>
                <a:gd name="connsiteX286" fmla="*/ 13703 w 900505"/>
                <a:gd name="connsiteY286" fmla="*/ 678433 h 1154323"/>
                <a:gd name="connsiteX287" fmla="*/ 197276 w 900505"/>
                <a:gd name="connsiteY287" fmla="*/ 893918 h 1154323"/>
                <a:gd name="connsiteX288" fmla="*/ 360439 w 900505"/>
                <a:gd name="connsiteY288" fmla="*/ 916991 h 1154323"/>
                <a:gd name="connsiteX289" fmla="*/ 444954 w 900505"/>
                <a:gd name="connsiteY289" fmla="*/ 861794 h 1154323"/>
                <a:gd name="connsiteX290" fmla="*/ 499044 w 900505"/>
                <a:gd name="connsiteY290" fmla="*/ 824556 h 1154323"/>
                <a:gd name="connsiteX291" fmla="*/ 522588 w 900505"/>
                <a:gd name="connsiteY291" fmla="*/ 794083 h 1154323"/>
                <a:gd name="connsiteX292" fmla="*/ 514339 w 900505"/>
                <a:gd name="connsiteY292" fmla="*/ 799008 h 1154323"/>
                <a:gd name="connsiteX293" fmla="*/ 494188 w 900505"/>
                <a:gd name="connsiteY293" fmla="*/ 814210 h 1154323"/>
                <a:gd name="connsiteX294" fmla="*/ 483559 w 900505"/>
                <a:gd name="connsiteY294" fmla="*/ 809661 h 1154323"/>
                <a:gd name="connsiteX295" fmla="*/ 483371 w 900505"/>
                <a:gd name="connsiteY295" fmla="*/ 796369 h 1154323"/>
                <a:gd name="connsiteX296" fmla="*/ 500411 w 900505"/>
                <a:gd name="connsiteY296" fmla="*/ 783005 h 1154323"/>
                <a:gd name="connsiteX297" fmla="*/ 514292 w 900505"/>
                <a:gd name="connsiteY297" fmla="*/ 785244 h 1154323"/>
                <a:gd name="connsiteX298" fmla="*/ 536706 w 900505"/>
                <a:gd name="connsiteY298" fmla="*/ 768864 h 1154323"/>
                <a:gd name="connsiteX299" fmla="*/ 557823 w 900505"/>
                <a:gd name="connsiteY299" fmla="*/ 721045 h 1154323"/>
                <a:gd name="connsiteX300" fmla="*/ 576135 w 900505"/>
                <a:gd name="connsiteY300" fmla="*/ 673743 h 1154323"/>
                <a:gd name="connsiteX301" fmla="*/ 555961 w 900505"/>
                <a:gd name="connsiteY301" fmla="*/ 594247 h 1154323"/>
                <a:gd name="connsiteX302" fmla="*/ 529447 w 900505"/>
                <a:gd name="connsiteY302" fmla="*/ 523825 h 1154323"/>
                <a:gd name="connsiteX303" fmla="*/ 527137 w 900505"/>
                <a:gd name="connsiteY303" fmla="*/ 495143 h 1154323"/>
                <a:gd name="connsiteX304" fmla="*/ 531309 w 900505"/>
                <a:gd name="connsiteY304" fmla="*/ 489180 h 1154323"/>
                <a:gd name="connsiteX305" fmla="*/ 538073 w 900505"/>
                <a:gd name="connsiteY305" fmla="*/ 492220 h 1154323"/>
                <a:gd name="connsiteX306" fmla="*/ 541985 w 900505"/>
                <a:gd name="connsiteY306" fmla="*/ 499267 h 1154323"/>
                <a:gd name="connsiteX307" fmla="*/ 553604 w 900505"/>
                <a:gd name="connsiteY307" fmla="*/ 541242 h 1154323"/>
                <a:gd name="connsiteX308" fmla="*/ 571705 w 900505"/>
                <a:gd name="connsiteY308" fmla="*/ 602756 h 1154323"/>
                <a:gd name="connsiteX309" fmla="*/ 579341 w 900505"/>
                <a:gd name="connsiteY309" fmla="*/ 612583 h 1154323"/>
                <a:gd name="connsiteX310" fmla="*/ 586458 w 900505"/>
                <a:gd name="connsiteY310" fmla="*/ 614328 h 1154323"/>
                <a:gd name="connsiteX311" fmla="*/ 588886 w 900505"/>
                <a:gd name="connsiteY311" fmla="*/ 607116 h 1154323"/>
                <a:gd name="connsiteX312" fmla="*/ 587047 w 900505"/>
                <a:gd name="connsiteY312" fmla="*/ 596204 h 1154323"/>
                <a:gd name="connsiteX313" fmla="*/ 568169 w 900505"/>
                <a:gd name="connsiteY313" fmla="*/ 508671 h 1154323"/>
                <a:gd name="connsiteX314" fmla="*/ 544695 w 900505"/>
                <a:gd name="connsiteY314" fmla="*/ 438885 h 1154323"/>
                <a:gd name="connsiteX315" fmla="*/ 531709 w 900505"/>
                <a:gd name="connsiteY315" fmla="*/ 430448 h 1154323"/>
                <a:gd name="connsiteX316" fmla="*/ 527184 w 900505"/>
                <a:gd name="connsiteY316" fmla="*/ 446003 h 1154323"/>
                <a:gd name="connsiteX317" fmla="*/ 528928 w 900505"/>
                <a:gd name="connsiteY317" fmla="*/ 452414 h 1154323"/>
                <a:gd name="connsiteX318" fmla="*/ 529894 w 900505"/>
                <a:gd name="connsiteY318" fmla="*/ 456703 h 1154323"/>
                <a:gd name="connsiteX319" fmla="*/ 526076 w 900505"/>
                <a:gd name="connsiteY319" fmla="*/ 468935 h 1154323"/>
                <a:gd name="connsiteX320" fmla="*/ 514716 w 900505"/>
                <a:gd name="connsiteY320" fmla="*/ 463514 h 1154323"/>
                <a:gd name="connsiteX321" fmla="*/ 506091 w 900505"/>
                <a:gd name="connsiteY321" fmla="*/ 447229 h 1154323"/>
                <a:gd name="connsiteX322" fmla="*/ 486647 w 900505"/>
                <a:gd name="connsiteY322" fmla="*/ 389769 h 1154323"/>
                <a:gd name="connsiteX323" fmla="*/ 426406 w 900505"/>
                <a:gd name="connsiteY323" fmla="*/ 267922 h 1154323"/>
                <a:gd name="connsiteX324" fmla="*/ 397276 w 900505"/>
                <a:gd name="connsiteY324" fmla="*/ 242515 h 1154323"/>
                <a:gd name="connsiteX325" fmla="*/ 387212 w 900505"/>
                <a:gd name="connsiteY325" fmla="*/ 208836 h 1154323"/>
                <a:gd name="connsiteX326" fmla="*/ 410262 w 900505"/>
                <a:gd name="connsiteY326" fmla="*/ 205866 h 1154323"/>
                <a:gd name="connsiteX327" fmla="*/ 417874 w 900505"/>
                <a:gd name="connsiteY327" fmla="*/ 214964 h 1154323"/>
                <a:gd name="connsiteX328" fmla="*/ 485539 w 900505"/>
                <a:gd name="connsiteY328" fmla="*/ 333158 h 1154323"/>
                <a:gd name="connsiteX329" fmla="*/ 495956 w 900505"/>
                <a:gd name="connsiteY329" fmla="*/ 364575 h 1154323"/>
                <a:gd name="connsiteX330" fmla="*/ 525746 w 900505"/>
                <a:gd name="connsiteY330" fmla="*/ 409496 h 1154323"/>
                <a:gd name="connsiteX331" fmla="*/ 533548 w 900505"/>
                <a:gd name="connsiteY331" fmla="*/ 412866 h 1154323"/>
                <a:gd name="connsiteX332" fmla="*/ 530436 w 900505"/>
                <a:gd name="connsiteY332" fmla="*/ 401153 h 1154323"/>
                <a:gd name="connsiteX333" fmla="*/ 463927 w 900505"/>
                <a:gd name="connsiteY333" fmla="*/ 254323 h 1154323"/>
                <a:gd name="connsiteX334" fmla="*/ 437177 w 900505"/>
                <a:gd name="connsiteY334" fmla="*/ 214398 h 1154323"/>
                <a:gd name="connsiteX335" fmla="*/ 341513 w 900505"/>
                <a:gd name="connsiteY335" fmla="*/ 128798 h 1154323"/>
                <a:gd name="connsiteX336" fmla="*/ 296192 w 900505"/>
                <a:gd name="connsiteY336" fmla="*/ 113149 h 1154323"/>
                <a:gd name="connsiteX337" fmla="*/ 257799 w 900505"/>
                <a:gd name="connsiteY337" fmla="*/ 116755 h 1154323"/>
                <a:gd name="connsiteX338" fmla="*/ 217709 w 900505"/>
                <a:gd name="connsiteY338" fmla="*/ 131886 h 1154323"/>
                <a:gd name="connsiteX339" fmla="*/ 137837 w 900505"/>
                <a:gd name="connsiteY339" fmla="*/ 202802 h 1154323"/>
                <a:gd name="connsiteX340" fmla="*/ 127042 w 900505"/>
                <a:gd name="connsiteY340" fmla="*/ 216920 h 1154323"/>
                <a:gd name="connsiteX341" fmla="*/ 125463 w 900505"/>
                <a:gd name="connsiteY341" fmla="*/ 225027 h 1154323"/>
                <a:gd name="connsiteX342" fmla="*/ 124568 w 900505"/>
                <a:gd name="connsiteY342" fmla="*/ 236340 h 1154323"/>
                <a:gd name="connsiteX343" fmla="*/ 114740 w 900505"/>
                <a:gd name="connsiteY343" fmla="*/ 252838 h 1154323"/>
                <a:gd name="connsiteX344" fmla="*/ 111699 w 900505"/>
                <a:gd name="connsiteY344" fmla="*/ 266272 h 1154323"/>
                <a:gd name="connsiteX345" fmla="*/ 124143 w 900505"/>
                <a:gd name="connsiteY345" fmla="*/ 260238 h 1154323"/>
                <a:gd name="connsiteX346" fmla="*/ 150846 w 900505"/>
                <a:gd name="connsiteY346" fmla="*/ 222906 h 1154323"/>
                <a:gd name="connsiteX347" fmla="*/ 187542 w 900505"/>
                <a:gd name="connsiteY347" fmla="*/ 180365 h 1154323"/>
                <a:gd name="connsiteX348" fmla="*/ 282098 w 900505"/>
                <a:gd name="connsiteY348" fmla="*/ 141171 h 1154323"/>
                <a:gd name="connsiteX349" fmla="*/ 322565 w 900505"/>
                <a:gd name="connsiteY349" fmla="*/ 140606 h 1154323"/>
                <a:gd name="connsiteX350" fmla="*/ 365742 w 900505"/>
                <a:gd name="connsiteY350" fmla="*/ 171410 h 1154323"/>
                <a:gd name="connsiteX351" fmla="*/ 378445 w 900505"/>
                <a:gd name="connsiteY351" fmla="*/ 190382 h 1154323"/>
                <a:gd name="connsiteX352" fmla="*/ 371964 w 900505"/>
                <a:gd name="connsiteY352" fmla="*/ 199361 h 1154323"/>
                <a:gd name="connsiteX353" fmla="*/ 357163 w 900505"/>
                <a:gd name="connsiteY353" fmla="*/ 195119 h 1154323"/>
                <a:gd name="connsiteX354" fmla="*/ 325346 w 900505"/>
                <a:gd name="connsiteY354" fmla="*/ 177679 h 1154323"/>
                <a:gd name="connsiteX355" fmla="*/ 258695 w 900505"/>
                <a:gd name="connsiteY355" fmla="*/ 167049 h 1154323"/>
                <a:gd name="connsiteX356" fmla="*/ 168711 w 900505"/>
                <a:gd name="connsiteY356" fmla="*/ 244589 h 1154323"/>
                <a:gd name="connsiteX357" fmla="*/ 167415 w 900505"/>
                <a:gd name="connsiteY357" fmla="*/ 257339 h 1154323"/>
                <a:gd name="connsiteX358" fmla="*/ 162913 w 900505"/>
                <a:gd name="connsiteY358" fmla="*/ 268393 h 1154323"/>
                <a:gd name="connsiteX359" fmla="*/ 148372 w 900505"/>
                <a:gd name="connsiteY359" fmla="*/ 287389 h 1154323"/>
                <a:gd name="connsiteX360" fmla="*/ 137954 w 900505"/>
                <a:gd name="connsiteY360" fmla="*/ 331956 h 1154323"/>
                <a:gd name="connsiteX361" fmla="*/ 139180 w 900505"/>
                <a:gd name="connsiteY361" fmla="*/ 356185 h 1154323"/>
                <a:gd name="connsiteX362" fmla="*/ 150469 w 900505"/>
                <a:gd name="connsiteY362" fmla="*/ 359131 h 1154323"/>
                <a:gd name="connsiteX363" fmla="*/ 158247 w 900505"/>
                <a:gd name="connsiteY363" fmla="*/ 342091 h 1154323"/>
                <a:gd name="connsiteX364" fmla="*/ 162583 w 900505"/>
                <a:gd name="connsiteY364" fmla="*/ 317415 h 1154323"/>
                <a:gd name="connsiteX365" fmla="*/ 173472 w 900505"/>
                <a:gd name="connsiteY365" fmla="*/ 308695 h 1154323"/>
                <a:gd name="connsiteX366" fmla="*/ 180754 w 900505"/>
                <a:gd name="connsiteY366" fmla="*/ 320903 h 1154323"/>
                <a:gd name="connsiteX367" fmla="*/ 170267 w 900505"/>
                <a:gd name="connsiteY367" fmla="*/ 355171 h 1154323"/>
                <a:gd name="connsiteX368" fmla="*/ 174957 w 900505"/>
                <a:gd name="connsiteY368" fmla="*/ 384184 h 1154323"/>
                <a:gd name="connsiteX369" fmla="*/ 179552 w 900505"/>
                <a:gd name="connsiteY369" fmla="*/ 402237 h 1154323"/>
                <a:gd name="connsiteX370" fmla="*/ 180142 w 900505"/>
                <a:gd name="connsiteY370" fmla="*/ 415152 h 1154323"/>
                <a:gd name="connsiteX371" fmla="*/ 191596 w 900505"/>
                <a:gd name="connsiteY371" fmla="*/ 407705 h 1154323"/>
                <a:gd name="connsiteX372" fmla="*/ 194023 w 900505"/>
                <a:gd name="connsiteY372" fmla="*/ 402331 h 1154323"/>
                <a:gd name="connsiteX373" fmla="*/ 204464 w 900505"/>
                <a:gd name="connsiteY373" fmla="*/ 363844 h 1154323"/>
                <a:gd name="connsiteX374" fmla="*/ 216319 w 900505"/>
                <a:gd name="connsiteY374" fmla="*/ 321963 h 1154323"/>
                <a:gd name="connsiteX375" fmla="*/ 231190 w 900505"/>
                <a:gd name="connsiteY375" fmla="*/ 307045 h 1154323"/>
                <a:gd name="connsiteX376" fmla="*/ 235056 w 900505"/>
                <a:gd name="connsiteY376" fmla="*/ 298937 h 1154323"/>
                <a:gd name="connsiteX377" fmla="*/ 232322 w 900505"/>
                <a:gd name="connsiteY377" fmla="*/ 292173 h 1154323"/>
                <a:gd name="connsiteX378" fmla="*/ 239769 w 900505"/>
                <a:gd name="connsiteY378" fmla="*/ 281897 h 1154323"/>
                <a:gd name="connsiteX379" fmla="*/ 275357 w 900505"/>
                <a:gd name="connsiteY379" fmla="*/ 305442 h 1154323"/>
                <a:gd name="connsiteX380" fmla="*/ 310851 w 900505"/>
                <a:gd name="connsiteY380" fmla="*/ 378951 h 1154323"/>
                <a:gd name="connsiteX381" fmla="*/ 317639 w 900505"/>
                <a:gd name="connsiteY381" fmla="*/ 496321 h 1154323"/>
                <a:gd name="connsiteX382" fmla="*/ 305831 w 900505"/>
                <a:gd name="connsiteY382" fmla="*/ 575416 h 1154323"/>
                <a:gd name="connsiteX383" fmla="*/ 285751 w 900505"/>
                <a:gd name="connsiteY383" fmla="*/ 601719 h 1154323"/>
                <a:gd name="connsiteX384" fmla="*/ 196474 w 900505"/>
                <a:gd name="connsiteY384" fmla="*/ 581662 h 1154323"/>
                <a:gd name="connsiteX385" fmla="*/ 159920 w 900505"/>
                <a:gd name="connsiteY385" fmla="*/ 571669 h 1154323"/>
                <a:gd name="connsiteX386" fmla="*/ 149880 w 900505"/>
                <a:gd name="connsiteY386" fmla="*/ 571009 h 1154323"/>
                <a:gd name="connsiteX387" fmla="*/ 149550 w 900505"/>
                <a:gd name="connsiteY387" fmla="*/ 560804 h 1154323"/>
                <a:gd name="connsiteX388" fmla="*/ 150446 w 900505"/>
                <a:gd name="connsiteY388" fmla="*/ 539192 h 1154323"/>
                <a:gd name="connsiteX389" fmla="*/ 137177 w 900505"/>
                <a:gd name="connsiteY389" fmla="*/ 528681 h 1154323"/>
                <a:gd name="connsiteX390" fmla="*/ 125322 w 900505"/>
                <a:gd name="connsiteY390" fmla="*/ 540865 h 1154323"/>
                <a:gd name="connsiteX391" fmla="*/ 128079 w 900505"/>
                <a:gd name="connsiteY391" fmla="*/ 561110 h 1154323"/>
                <a:gd name="connsiteX392" fmla="*/ 178185 w 900505"/>
                <a:gd name="connsiteY392" fmla="*/ 635280 h 1154323"/>
                <a:gd name="connsiteX393" fmla="*/ 202649 w 900505"/>
                <a:gd name="connsiteY393" fmla="*/ 650387 h 1154323"/>
                <a:gd name="connsiteX394" fmla="*/ 212289 w 900505"/>
                <a:gd name="connsiteY394" fmla="*/ 651188 h 1154323"/>
                <a:gd name="connsiteX395" fmla="*/ 208777 w 900505"/>
                <a:gd name="connsiteY395" fmla="*/ 641643 h 1154323"/>
                <a:gd name="connsiteX396" fmla="*/ 183606 w 900505"/>
                <a:gd name="connsiteY396" fmla="*/ 619913 h 1154323"/>
                <a:gd name="connsiteX397" fmla="*/ 161570 w 900505"/>
                <a:gd name="connsiteY397" fmla="*/ 596274 h 1154323"/>
                <a:gd name="connsiteX398" fmla="*/ 160886 w 900505"/>
                <a:gd name="connsiteY398" fmla="*/ 585291 h 1154323"/>
                <a:gd name="connsiteX399" fmla="*/ 170997 w 900505"/>
                <a:gd name="connsiteY399" fmla="*/ 586965 h 1154323"/>
                <a:gd name="connsiteX400" fmla="*/ 191879 w 900505"/>
                <a:gd name="connsiteY400" fmla="*/ 602308 h 1154323"/>
                <a:gd name="connsiteX401" fmla="*/ 224167 w 900505"/>
                <a:gd name="connsiteY401" fmla="*/ 617863 h 1154323"/>
                <a:gd name="connsiteX402" fmla="*/ 236163 w 900505"/>
                <a:gd name="connsiteY402" fmla="*/ 636081 h 1154323"/>
                <a:gd name="connsiteX403" fmla="*/ 232605 w 900505"/>
                <a:gd name="connsiteY403" fmla="*/ 653357 h 1154323"/>
                <a:gd name="connsiteX404" fmla="*/ 246887 w 900505"/>
                <a:gd name="connsiteY404" fmla="*/ 664716 h 1154323"/>
                <a:gd name="connsiteX405" fmla="*/ 274014 w 900505"/>
                <a:gd name="connsiteY405" fmla="*/ 650128 h 1154323"/>
                <a:gd name="connsiteX406" fmla="*/ 307575 w 900505"/>
                <a:gd name="connsiteY406" fmla="*/ 618641 h 1154323"/>
                <a:gd name="connsiteX407" fmla="*/ 334113 w 900505"/>
                <a:gd name="connsiteY407" fmla="*/ 600116 h 1154323"/>
                <a:gd name="connsiteX408" fmla="*/ 334066 w 900505"/>
                <a:gd name="connsiteY408" fmla="*/ 608105 h 1154323"/>
                <a:gd name="connsiteX409" fmla="*/ 298761 w 900505"/>
                <a:gd name="connsiteY409" fmla="*/ 680366 h 1154323"/>
                <a:gd name="connsiteX410" fmla="*/ 286104 w 900505"/>
                <a:gd name="connsiteY410" fmla="*/ 686894 h 1154323"/>
                <a:gd name="connsiteX411" fmla="*/ 222706 w 900505"/>
                <a:gd name="connsiteY411" fmla="*/ 693823 h 1154323"/>
                <a:gd name="connsiteX412" fmla="*/ 187778 w 900505"/>
                <a:gd name="connsiteY412" fmla="*/ 682393 h 1154323"/>
                <a:gd name="connsiteX413" fmla="*/ 152472 w 900505"/>
                <a:gd name="connsiteY413" fmla="*/ 642468 h 1154323"/>
                <a:gd name="connsiteX414" fmla="*/ 94777 w 900505"/>
                <a:gd name="connsiteY414" fmla="*/ 543128 h 1154323"/>
                <a:gd name="connsiteX415" fmla="*/ 82357 w 900505"/>
                <a:gd name="connsiteY415" fmla="*/ 516307 h 1154323"/>
                <a:gd name="connsiteX416" fmla="*/ 65105 w 900505"/>
                <a:gd name="connsiteY416" fmla="*/ 416071 h 1154323"/>
                <a:gd name="connsiteX417" fmla="*/ 67792 w 900505"/>
                <a:gd name="connsiteY417" fmla="*/ 326324 h 1154323"/>
                <a:gd name="connsiteX418" fmla="*/ 99043 w 900505"/>
                <a:gd name="connsiteY418" fmla="*/ 220761 h 1154323"/>
                <a:gd name="connsiteX419" fmla="*/ 264304 w 900505"/>
                <a:gd name="connsiteY419" fmla="*/ 96957 h 1154323"/>
                <a:gd name="connsiteX420" fmla="*/ 372364 w 900505"/>
                <a:gd name="connsiteY420" fmla="*/ 120502 h 1154323"/>
                <a:gd name="connsiteX421" fmla="*/ 485586 w 900505"/>
                <a:gd name="connsiteY421" fmla="*/ 255407 h 1154323"/>
                <a:gd name="connsiteX422" fmla="*/ 576866 w 900505"/>
                <a:gd name="connsiteY422" fmla="*/ 473790 h 1154323"/>
                <a:gd name="connsiteX423" fmla="*/ 591502 w 900505"/>
                <a:gd name="connsiteY423" fmla="*/ 537047 h 1154323"/>
                <a:gd name="connsiteX424" fmla="*/ 603498 w 900505"/>
                <a:gd name="connsiteY424" fmla="*/ 571622 h 1154323"/>
                <a:gd name="connsiteX425" fmla="*/ 614528 w 900505"/>
                <a:gd name="connsiteY425" fmla="*/ 592338 h 1154323"/>
                <a:gd name="connsiteX426" fmla="*/ 628858 w 900505"/>
                <a:gd name="connsiteY426" fmla="*/ 707328 h 1154323"/>
                <a:gd name="connsiteX427" fmla="*/ 624851 w 900505"/>
                <a:gd name="connsiteY427" fmla="*/ 732852 h 1154323"/>
                <a:gd name="connsiteX428" fmla="*/ 617945 w 900505"/>
                <a:gd name="connsiteY428" fmla="*/ 739569 h 1154323"/>
                <a:gd name="connsiteX429" fmla="*/ 609178 w 900505"/>
                <a:gd name="connsiteY429" fmla="*/ 731226 h 1154323"/>
                <a:gd name="connsiteX430" fmla="*/ 609862 w 900505"/>
                <a:gd name="connsiteY430" fmla="*/ 718122 h 1154323"/>
                <a:gd name="connsiteX431" fmla="*/ 612925 w 900505"/>
                <a:gd name="connsiteY431" fmla="*/ 697005 h 1154323"/>
                <a:gd name="connsiteX432" fmla="*/ 606798 w 900505"/>
                <a:gd name="connsiteY432" fmla="*/ 687153 h 1154323"/>
                <a:gd name="connsiteX433" fmla="*/ 596640 w 900505"/>
                <a:gd name="connsiteY433" fmla="*/ 693163 h 1154323"/>
                <a:gd name="connsiteX434" fmla="*/ 591054 w 900505"/>
                <a:gd name="connsiteY434" fmla="*/ 714375 h 1154323"/>
                <a:gd name="connsiteX435" fmla="*/ 582522 w 900505"/>
                <a:gd name="connsiteY435" fmla="*/ 795473 h 1154323"/>
                <a:gd name="connsiteX436" fmla="*/ 579011 w 900505"/>
                <a:gd name="connsiteY436" fmla="*/ 836741 h 1154323"/>
                <a:gd name="connsiteX437" fmla="*/ 588414 w 900505"/>
                <a:gd name="connsiteY437" fmla="*/ 842586 h 1154323"/>
                <a:gd name="connsiteX438" fmla="*/ 601542 w 900505"/>
                <a:gd name="connsiteY438" fmla="*/ 850788 h 1154323"/>
                <a:gd name="connsiteX439" fmla="*/ 601448 w 900505"/>
                <a:gd name="connsiteY439" fmla="*/ 855242 h 1154323"/>
                <a:gd name="connsiteX440" fmla="*/ 570668 w 900505"/>
                <a:gd name="connsiteY440" fmla="*/ 968134 h 1154323"/>
                <a:gd name="connsiteX441" fmla="*/ 533877 w 900505"/>
                <a:gd name="connsiteY441" fmla="*/ 1019395 h 1154323"/>
                <a:gd name="connsiteX442" fmla="*/ 529517 w 900505"/>
                <a:gd name="connsiteY442" fmla="*/ 1033960 h 1154323"/>
                <a:gd name="connsiteX443" fmla="*/ 543140 w 900505"/>
                <a:gd name="connsiteY443" fmla="*/ 1044754 h 1154323"/>
                <a:gd name="connsiteX444" fmla="*/ 557281 w 900505"/>
                <a:gd name="connsiteY444" fmla="*/ 1043435 h 1154323"/>
                <a:gd name="connsiteX445" fmla="*/ 552143 w 900505"/>
                <a:gd name="connsiteY445" fmla="*/ 1049680 h 1154323"/>
                <a:gd name="connsiteX446" fmla="*/ 501683 w 900505"/>
                <a:gd name="connsiteY446" fmla="*/ 1094578 h 1154323"/>
                <a:gd name="connsiteX447" fmla="*/ 470125 w 900505"/>
                <a:gd name="connsiteY447" fmla="*/ 1115271 h 1154323"/>
                <a:gd name="connsiteX448" fmla="*/ 459590 w 900505"/>
                <a:gd name="connsiteY448" fmla="*/ 1118264 h 1154323"/>
                <a:gd name="connsiteX449" fmla="*/ 463408 w 900505"/>
                <a:gd name="connsiteY449" fmla="*/ 1110463 h 1154323"/>
                <a:gd name="connsiteX450" fmla="*/ 481155 w 900505"/>
                <a:gd name="connsiteY450" fmla="*/ 1093635 h 1154323"/>
                <a:gd name="connsiteX451" fmla="*/ 517474 w 900505"/>
                <a:gd name="connsiteY451" fmla="*/ 1058777 h 1154323"/>
                <a:gd name="connsiteX452" fmla="*/ 522353 w 900505"/>
                <a:gd name="connsiteY452" fmla="*/ 1045061 h 1154323"/>
                <a:gd name="connsiteX453" fmla="*/ 509060 w 900505"/>
                <a:gd name="connsiteY453" fmla="*/ 1049397 h 1154323"/>
                <a:gd name="connsiteX454" fmla="*/ 478775 w 900505"/>
                <a:gd name="connsiteY454" fmla="*/ 1074497 h 1154323"/>
                <a:gd name="connsiteX455" fmla="*/ 433430 w 900505"/>
                <a:gd name="connsiteY455" fmla="*/ 1103298 h 1154323"/>
                <a:gd name="connsiteX456" fmla="*/ 416743 w 900505"/>
                <a:gd name="connsiteY456" fmla="*/ 1098514 h 1154323"/>
                <a:gd name="connsiteX457" fmla="*/ 423554 w 900505"/>
                <a:gd name="connsiteY457" fmla="*/ 1082699 h 1154323"/>
                <a:gd name="connsiteX458" fmla="*/ 429376 w 900505"/>
                <a:gd name="connsiteY458" fmla="*/ 1079470 h 1154323"/>
                <a:gd name="connsiteX459" fmla="*/ 455018 w 900505"/>
                <a:gd name="connsiteY459" fmla="*/ 1070043 h 1154323"/>
                <a:gd name="connsiteX460" fmla="*/ 478916 w 900505"/>
                <a:gd name="connsiteY460" fmla="*/ 1057104 h 1154323"/>
                <a:gd name="connsiteX461" fmla="*/ 480990 w 900505"/>
                <a:gd name="connsiteY461" fmla="*/ 1040866 h 1154323"/>
                <a:gd name="connsiteX462" fmla="*/ 468947 w 900505"/>
                <a:gd name="connsiteY462" fmla="*/ 1040276 h 1154323"/>
                <a:gd name="connsiteX463" fmla="*/ 464822 w 900505"/>
                <a:gd name="connsiteY463" fmla="*/ 1041879 h 1154323"/>
                <a:gd name="connsiteX464" fmla="*/ 412195 w 900505"/>
                <a:gd name="connsiteY464" fmla="*/ 1073649 h 1154323"/>
                <a:gd name="connsiteX465" fmla="*/ 414316 w 900505"/>
                <a:gd name="connsiteY465" fmla="*/ 1109025 h 1154323"/>
                <a:gd name="connsiteX466" fmla="*/ 442928 w 900505"/>
                <a:gd name="connsiteY466" fmla="*/ 1118028 h 1154323"/>
                <a:gd name="connsiteX467" fmla="*/ 451271 w 900505"/>
                <a:gd name="connsiteY467" fmla="*/ 1121186 h 1154323"/>
                <a:gd name="connsiteX468" fmla="*/ 448914 w 900505"/>
                <a:gd name="connsiteY468" fmla="*/ 1129576 h 1154323"/>
                <a:gd name="connsiteX469" fmla="*/ 436517 w 900505"/>
                <a:gd name="connsiteY469" fmla="*/ 1146263 h 1154323"/>
                <a:gd name="connsiteX470" fmla="*/ 432157 w 900505"/>
                <a:gd name="connsiteY470" fmla="*/ 1154323 h 1154323"/>
                <a:gd name="connsiteX471" fmla="*/ 441820 w 900505"/>
                <a:gd name="connsiteY471" fmla="*/ 1152485 h 1154323"/>
                <a:gd name="connsiteX472" fmla="*/ 476065 w 900505"/>
                <a:gd name="connsiteY472" fmla="*/ 1136835 h 1154323"/>
                <a:gd name="connsiteX473" fmla="*/ 581415 w 900505"/>
                <a:gd name="connsiteY473" fmla="*/ 1061229 h 1154323"/>
                <a:gd name="connsiteX474" fmla="*/ 588721 w 900505"/>
                <a:gd name="connsiteY474" fmla="*/ 1031179 h 1154323"/>
                <a:gd name="connsiteX475" fmla="*/ 572152 w 900505"/>
                <a:gd name="connsiteY475" fmla="*/ 1020903 h 1154323"/>
                <a:gd name="connsiteX476" fmla="*/ 566048 w 900505"/>
                <a:gd name="connsiteY476" fmla="*/ 1020432 h 1154323"/>
                <a:gd name="connsiteX477" fmla="*/ 571634 w 900505"/>
                <a:gd name="connsiteY477" fmla="*/ 1010015 h 1154323"/>
                <a:gd name="connsiteX478" fmla="*/ 583206 w 900505"/>
                <a:gd name="connsiteY478" fmla="*/ 988544 h 1154323"/>
                <a:gd name="connsiteX479" fmla="*/ 627821 w 900505"/>
                <a:gd name="connsiteY479" fmla="*/ 836859 h 1154323"/>
                <a:gd name="connsiteX480" fmla="*/ 629329 w 900505"/>
                <a:gd name="connsiteY480" fmla="*/ 794271 h 1154323"/>
                <a:gd name="connsiteX481" fmla="*/ 615306 w 900505"/>
                <a:gd name="connsiteY481" fmla="*/ 780059 h 1154323"/>
                <a:gd name="connsiteX482" fmla="*/ 604323 w 900505"/>
                <a:gd name="connsiteY482" fmla="*/ 766296 h 1154323"/>
                <a:gd name="connsiteX483" fmla="*/ 617922 w 900505"/>
                <a:gd name="connsiteY483" fmla="*/ 756633 h 1154323"/>
                <a:gd name="connsiteX484" fmla="*/ 630319 w 900505"/>
                <a:gd name="connsiteY484" fmla="*/ 747700 h 1154323"/>
                <a:gd name="connsiteX485" fmla="*/ 632558 w 900505"/>
                <a:gd name="connsiteY485" fmla="*/ 739899 h 1154323"/>
                <a:gd name="connsiteX486" fmla="*/ 628127 w 900505"/>
                <a:gd name="connsiteY486" fmla="*/ 585951 h 1154323"/>
                <a:gd name="connsiteX487" fmla="*/ 611629 w 900505"/>
                <a:gd name="connsiteY487" fmla="*/ 559744 h 1154323"/>
                <a:gd name="connsiteX488" fmla="*/ 606114 w 900505"/>
                <a:gd name="connsiteY488" fmla="*/ 552956 h 1154323"/>
                <a:gd name="connsiteX489" fmla="*/ 606303 w 900505"/>
                <a:gd name="connsiteY489" fmla="*/ 545485 h 1154323"/>
                <a:gd name="connsiteX490" fmla="*/ 613350 w 900505"/>
                <a:gd name="connsiteY490" fmla="*/ 543693 h 1154323"/>
                <a:gd name="connsiteX491" fmla="*/ 629541 w 900505"/>
                <a:gd name="connsiteY491" fmla="*/ 552249 h 1154323"/>
                <a:gd name="connsiteX492" fmla="*/ 659096 w 900505"/>
                <a:gd name="connsiteY492" fmla="*/ 613785 h 1154323"/>
                <a:gd name="connsiteX493" fmla="*/ 662466 w 900505"/>
                <a:gd name="connsiteY493" fmla="*/ 677538 h 1154323"/>
                <a:gd name="connsiteX494" fmla="*/ 668806 w 900505"/>
                <a:gd name="connsiteY494" fmla="*/ 695897 h 1154323"/>
                <a:gd name="connsiteX495" fmla="*/ 680778 w 900505"/>
                <a:gd name="connsiteY495" fmla="*/ 693493 h 1154323"/>
                <a:gd name="connsiteX496" fmla="*/ 682876 w 900505"/>
                <a:gd name="connsiteY496" fmla="*/ 679659 h 1154323"/>
                <a:gd name="connsiteX497" fmla="*/ 676654 w 900505"/>
                <a:gd name="connsiteY497" fmla="*/ 614799 h 1154323"/>
                <a:gd name="connsiteX498" fmla="*/ 635009 w 900505"/>
                <a:gd name="connsiteY498" fmla="*/ 540983 h 1154323"/>
                <a:gd name="connsiteX499" fmla="*/ 623460 w 900505"/>
                <a:gd name="connsiteY499" fmla="*/ 529435 h 1154323"/>
                <a:gd name="connsiteX500" fmla="*/ 604040 w 900505"/>
                <a:gd name="connsiteY500" fmla="*/ 492574 h 1154323"/>
                <a:gd name="connsiteX501" fmla="*/ 594330 w 900505"/>
                <a:gd name="connsiteY501" fmla="*/ 451000 h 1154323"/>
                <a:gd name="connsiteX502" fmla="*/ 569112 w 900505"/>
                <a:gd name="connsiteY502" fmla="*/ 396581 h 1154323"/>
                <a:gd name="connsiteX503" fmla="*/ 535268 w 900505"/>
                <a:gd name="connsiteY503" fmla="*/ 309001 h 1154323"/>
                <a:gd name="connsiteX504" fmla="*/ 536399 w 900505"/>
                <a:gd name="connsiteY504" fmla="*/ 270561 h 1154323"/>
                <a:gd name="connsiteX505" fmla="*/ 549645 w 900505"/>
                <a:gd name="connsiteY505" fmla="*/ 257104 h 1154323"/>
                <a:gd name="connsiteX506" fmla="*/ 563338 w 900505"/>
                <a:gd name="connsiteY506" fmla="*/ 268322 h 1154323"/>
                <a:gd name="connsiteX507" fmla="*/ 596899 w 900505"/>
                <a:gd name="connsiteY507" fmla="*/ 347700 h 1154323"/>
                <a:gd name="connsiteX508" fmla="*/ 598431 w 900505"/>
                <a:gd name="connsiteY508" fmla="*/ 357151 h 1154323"/>
                <a:gd name="connsiteX509" fmla="*/ 595673 w 900505"/>
                <a:gd name="connsiteY509" fmla="*/ 358447 h 1154323"/>
                <a:gd name="connsiteX510" fmla="*/ 542268 w 900505"/>
                <a:gd name="connsiteY510" fmla="*/ 283736 h 1154323"/>
                <a:gd name="connsiteX511" fmla="*/ 543941 w 900505"/>
                <a:gd name="connsiteY511" fmla="*/ 291655 h 1154323"/>
                <a:gd name="connsiteX512" fmla="*/ 596993 w 900505"/>
                <a:gd name="connsiteY512" fmla="*/ 409095 h 1154323"/>
                <a:gd name="connsiteX513" fmla="*/ 618440 w 900505"/>
                <a:gd name="connsiteY513" fmla="*/ 476524 h 1154323"/>
                <a:gd name="connsiteX514" fmla="*/ 647194 w 900505"/>
                <a:gd name="connsiteY514" fmla="*/ 516779 h 1154323"/>
                <a:gd name="connsiteX515" fmla="*/ 656055 w 900505"/>
                <a:gd name="connsiteY515" fmla="*/ 517674 h 1154323"/>
                <a:gd name="connsiteX516" fmla="*/ 657611 w 900505"/>
                <a:gd name="connsiteY516" fmla="*/ 509708 h 1154323"/>
                <a:gd name="connsiteX517" fmla="*/ 643588 w 900505"/>
                <a:gd name="connsiteY517" fmla="*/ 489534 h 1154323"/>
                <a:gd name="connsiteX518" fmla="*/ 634679 w 900505"/>
                <a:gd name="connsiteY518" fmla="*/ 466107 h 1154323"/>
                <a:gd name="connsiteX519" fmla="*/ 635103 w 900505"/>
                <a:gd name="connsiteY519" fmla="*/ 454323 h 1154323"/>
                <a:gd name="connsiteX520" fmla="*/ 625346 w 900505"/>
                <a:gd name="connsiteY520" fmla="*/ 402661 h 1154323"/>
                <a:gd name="connsiteX521" fmla="*/ 591101 w 900505"/>
                <a:gd name="connsiteY521" fmla="*/ 275487 h 1154323"/>
                <a:gd name="connsiteX522" fmla="*/ 580118 w 900505"/>
                <a:gd name="connsiteY522" fmla="*/ 251518 h 1154323"/>
                <a:gd name="connsiteX523" fmla="*/ 525864 w 900505"/>
                <a:gd name="connsiteY523" fmla="*/ 183759 h 1154323"/>
                <a:gd name="connsiteX524" fmla="*/ 495720 w 900505"/>
                <a:gd name="connsiteY524" fmla="*/ 140936 h 1154323"/>
                <a:gd name="connsiteX525" fmla="*/ 488414 w 900505"/>
                <a:gd name="connsiteY525" fmla="*/ 135256 h 1154323"/>
                <a:gd name="connsiteX526" fmla="*/ 469536 w 900505"/>
                <a:gd name="connsiteY526" fmla="*/ 131933 h 1154323"/>
                <a:gd name="connsiteX527" fmla="*/ 460698 w 900505"/>
                <a:gd name="connsiteY527" fmla="*/ 122953 h 1154323"/>
                <a:gd name="connsiteX528" fmla="*/ 456833 w 900505"/>
                <a:gd name="connsiteY528" fmla="*/ 110344 h 1154323"/>
                <a:gd name="connsiteX529" fmla="*/ 429942 w 900505"/>
                <a:gd name="connsiteY529" fmla="*/ 88355 h 1154323"/>
                <a:gd name="connsiteX530" fmla="*/ 401942 w 900505"/>
                <a:gd name="connsiteY530" fmla="*/ 67709 h 1154323"/>
                <a:gd name="connsiteX531" fmla="*/ 395178 w 900505"/>
                <a:gd name="connsiteY531" fmla="*/ 55430 h 1154323"/>
                <a:gd name="connsiteX532" fmla="*/ 409767 w 900505"/>
                <a:gd name="connsiteY532" fmla="*/ 54582 h 1154323"/>
                <a:gd name="connsiteX533" fmla="*/ 457941 w 900505"/>
                <a:gd name="connsiteY533" fmla="*/ 81261 h 1154323"/>
                <a:gd name="connsiteX534" fmla="*/ 572223 w 900505"/>
                <a:gd name="connsiteY534" fmla="*/ 214681 h 1154323"/>
                <a:gd name="connsiteX535" fmla="*/ 616649 w 900505"/>
                <a:gd name="connsiteY535" fmla="*/ 300422 h 1154323"/>
                <a:gd name="connsiteX536" fmla="*/ 630366 w 900505"/>
                <a:gd name="connsiteY536" fmla="*/ 326347 h 1154323"/>
                <a:gd name="connsiteX537" fmla="*/ 641349 w 900505"/>
                <a:gd name="connsiteY537" fmla="*/ 349232 h 1154323"/>
                <a:gd name="connsiteX538" fmla="*/ 644601 w 900505"/>
                <a:gd name="connsiteY538" fmla="*/ 380153 h 1154323"/>
                <a:gd name="connsiteX539" fmla="*/ 650375 w 900505"/>
                <a:gd name="connsiteY539" fmla="*/ 418829 h 1154323"/>
                <a:gd name="connsiteX540" fmla="*/ 661594 w 900505"/>
                <a:gd name="connsiteY540" fmla="*/ 429906 h 1154323"/>
                <a:gd name="connsiteX541" fmla="*/ 666920 w 900505"/>
                <a:gd name="connsiteY541" fmla="*/ 439852 h 1154323"/>
                <a:gd name="connsiteX542" fmla="*/ 665294 w 900505"/>
                <a:gd name="connsiteY542" fmla="*/ 449915 h 1154323"/>
                <a:gd name="connsiteX543" fmla="*/ 677243 w 900505"/>
                <a:gd name="connsiteY543" fmla="*/ 529623 h 1154323"/>
                <a:gd name="connsiteX544" fmla="*/ 699609 w 900505"/>
                <a:gd name="connsiteY544" fmla="*/ 617769 h 1154323"/>
                <a:gd name="connsiteX545" fmla="*/ 704724 w 900505"/>
                <a:gd name="connsiteY545" fmla="*/ 627526 h 1154323"/>
                <a:gd name="connsiteX546" fmla="*/ 708353 w 900505"/>
                <a:gd name="connsiteY546" fmla="*/ 620644 h 1154323"/>
                <a:gd name="connsiteX547" fmla="*/ 705973 w 900505"/>
                <a:gd name="connsiteY547" fmla="*/ 559437 h 1154323"/>
                <a:gd name="connsiteX548" fmla="*/ 694731 w 900505"/>
                <a:gd name="connsiteY548" fmla="*/ 511216 h 1154323"/>
                <a:gd name="connsiteX549" fmla="*/ 697135 w 900505"/>
                <a:gd name="connsiteY549" fmla="*/ 497665 h 1154323"/>
                <a:gd name="connsiteX550" fmla="*/ 706586 w 900505"/>
                <a:gd name="connsiteY550" fmla="*/ 506738 h 1154323"/>
                <a:gd name="connsiteX551" fmla="*/ 720939 w 900505"/>
                <a:gd name="connsiteY551" fmla="*/ 549373 h 1154323"/>
                <a:gd name="connsiteX552" fmla="*/ 740029 w 900505"/>
                <a:gd name="connsiteY552" fmla="*/ 667592 h 1154323"/>
                <a:gd name="connsiteX553" fmla="*/ 747288 w 900505"/>
                <a:gd name="connsiteY553" fmla="*/ 733064 h 1154323"/>
                <a:gd name="connsiteX554" fmla="*/ 757587 w 900505"/>
                <a:gd name="connsiteY554" fmla="*/ 756208 h 1154323"/>
                <a:gd name="connsiteX555" fmla="*/ 767510 w 900505"/>
                <a:gd name="connsiteY555" fmla="*/ 780578 h 1154323"/>
                <a:gd name="connsiteX556" fmla="*/ 764728 w 900505"/>
                <a:gd name="connsiteY556" fmla="*/ 840559 h 1154323"/>
                <a:gd name="connsiteX557" fmla="*/ 735622 w 900505"/>
                <a:gd name="connsiteY557" fmla="*/ 960262 h 1154323"/>
                <a:gd name="connsiteX558" fmla="*/ 725888 w 900505"/>
                <a:gd name="connsiteY558" fmla="*/ 986117 h 1154323"/>
                <a:gd name="connsiteX559" fmla="*/ 752732 w 900505"/>
                <a:gd name="connsiteY559" fmla="*/ 961087 h 1154323"/>
                <a:gd name="connsiteX560" fmla="*/ 771021 w 900505"/>
                <a:gd name="connsiteY560" fmla="*/ 927738 h 1154323"/>
                <a:gd name="connsiteX561" fmla="*/ 780943 w 900505"/>
                <a:gd name="connsiteY561" fmla="*/ 858942 h 1154323"/>
                <a:gd name="connsiteX562" fmla="*/ 784761 w 900505"/>
                <a:gd name="connsiteY562" fmla="*/ 798914 h 1154323"/>
                <a:gd name="connsiteX563" fmla="*/ 786883 w 900505"/>
                <a:gd name="connsiteY563" fmla="*/ 701577 h 1154323"/>
                <a:gd name="connsiteX564" fmla="*/ 785351 w 900505"/>
                <a:gd name="connsiteY564" fmla="*/ 690547 h 1154323"/>
                <a:gd name="connsiteX565" fmla="*/ 769701 w 900505"/>
                <a:gd name="connsiteY565" fmla="*/ 733583 h 1154323"/>
                <a:gd name="connsiteX566" fmla="*/ 759378 w 900505"/>
                <a:gd name="connsiteY566" fmla="*/ 596298 h 1154323"/>
                <a:gd name="connsiteX567" fmla="*/ 788202 w 900505"/>
                <a:gd name="connsiteY567" fmla="*/ 640418 h 1154323"/>
                <a:gd name="connsiteX568" fmla="*/ 791738 w 900505"/>
                <a:gd name="connsiteY568" fmla="*/ 639098 h 1154323"/>
                <a:gd name="connsiteX569" fmla="*/ 782310 w 900505"/>
                <a:gd name="connsiteY569" fmla="*/ 545650 h 1154323"/>
                <a:gd name="connsiteX570" fmla="*/ 784761 w 900505"/>
                <a:gd name="connsiteY570" fmla="*/ 545013 h 1154323"/>
                <a:gd name="connsiteX571" fmla="*/ 788438 w 900505"/>
                <a:gd name="connsiteY571" fmla="*/ 552508 h 1154323"/>
                <a:gd name="connsiteX572" fmla="*/ 799492 w 900505"/>
                <a:gd name="connsiteY572" fmla="*/ 578362 h 1154323"/>
                <a:gd name="connsiteX573" fmla="*/ 815589 w 900505"/>
                <a:gd name="connsiteY573" fmla="*/ 602190 h 1154323"/>
                <a:gd name="connsiteX574" fmla="*/ 832723 w 900505"/>
                <a:gd name="connsiteY574" fmla="*/ 608270 h 1154323"/>
                <a:gd name="connsiteX575" fmla="*/ 843494 w 900505"/>
                <a:gd name="connsiteY575" fmla="*/ 612748 h 1154323"/>
                <a:gd name="connsiteX576" fmla="*/ 832487 w 900505"/>
                <a:gd name="connsiteY576" fmla="*/ 644896 h 1154323"/>
                <a:gd name="connsiteX577" fmla="*/ 820915 w 900505"/>
                <a:gd name="connsiteY577" fmla="*/ 654888 h 1154323"/>
                <a:gd name="connsiteX578" fmla="*/ 812525 w 900505"/>
                <a:gd name="connsiteY578" fmla="*/ 687790 h 1154323"/>
                <a:gd name="connsiteX579" fmla="*/ 809697 w 900505"/>
                <a:gd name="connsiteY579" fmla="*/ 796628 h 1154323"/>
                <a:gd name="connsiteX580" fmla="*/ 828009 w 900505"/>
                <a:gd name="connsiteY580" fmla="*/ 841549 h 1154323"/>
                <a:gd name="connsiteX581" fmla="*/ 814787 w 900505"/>
                <a:gd name="connsiteY581" fmla="*/ 840630 h 1154323"/>
                <a:gd name="connsiteX582" fmla="*/ 800953 w 900505"/>
                <a:gd name="connsiteY582" fmla="*/ 841690 h 1154323"/>
                <a:gd name="connsiteX583" fmla="*/ 793835 w 900505"/>
                <a:gd name="connsiteY583" fmla="*/ 848172 h 1154323"/>
                <a:gd name="connsiteX584" fmla="*/ 797724 w 900505"/>
                <a:gd name="connsiteY584" fmla="*/ 857811 h 1154323"/>
                <a:gd name="connsiteX585" fmla="*/ 804889 w 900505"/>
                <a:gd name="connsiteY585" fmla="*/ 861252 h 1154323"/>
                <a:gd name="connsiteX586" fmla="*/ 815777 w 900505"/>
                <a:gd name="connsiteY586" fmla="*/ 901436 h 1154323"/>
                <a:gd name="connsiteX587" fmla="*/ 795862 w 900505"/>
                <a:gd name="connsiteY587" fmla="*/ 877043 h 1154323"/>
                <a:gd name="connsiteX588" fmla="*/ 797300 w 900505"/>
                <a:gd name="connsiteY588" fmla="*/ 887483 h 1154323"/>
                <a:gd name="connsiteX589" fmla="*/ 794660 w 900505"/>
                <a:gd name="connsiteY589" fmla="*/ 926913 h 1154323"/>
                <a:gd name="connsiteX590" fmla="*/ 767392 w 900505"/>
                <a:gd name="connsiteY590" fmla="*/ 971764 h 1154323"/>
                <a:gd name="connsiteX591" fmla="*/ 751554 w 900505"/>
                <a:gd name="connsiteY591" fmla="*/ 1000092 h 1154323"/>
                <a:gd name="connsiteX592" fmla="*/ 757776 w 900505"/>
                <a:gd name="connsiteY592" fmla="*/ 1016567 h 1154323"/>
                <a:gd name="connsiteX593" fmla="*/ 767910 w 900505"/>
                <a:gd name="connsiteY593" fmla="*/ 1023708 h 1154323"/>
                <a:gd name="connsiteX594" fmla="*/ 759261 w 900505"/>
                <a:gd name="connsiteY594" fmla="*/ 1029624 h 1154323"/>
                <a:gd name="connsiteX595" fmla="*/ 739228 w 900505"/>
                <a:gd name="connsiteY595" fmla="*/ 1059343 h 1154323"/>
                <a:gd name="connsiteX596" fmla="*/ 717757 w 900505"/>
                <a:gd name="connsiteY596" fmla="*/ 1077514 h 1154323"/>
                <a:gd name="connsiteX597" fmla="*/ 700694 w 900505"/>
                <a:gd name="connsiteY597" fmla="*/ 1070585 h 1154323"/>
                <a:gd name="connsiteX598" fmla="*/ 708306 w 900505"/>
                <a:gd name="connsiteY598" fmla="*/ 1055171 h 1154323"/>
                <a:gd name="connsiteX599" fmla="*/ 731992 w 900505"/>
                <a:gd name="connsiteY599" fmla="*/ 1034974 h 1154323"/>
                <a:gd name="connsiteX600" fmla="*/ 733713 w 900505"/>
                <a:gd name="connsiteY600" fmla="*/ 1013597 h 1154323"/>
                <a:gd name="connsiteX601" fmla="*/ 718558 w 900505"/>
                <a:gd name="connsiteY601" fmla="*/ 997241 h 1154323"/>
                <a:gd name="connsiteX602" fmla="*/ 712148 w 900505"/>
                <a:gd name="connsiteY602" fmla="*/ 956915 h 1154323"/>
                <a:gd name="connsiteX603" fmla="*/ 738898 w 900505"/>
                <a:gd name="connsiteY603" fmla="*/ 883430 h 1154323"/>
                <a:gd name="connsiteX604" fmla="*/ 751200 w 900505"/>
                <a:gd name="connsiteY604" fmla="*/ 788049 h 1154323"/>
                <a:gd name="connsiteX605" fmla="*/ 748490 w 900505"/>
                <a:gd name="connsiteY605" fmla="*/ 771339 h 1154323"/>
                <a:gd name="connsiteX606" fmla="*/ 740053 w 900505"/>
                <a:gd name="connsiteY606" fmla="*/ 770349 h 1154323"/>
                <a:gd name="connsiteX607" fmla="*/ 735150 w 900505"/>
                <a:gd name="connsiteY607" fmla="*/ 781827 h 1154323"/>
                <a:gd name="connsiteX608" fmla="*/ 730649 w 900505"/>
                <a:gd name="connsiteY608" fmla="*/ 817014 h 1154323"/>
                <a:gd name="connsiteX609" fmla="*/ 714552 w 900505"/>
                <a:gd name="connsiteY609" fmla="*/ 904099 h 1154323"/>
                <a:gd name="connsiteX610" fmla="*/ 671492 w 900505"/>
                <a:gd name="connsiteY610" fmla="*/ 1006432 h 1154323"/>
                <a:gd name="connsiteX611" fmla="*/ 661452 w 900505"/>
                <a:gd name="connsiteY611" fmla="*/ 1032216 h 1154323"/>
                <a:gd name="connsiteX612" fmla="*/ 663526 w 900505"/>
                <a:gd name="connsiteY612" fmla="*/ 1033489 h 1154323"/>
                <a:gd name="connsiteX613" fmla="*/ 672341 w 900505"/>
                <a:gd name="connsiteY613" fmla="*/ 1023944 h 1154323"/>
                <a:gd name="connsiteX614" fmla="*/ 696734 w 900505"/>
                <a:gd name="connsiteY614" fmla="*/ 1001507 h 1154323"/>
                <a:gd name="connsiteX615" fmla="*/ 706656 w 900505"/>
                <a:gd name="connsiteY615" fmla="*/ 1000964 h 1154323"/>
                <a:gd name="connsiteX616" fmla="*/ 708518 w 900505"/>
                <a:gd name="connsiteY616" fmla="*/ 1010816 h 1154323"/>
                <a:gd name="connsiteX617" fmla="*/ 703922 w 900505"/>
                <a:gd name="connsiteY617" fmla="*/ 1022388 h 1154323"/>
                <a:gd name="connsiteX618" fmla="*/ 686953 w 900505"/>
                <a:gd name="connsiteY618" fmla="*/ 1044849 h 1154323"/>
                <a:gd name="connsiteX619" fmla="*/ 663762 w 900505"/>
                <a:gd name="connsiteY619" fmla="*/ 1079188 h 1154323"/>
                <a:gd name="connsiteX620" fmla="*/ 662914 w 900505"/>
                <a:gd name="connsiteY620" fmla="*/ 1087601 h 1154323"/>
                <a:gd name="connsiteX621" fmla="*/ 671162 w 900505"/>
                <a:gd name="connsiteY621" fmla="*/ 1088120 h 1154323"/>
                <a:gd name="connsiteX622" fmla="*/ 686835 w 900505"/>
                <a:gd name="connsiteY622" fmla="*/ 1083831 h 1154323"/>
                <a:gd name="connsiteX623" fmla="*/ 696263 w 900505"/>
                <a:gd name="connsiteY623" fmla="*/ 1085198 h 1154323"/>
                <a:gd name="connsiteX624" fmla="*/ 695202 w 900505"/>
                <a:gd name="connsiteY624" fmla="*/ 1095214 h 1154323"/>
                <a:gd name="connsiteX625" fmla="*/ 674533 w 900505"/>
                <a:gd name="connsiteY625" fmla="*/ 1124132 h 1154323"/>
                <a:gd name="connsiteX626" fmla="*/ 659001 w 900505"/>
                <a:gd name="connsiteY626" fmla="*/ 1143223 h 1154323"/>
                <a:gd name="connsiteX627" fmla="*/ 666072 w 900505"/>
                <a:gd name="connsiteY627" fmla="*/ 1140394 h 1154323"/>
                <a:gd name="connsiteX628" fmla="*/ 823319 w 900505"/>
                <a:gd name="connsiteY628" fmla="*/ 993800 h 1154323"/>
                <a:gd name="connsiteX629" fmla="*/ 847571 w 900505"/>
                <a:gd name="connsiteY629" fmla="*/ 960168 h 1154323"/>
                <a:gd name="connsiteX630" fmla="*/ 848702 w 900505"/>
                <a:gd name="connsiteY630" fmla="*/ 950529 h 1154323"/>
                <a:gd name="connsiteX631" fmla="*/ 837743 w 900505"/>
                <a:gd name="connsiteY631" fmla="*/ 950034 h 1154323"/>
                <a:gd name="connsiteX632" fmla="*/ 824498 w 900505"/>
                <a:gd name="connsiteY632" fmla="*/ 966036 h 1154323"/>
                <a:gd name="connsiteX633" fmla="*/ 799303 w 900505"/>
                <a:gd name="connsiteY633" fmla="*/ 1000352 h 1154323"/>
                <a:gd name="connsiteX634" fmla="*/ 773001 w 900505"/>
                <a:gd name="connsiteY634" fmla="*/ 1008954 h 1154323"/>
                <a:gd name="connsiteX635" fmla="*/ 778539 w 900505"/>
                <a:gd name="connsiteY635" fmla="*/ 996227 h 1154323"/>
                <a:gd name="connsiteX636" fmla="*/ 801966 w 900505"/>
                <a:gd name="connsiteY636" fmla="*/ 961040 h 1154323"/>
                <a:gd name="connsiteX637" fmla="*/ 834302 w 900505"/>
                <a:gd name="connsiteY637" fmla="*/ 883500 h 1154323"/>
                <a:gd name="connsiteX638" fmla="*/ 852968 w 900505"/>
                <a:gd name="connsiteY638" fmla="*/ 867922 h 1154323"/>
                <a:gd name="connsiteX639" fmla="*/ 864752 w 900505"/>
                <a:gd name="connsiteY639" fmla="*/ 869030 h 1154323"/>
                <a:gd name="connsiteX640" fmla="*/ 891950 w 900505"/>
                <a:gd name="connsiteY640" fmla="*/ 869030 h 1154323"/>
                <a:gd name="connsiteX641" fmla="*/ 900505 w 900505"/>
                <a:gd name="connsiteY641" fmla="*/ 861794 h 1154323"/>
                <a:gd name="connsiteX642" fmla="*/ 894354 w 900505"/>
                <a:gd name="connsiteY642" fmla="*/ 849656 h 1154323"/>
                <a:gd name="connsiteX643" fmla="*/ 443917 w 900505"/>
                <a:gd name="connsiteY643" fmla="*/ 128492 h 1154323"/>
                <a:gd name="connsiteX644" fmla="*/ 510403 w 900505"/>
                <a:gd name="connsiteY644" fmla="*/ 199055 h 1154323"/>
                <a:gd name="connsiteX645" fmla="*/ 513255 w 900505"/>
                <a:gd name="connsiteY645" fmla="*/ 226111 h 1154323"/>
                <a:gd name="connsiteX646" fmla="*/ 520750 w 900505"/>
                <a:gd name="connsiteY646" fmla="*/ 234714 h 1154323"/>
                <a:gd name="connsiteX647" fmla="*/ 538544 w 900505"/>
                <a:gd name="connsiteY647" fmla="*/ 230047 h 1154323"/>
                <a:gd name="connsiteX648" fmla="*/ 547005 w 900505"/>
                <a:gd name="connsiteY648" fmla="*/ 228445 h 1154323"/>
                <a:gd name="connsiteX649" fmla="*/ 547806 w 900505"/>
                <a:gd name="connsiteY649" fmla="*/ 230259 h 1154323"/>
                <a:gd name="connsiteX650" fmla="*/ 519171 w 900505"/>
                <a:gd name="connsiteY650" fmla="*/ 261888 h 1154323"/>
                <a:gd name="connsiteX651" fmla="*/ 511440 w 900505"/>
                <a:gd name="connsiteY651" fmla="*/ 261723 h 1154323"/>
                <a:gd name="connsiteX652" fmla="*/ 504700 w 900505"/>
                <a:gd name="connsiteY652" fmla="*/ 253168 h 1154323"/>
                <a:gd name="connsiteX653" fmla="*/ 448207 w 900505"/>
                <a:gd name="connsiteY653" fmla="*/ 159531 h 1154323"/>
                <a:gd name="connsiteX654" fmla="*/ 434797 w 900505"/>
                <a:gd name="connsiteY654" fmla="*/ 135727 h 1154323"/>
                <a:gd name="connsiteX655" fmla="*/ 432345 w 900505"/>
                <a:gd name="connsiteY655" fmla="*/ 124320 h 1154323"/>
                <a:gd name="connsiteX656" fmla="*/ 443917 w 900505"/>
                <a:gd name="connsiteY656" fmla="*/ 128492 h 1154323"/>
                <a:gd name="connsiteX657" fmla="*/ 457634 w 900505"/>
                <a:gd name="connsiteY657" fmla="*/ 61511 h 1154323"/>
                <a:gd name="connsiteX658" fmla="*/ 425086 w 900505"/>
                <a:gd name="connsiteY658" fmla="*/ 34997 h 1154323"/>
                <a:gd name="connsiteX659" fmla="*/ 421928 w 900505"/>
                <a:gd name="connsiteY659" fmla="*/ 26606 h 1154323"/>
                <a:gd name="connsiteX660" fmla="*/ 431497 w 900505"/>
                <a:gd name="connsiteY660" fmla="*/ 26441 h 1154323"/>
                <a:gd name="connsiteX661" fmla="*/ 447382 w 900505"/>
                <a:gd name="connsiteY661" fmla="*/ 36576 h 1154323"/>
                <a:gd name="connsiteX662" fmla="*/ 481815 w 900505"/>
                <a:gd name="connsiteY662" fmla="*/ 47959 h 1154323"/>
                <a:gd name="connsiteX663" fmla="*/ 508801 w 900505"/>
                <a:gd name="connsiteY663" fmla="*/ 47653 h 1154323"/>
                <a:gd name="connsiteX664" fmla="*/ 517568 w 900505"/>
                <a:gd name="connsiteY664" fmla="*/ 53686 h 1154323"/>
                <a:gd name="connsiteX665" fmla="*/ 512855 w 900505"/>
                <a:gd name="connsiteY665" fmla="*/ 66389 h 1154323"/>
                <a:gd name="connsiteX666" fmla="*/ 486552 w 900505"/>
                <a:gd name="connsiteY666" fmla="*/ 73719 h 1154323"/>
                <a:gd name="connsiteX667" fmla="*/ 457634 w 900505"/>
                <a:gd name="connsiteY667" fmla="*/ 61511 h 1154323"/>
                <a:gd name="connsiteX668" fmla="*/ 867415 w 900505"/>
                <a:gd name="connsiteY668" fmla="*/ 745720 h 1154323"/>
                <a:gd name="connsiteX669" fmla="*/ 864469 w 900505"/>
                <a:gd name="connsiteY669" fmla="*/ 757787 h 1154323"/>
                <a:gd name="connsiteX670" fmla="*/ 858954 w 900505"/>
                <a:gd name="connsiteY670" fmla="*/ 801954 h 1154323"/>
                <a:gd name="connsiteX671" fmla="*/ 859049 w 900505"/>
                <a:gd name="connsiteY671" fmla="*/ 820455 h 1154323"/>
                <a:gd name="connsiteX672" fmla="*/ 854500 w 900505"/>
                <a:gd name="connsiteY672" fmla="*/ 821422 h 1154323"/>
                <a:gd name="connsiteX673" fmla="*/ 821269 w 900505"/>
                <a:gd name="connsiteY673" fmla="*/ 745061 h 1154323"/>
                <a:gd name="connsiteX674" fmla="*/ 823555 w 900505"/>
                <a:gd name="connsiteY674" fmla="*/ 742987 h 1154323"/>
                <a:gd name="connsiteX675" fmla="*/ 831238 w 900505"/>
                <a:gd name="connsiteY675" fmla="*/ 745438 h 1154323"/>
                <a:gd name="connsiteX676" fmla="*/ 853039 w 900505"/>
                <a:gd name="connsiteY676" fmla="*/ 741313 h 1154323"/>
                <a:gd name="connsiteX677" fmla="*/ 847241 w 900505"/>
                <a:gd name="connsiteY677" fmla="*/ 720149 h 1154323"/>
                <a:gd name="connsiteX678" fmla="*/ 839723 w 900505"/>
                <a:gd name="connsiteY678" fmla="*/ 665141 h 1154323"/>
                <a:gd name="connsiteX679" fmla="*/ 849480 w 900505"/>
                <a:gd name="connsiteY679" fmla="*/ 659626 h 1154323"/>
                <a:gd name="connsiteX680" fmla="*/ 856527 w 900505"/>
                <a:gd name="connsiteY680" fmla="*/ 669077 h 1154323"/>
                <a:gd name="connsiteX681" fmla="*/ 858577 w 900505"/>
                <a:gd name="connsiteY681" fmla="*/ 698066 h 1154323"/>
                <a:gd name="connsiteX682" fmla="*/ 867415 w 900505"/>
                <a:gd name="connsiteY682" fmla="*/ 745720 h 115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</a:cxnLst>
              <a:rect l="l" t="t" r="r" b="b"/>
              <a:pathLst>
                <a:path w="900505" h="1154323">
                  <a:moveTo>
                    <a:pt x="894354" y="849656"/>
                  </a:moveTo>
                  <a:cubicBezTo>
                    <a:pt x="889475" y="846993"/>
                    <a:pt x="887283" y="843835"/>
                    <a:pt x="886671" y="839027"/>
                  </a:cubicBezTo>
                  <a:cubicBezTo>
                    <a:pt x="884573" y="822859"/>
                    <a:pt x="881981" y="806715"/>
                    <a:pt x="880896" y="790477"/>
                  </a:cubicBezTo>
                  <a:cubicBezTo>
                    <a:pt x="878869" y="760592"/>
                    <a:pt x="878115" y="730637"/>
                    <a:pt x="876253" y="700752"/>
                  </a:cubicBezTo>
                  <a:cubicBezTo>
                    <a:pt x="873590" y="658023"/>
                    <a:pt x="867439" y="615695"/>
                    <a:pt x="858059" y="573955"/>
                  </a:cubicBezTo>
                  <a:cubicBezTo>
                    <a:pt x="854170" y="556727"/>
                    <a:pt x="848019" y="539993"/>
                    <a:pt x="842433" y="523213"/>
                  </a:cubicBezTo>
                  <a:cubicBezTo>
                    <a:pt x="841608" y="520714"/>
                    <a:pt x="838191" y="519065"/>
                    <a:pt x="835952" y="517014"/>
                  </a:cubicBezTo>
                  <a:cubicBezTo>
                    <a:pt x="834019" y="519630"/>
                    <a:pt x="830814" y="522034"/>
                    <a:pt x="830390" y="524862"/>
                  </a:cubicBezTo>
                  <a:cubicBezTo>
                    <a:pt x="829070" y="533583"/>
                    <a:pt x="828245" y="542492"/>
                    <a:pt x="828268" y="551306"/>
                  </a:cubicBezTo>
                  <a:cubicBezTo>
                    <a:pt x="828292" y="560356"/>
                    <a:pt x="829565" y="569406"/>
                    <a:pt x="830272" y="578433"/>
                  </a:cubicBezTo>
                  <a:cubicBezTo>
                    <a:pt x="829565" y="578551"/>
                    <a:pt x="828858" y="578645"/>
                    <a:pt x="828174" y="578763"/>
                  </a:cubicBezTo>
                  <a:cubicBezTo>
                    <a:pt x="824380" y="566602"/>
                    <a:pt x="820609" y="554441"/>
                    <a:pt x="816791" y="542279"/>
                  </a:cubicBezTo>
                  <a:cubicBezTo>
                    <a:pt x="802744" y="497570"/>
                    <a:pt x="790159" y="452414"/>
                    <a:pt x="770833" y="409496"/>
                  </a:cubicBezTo>
                  <a:cubicBezTo>
                    <a:pt x="757564" y="380036"/>
                    <a:pt x="745497" y="350010"/>
                    <a:pt x="733100" y="320149"/>
                  </a:cubicBezTo>
                  <a:cubicBezTo>
                    <a:pt x="730625" y="314186"/>
                    <a:pt x="729070" y="307823"/>
                    <a:pt x="727090" y="301648"/>
                  </a:cubicBezTo>
                  <a:cubicBezTo>
                    <a:pt x="727797" y="301318"/>
                    <a:pt x="728480" y="300964"/>
                    <a:pt x="729188" y="300634"/>
                  </a:cubicBezTo>
                  <a:cubicBezTo>
                    <a:pt x="731851" y="304664"/>
                    <a:pt x="734867" y="308482"/>
                    <a:pt x="737106" y="312725"/>
                  </a:cubicBezTo>
                  <a:cubicBezTo>
                    <a:pt x="753321" y="343269"/>
                    <a:pt x="768994" y="374120"/>
                    <a:pt x="785633" y="404452"/>
                  </a:cubicBezTo>
                  <a:cubicBezTo>
                    <a:pt x="799162" y="429128"/>
                    <a:pt x="813680" y="453262"/>
                    <a:pt x="828009" y="477490"/>
                  </a:cubicBezTo>
                  <a:cubicBezTo>
                    <a:pt x="829848" y="480578"/>
                    <a:pt x="833123" y="482817"/>
                    <a:pt x="837107" y="486800"/>
                  </a:cubicBezTo>
                  <a:cubicBezTo>
                    <a:pt x="838827" y="473861"/>
                    <a:pt x="834632" y="464481"/>
                    <a:pt x="831262" y="455171"/>
                  </a:cubicBezTo>
                  <a:cubicBezTo>
                    <a:pt x="815518" y="411664"/>
                    <a:pt x="795839" y="369854"/>
                    <a:pt x="773449" y="329458"/>
                  </a:cubicBezTo>
                  <a:cubicBezTo>
                    <a:pt x="758624" y="302708"/>
                    <a:pt x="741844" y="277019"/>
                    <a:pt x="725676" y="251023"/>
                  </a:cubicBezTo>
                  <a:cubicBezTo>
                    <a:pt x="723413" y="247370"/>
                    <a:pt x="719619" y="244660"/>
                    <a:pt x="716531" y="241525"/>
                  </a:cubicBezTo>
                  <a:cubicBezTo>
                    <a:pt x="715824" y="241973"/>
                    <a:pt x="715141" y="242421"/>
                    <a:pt x="714434" y="242868"/>
                  </a:cubicBezTo>
                  <a:cubicBezTo>
                    <a:pt x="715212" y="246639"/>
                    <a:pt x="716154" y="250363"/>
                    <a:pt x="716696" y="254181"/>
                  </a:cubicBezTo>
                  <a:cubicBezTo>
                    <a:pt x="717545" y="260003"/>
                    <a:pt x="719006" y="265942"/>
                    <a:pt x="718535" y="271716"/>
                  </a:cubicBezTo>
                  <a:cubicBezTo>
                    <a:pt x="718275" y="274898"/>
                    <a:pt x="715235" y="279234"/>
                    <a:pt x="712336" y="280554"/>
                  </a:cubicBezTo>
                  <a:cubicBezTo>
                    <a:pt x="702320" y="285079"/>
                    <a:pt x="700364" y="287742"/>
                    <a:pt x="703522" y="298490"/>
                  </a:cubicBezTo>
                  <a:cubicBezTo>
                    <a:pt x="709814" y="319772"/>
                    <a:pt x="715871" y="341124"/>
                    <a:pt x="722942" y="362147"/>
                  </a:cubicBezTo>
                  <a:cubicBezTo>
                    <a:pt x="737083" y="404240"/>
                    <a:pt x="752190" y="446097"/>
                    <a:pt x="756503" y="490689"/>
                  </a:cubicBezTo>
                  <a:cubicBezTo>
                    <a:pt x="758789" y="514280"/>
                    <a:pt x="760251" y="537990"/>
                    <a:pt x="761547" y="561653"/>
                  </a:cubicBezTo>
                  <a:cubicBezTo>
                    <a:pt x="761853" y="567450"/>
                    <a:pt x="761476" y="573908"/>
                    <a:pt x="755914" y="578457"/>
                  </a:cubicBezTo>
                  <a:cubicBezTo>
                    <a:pt x="748584" y="574167"/>
                    <a:pt x="746746" y="566838"/>
                    <a:pt x="745803" y="560026"/>
                  </a:cubicBezTo>
                  <a:cubicBezTo>
                    <a:pt x="742834" y="538744"/>
                    <a:pt x="741160" y="517273"/>
                    <a:pt x="738214" y="495991"/>
                  </a:cubicBezTo>
                  <a:cubicBezTo>
                    <a:pt x="730484" y="440158"/>
                    <a:pt x="715754" y="386328"/>
                    <a:pt x="691997" y="335067"/>
                  </a:cubicBezTo>
                  <a:cubicBezTo>
                    <a:pt x="687660" y="325711"/>
                    <a:pt x="684102" y="315930"/>
                    <a:pt x="680943" y="306126"/>
                  </a:cubicBezTo>
                  <a:cubicBezTo>
                    <a:pt x="678469" y="298466"/>
                    <a:pt x="680637" y="292008"/>
                    <a:pt x="687048" y="286258"/>
                  </a:cubicBezTo>
                  <a:cubicBezTo>
                    <a:pt x="691219" y="282534"/>
                    <a:pt x="694637" y="277019"/>
                    <a:pt x="696333" y="271669"/>
                  </a:cubicBezTo>
                  <a:cubicBezTo>
                    <a:pt x="700316" y="259178"/>
                    <a:pt x="697630" y="246757"/>
                    <a:pt x="693411" y="234667"/>
                  </a:cubicBezTo>
                  <a:cubicBezTo>
                    <a:pt x="686883" y="215930"/>
                    <a:pt x="674344" y="201483"/>
                    <a:pt x="660345" y="187884"/>
                  </a:cubicBezTo>
                  <a:cubicBezTo>
                    <a:pt x="664658" y="203957"/>
                    <a:pt x="670078" y="219512"/>
                    <a:pt x="674745" y="235279"/>
                  </a:cubicBezTo>
                  <a:cubicBezTo>
                    <a:pt x="678092" y="246592"/>
                    <a:pt x="681226" y="258070"/>
                    <a:pt x="683017" y="269689"/>
                  </a:cubicBezTo>
                  <a:cubicBezTo>
                    <a:pt x="684573" y="279753"/>
                    <a:pt x="682640" y="280837"/>
                    <a:pt x="672671" y="279588"/>
                  </a:cubicBezTo>
                  <a:cubicBezTo>
                    <a:pt x="670220" y="279281"/>
                    <a:pt x="667722" y="279234"/>
                    <a:pt x="665247" y="279281"/>
                  </a:cubicBezTo>
                  <a:cubicBezTo>
                    <a:pt x="657422" y="279423"/>
                    <a:pt x="653722" y="282463"/>
                    <a:pt x="654971" y="290146"/>
                  </a:cubicBezTo>
                  <a:cubicBezTo>
                    <a:pt x="656597" y="300021"/>
                    <a:pt x="659402" y="309826"/>
                    <a:pt x="662796" y="319277"/>
                  </a:cubicBezTo>
                  <a:cubicBezTo>
                    <a:pt x="671375" y="343175"/>
                    <a:pt x="680660" y="366814"/>
                    <a:pt x="689357" y="390665"/>
                  </a:cubicBezTo>
                  <a:cubicBezTo>
                    <a:pt x="690583" y="393988"/>
                    <a:pt x="691832" y="399314"/>
                    <a:pt x="690182" y="401294"/>
                  </a:cubicBezTo>
                  <a:cubicBezTo>
                    <a:pt x="686058" y="406244"/>
                    <a:pt x="689169" y="409519"/>
                    <a:pt x="691101" y="413173"/>
                  </a:cubicBezTo>
                  <a:cubicBezTo>
                    <a:pt x="692704" y="416213"/>
                    <a:pt x="695061" y="418852"/>
                    <a:pt x="696852" y="421822"/>
                  </a:cubicBezTo>
                  <a:cubicBezTo>
                    <a:pt x="706161" y="437165"/>
                    <a:pt x="709956" y="453710"/>
                    <a:pt x="706751" y="471480"/>
                  </a:cubicBezTo>
                  <a:cubicBezTo>
                    <a:pt x="705737" y="477066"/>
                    <a:pt x="703899" y="483406"/>
                    <a:pt x="696758" y="483477"/>
                  </a:cubicBezTo>
                  <a:cubicBezTo>
                    <a:pt x="689451" y="483524"/>
                    <a:pt x="687165" y="477608"/>
                    <a:pt x="685963" y="471457"/>
                  </a:cubicBezTo>
                  <a:cubicBezTo>
                    <a:pt x="685115" y="467097"/>
                    <a:pt x="684832" y="462595"/>
                    <a:pt x="683630" y="458353"/>
                  </a:cubicBezTo>
                  <a:cubicBezTo>
                    <a:pt x="669866" y="410227"/>
                    <a:pt x="656480" y="362006"/>
                    <a:pt x="641985" y="314092"/>
                  </a:cubicBezTo>
                  <a:cubicBezTo>
                    <a:pt x="624120" y="254982"/>
                    <a:pt x="595131" y="202166"/>
                    <a:pt x="551389" y="157811"/>
                  </a:cubicBezTo>
                  <a:cubicBezTo>
                    <a:pt x="538568" y="144825"/>
                    <a:pt x="526948" y="130495"/>
                    <a:pt x="515966" y="115859"/>
                  </a:cubicBezTo>
                  <a:cubicBezTo>
                    <a:pt x="505525" y="101907"/>
                    <a:pt x="506727" y="94506"/>
                    <a:pt x="518629" y="81897"/>
                  </a:cubicBezTo>
                  <a:cubicBezTo>
                    <a:pt x="521858" y="78480"/>
                    <a:pt x="525275" y="75204"/>
                    <a:pt x="528952" y="72305"/>
                  </a:cubicBezTo>
                  <a:cubicBezTo>
                    <a:pt x="538803" y="64480"/>
                    <a:pt x="542928" y="65541"/>
                    <a:pt x="547712" y="76854"/>
                  </a:cubicBezTo>
                  <a:cubicBezTo>
                    <a:pt x="550658" y="83783"/>
                    <a:pt x="555136" y="89651"/>
                    <a:pt x="562678" y="90971"/>
                  </a:cubicBezTo>
                  <a:cubicBezTo>
                    <a:pt x="566402" y="91631"/>
                    <a:pt x="572341" y="90311"/>
                    <a:pt x="574250" y="87672"/>
                  </a:cubicBezTo>
                  <a:cubicBezTo>
                    <a:pt x="576489" y="84631"/>
                    <a:pt x="576725" y="78716"/>
                    <a:pt x="575428" y="74874"/>
                  </a:cubicBezTo>
                  <a:cubicBezTo>
                    <a:pt x="574108" y="71032"/>
                    <a:pt x="570196" y="67733"/>
                    <a:pt x="566779" y="64999"/>
                  </a:cubicBezTo>
                  <a:cubicBezTo>
                    <a:pt x="549668" y="51282"/>
                    <a:pt x="530790" y="40606"/>
                    <a:pt x="509814" y="34054"/>
                  </a:cubicBezTo>
                  <a:cubicBezTo>
                    <a:pt x="505030" y="32569"/>
                    <a:pt x="499656" y="32852"/>
                    <a:pt x="494542" y="32475"/>
                  </a:cubicBezTo>
                  <a:cubicBezTo>
                    <a:pt x="488839" y="32050"/>
                    <a:pt x="482734" y="32993"/>
                    <a:pt x="477502" y="31249"/>
                  </a:cubicBezTo>
                  <a:cubicBezTo>
                    <a:pt x="469866" y="28680"/>
                    <a:pt x="462748" y="24414"/>
                    <a:pt x="455607" y="20549"/>
                  </a:cubicBezTo>
                  <a:cubicBezTo>
                    <a:pt x="443894" y="14233"/>
                    <a:pt x="432393" y="7540"/>
                    <a:pt x="420656" y="1270"/>
                  </a:cubicBezTo>
                  <a:cubicBezTo>
                    <a:pt x="415164" y="-1652"/>
                    <a:pt x="410545" y="823"/>
                    <a:pt x="406868" y="5088"/>
                  </a:cubicBezTo>
                  <a:cubicBezTo>
                    <a:pt x="404936" y="7304"/>
                    <a:pt x="403357" y="9873"/>
                    <a:pt x="401895" y="12442"/>
                  </a:cubicBezTo>
                  <a:cubicBezTo>
                    <a:pt x="396121" y="22670"/>
                    <a:pt x="387448" y="29340"/>
                    <a:pt x="375805" y="29529"/>
                  </a:cubicBezTo>
                  <a:cubicBezTo>
                    <a:pt x="354099" y="29906"/>
                    <a:pt x="332345" y="29387"/>
                    <a:pt x="310639" y="28657"/>
                  </a:cubicBezTo>
                  <a:cubicBezTo>
                    <a:pt x="292845" y="28067"/>
                    <a:pt x="275098" y="26182"/>
                    <a:pt x="257328" y="25711"/>
                  </a:cubicBezTo>
                  <a:cubicBezTo>
                    <a:pt x="231685" y="25051"/>
                    <a:pt x="209060" y="34619"/>
                    <a:pt x="187683" y="47841"/>
                  </a:cubicBezTo>
                  <a:cubicBezTo>
                    <a:pt x="154381" y="68440"/>
                    <a:pt x="121409" y="89510"/>
                    <a:pt x="93905" y="117792"/>
                  </a:cubicBezTo>
                  <a:cubicBezTo>
                    <a:pt x="88296" y="123542"/>
                    <a:pt x="83818" y="130519"/>
                    <a:pt x="79529" y="137377"/>
                  </a:cubicBezTo>
                  <a:cubicBezTo>
                    <a:pt x="78350" y="139262"/>
                    <a:pt x="78940" y="143410"/>
                    <a:pt x="80330" y="145319"/>
                  </a:cubicBezTo>
                  <a:cubicBezTo>
                    <a:pt x="81273" y="146592"/>
                    <a:pt x="85562" y="146710"/>
                    <a:pt x="87518" y="145720"/>
                  </a:cubicBezTo>
                  <a:cubicBezTo>
                    <a:pt x="94518" y="142138"/>
                    <a:pt x="101754" y="138603"/>
                    <a:pt x="107858" y="133724"/>
                  </a:cubicBezTo>
                  <a:cubicBezTo>
                    <a:pt x="129328" y="116566"/>
                    <a:pt x="150163" y="98654"/>
                    <a:pt x="171610" y="81450"/>
                  </a:cubicBezTo>
                  <a:cubicBezTo>
                    <a:pt x="185939" y="69972"/>
                    <a:pt x="201306" y="60097"/>
                    <a:pt x="219713" y="56161"/>
                  </a:cubicBezTo>
                  <a:cubicBezTo>
                    <a:pt x="248631" y="49962"/>
                    <a:pt x="277808" y="50528"/>
                    <a:pt x="306868" y="53898"/>
                  </a:cubicBezTo>
                  <a:cubicBezTo>
                    <a:pt x="350846" y="58989"/>
                    <a:pt x="389027" y="79352"/>
                    <a:pt x="426312" y="101577"/>
                  </a:cubicBezTo>
                  <a:cubicBezTo>
                    <a:pt x="428009" y="102590"/>
                    <a:pt x="429612" y="106385"/>
                    <a:pt x="428999" y="108035"/>
                  </a:cubicBezTo>
                  <a:cubicBezTo>
                    <a:pt x="428174" y="110250"/>
                    <a:pt x="425322" y="112819"/>
                    <a:pt x="423036" y="113149"/>
                  </a:cubicBezTo>
                  <a:cubicBezTo>
                    <a:pt x="419524" y="113667"/>
                    <a:pt x="415518" y="113031"/>
                    <a:pt x="412124" y="111805"/>
                  </a:cubicBezTo>
                  <a:cubicBezTo>
                    <a:pt x="389875" y="103769"/>
                    <a:pt x="367556" y="95873"/>
                    <a:pt x="345614" y="87035"/>
                  </a:cubicBezTo>
                  <a:cubicBezTo>
                    <a:pt x="323319" y="78056"/>
                    <a:pt x="300646" y="71268"/>
                    <a:pt x="276418" y="74520"/>
                  </a:cubicBezTo>
                  <a:cubicBezTo>
                    <a:pt x="212336" y="83123"/>
                    <a:pt x="159402" y="112560"/>
                    <a:pt x="118110" y="162218"/>
                  </a:cubicBezTo>
                  <a:cubicBezTo>
                    <a:pt x="67815" y="222694"/>
                    <a:pt x="45638" y="293517"/>
                    <a:pt x="44388" y="371245"/>
                  </a:cubicBezTo>
                  <a:cubicBezTo>
                    <a:pt x="44011" y="394931"/>
                    <a:pt x="46934" y="418664"/>
                    <a:pt x="48301" y="442397"/>
                  </a:cubicBezTo>
                  <a:cubicBezTo>
                    <a:pt x="50775" y="485810"/>
                    <a:pt x="60179" y="527219"/>
                    <a:pt x="80660" y="566107"/>
                  </a:cubicBezTo>
                  <a:cubicBezTo>
                    <a:pt x="91242" y="586211"/>
                    <a:pt x="103427" y="606904"/>
                    <a:pt x="92609" y="633583"/>
                  </a:cubicBezTo>
                  <a:cubicBezTo>
                    <a:pt x="100245" y="626041"/>
                    <a:pt x="105972" y="628987"/>
                    <a:pt x="111487" y="632687"/>
                  </a:cubicBezTo>
                  <a:cubicBezTo>
                    <a:pt x="132227" y="646640"/>
                    <a:pt x="149786" y="664127"/>
                    <a:pt x="165246" y="683547"/>
                  </a:cubicBezTo>
                  <a:cubicBezTo>
                    <a:pt x="172718" y="692928"/>
                    <a:pt x="179717" y="703109"/>
                    <a:pt x="184620" y="713974"/>
                  </a:cubicBezTo>
                  <a:cubicBezTo>
                    <a:pt x="187566" y="720479"/>
                    <a:pt x="190724" y="723967"/>
                    <a:pt x="197205" y="723873"/>
                  </a:cubicBezTo>
                  <a:cubicBezTo>
                    <a:pt x="211747" y="723684"/>
                    <a:pt x="226383" y="723826"/>
                    <a:pt x="240806" y="722270"/>
                  </a:cubicBezTo>
                  <a:cubicBezTo>
                    <a:pt x="264398" y="719748"/>
                    <a:pt x="287613" y="715082"/>
                    <a:pt x="309767" y="706102"/>
                  </a:cubicBezTo>
                  <a:cubicBezTo>
                    <a:pt x="317804" y="702850"/>
                    <a:pt x="324356" y="698160"/>
                    <a:pt x="328409" y="690123"/>
                  </a:cubicBezTo>
                  <a:cubicBezTo>
                    <a:pt x="340429" y="666319"/>
                    <a:pt x="352638" y="642633"/>
                    <a:pt x="364846" y="618947"/>
                  </a:cubicBezTo>
                  <a:cubicBezTo>
                    <a:pt x="366779" y="615200"/>
                    <a:pt x="369112" y="611641"/>
                    <a:pt x="371257" y="607988"/>
                  </a:cubicBezTo>
                  <a:cubicBezTo>
                    <a:pt x="372058" y="608176"/>
                    <a:pt x="372836" y="608365"/>
                    <a:pt x="373637" y="608553"/>
                  </a:cubicBezTo>
                  <a:cubicBezTo>
                    <a:pt x="374910" y="624085"/>
                    <a:pt x="376206" y="639616"/>
                    <a:pt x="377479" y="655124"/>
                  </a:cubicBezTo>
                  <a:cubicBezTo>
                    <a:pt x="378327" y="655148"/>
                    <a:pt x="379199" y="655171"/>
                    <a:pt x="380047" y="655195"/>
                  </a:cubicBezTo>
                  <a:cubicBezTo>
                    <a:pt x="381132" y="653050"/>
                    <a:pt x="382192" y="650929"/>
                    <a:pt x="383276" y="648784"/>
                  </a:cubicBezTo>
                  <a:cubicBezTo>
                    <a:pt x="390842" y="633818"/>
                    <a:pt x="393316" y="617627"/>
                    <a:pt x="392633" y="601247"/>
                  </a:cubicBezTo>
                  <a:cubicBezTo>
                    <a:pt x="392138" y="589534"/>
                    <a:pt x="389734" y="577773"/>
                    <a:pt x="386812" y="566366"/>
                  </a:cubicBezTo>
                  <a:cubicBezTo>
                    <a:pt x="384808" y="558612"/>
                    <a:pt x="380142" y="557505"/>
                    <a:pt x="373213" y="561723"/>
                  </a:cubicBezTo>
                  <a:cubicBezTo>
                    <a:pt x="367933" y="564905"/>
                    <a:pt x="363243" y="569053"/>
                    <a:pt x="357988" y="572235"/>
                  </a:cubicBezTo>
                  <a:cubicBezTo>
                    <a:pt x="349786" y="577208"/>
                    <a:pt x="342833" y="576595"/>
                    <a:pt x="335504" y="570396"/>
                  </a:cubicBezTo>
                  <a:cubicBezTo>
                    <a:pt x="332110" y="567545"/>
                    <a:pt x="328952" y="564316"/>
                    <a:pt x="326218" y="560828"/>
                  </a:cubicBezTo>
                  <a:cubicBezTo>
                    <a:pt x="324709" y="558895"/>
                    <a:pt x="324261" y="556114"/>
                    <a:pt x="323342" y="553710"/>
                  </a:cubicBezTo>
                  <a:cubicBezTo>
                    <a:pt x="325558" y="552909"/>
                    <a:pt x="327773" y="551495"/>
                    <a:pt x="330012" y="551471"/>
                  </a:cubicBezTo>
                  <a:cubicBezTo>
                    <a:pt x="335574" y="551400"/>
                    <a:pt x="339157" y="548761"/>
                    <a:pt x="340429" y="543741"/>
                  </a:cubicBezTo>
                  <a:cubicBezTo>
                    <a:pt x="342079" y="537307"/>
                    <a:pt x="344106" y="530684"/>
                    <a:pt x="343988" y="524179"/>
                  </a:cubicBezTo>
                  <a:cubicBezTo>
                    <a:pt x="343540" y="498937"/>
                    <a:pt x="342786" y="473696"/>
                    <a:pt x="341231" y="448525"/>
                  </a:cubicBezTo>
                  <a:cubicBezTo>
                    <a:pt x="339062" y="413620"/>
                    <a:pt x="332369" y="379494"/>
                    <a:pt x="320255" y="346616"/>
                  </a:cubicBezTo>
                  <a:cubicBezTo>
                    <a:pt x="309885" y="318452"/>
                    <a:pt x="294990" y="293092"/>
                    <a:pt x="273660" y="271598"/>
                  </a:cubicBezTo>
                  <a:cubicBezTo>
                    <a:pt x="264422" y="262289"/>
                    <a:pt x="254287" y="260498"/>
                    <a:pt x="242574" y="265070"/>
                  </a:cubicBezTo>
                  <a:cubicBezTo>
                    <a:pt x="237766" y="266955"/>
                    <a:pt x="233099" y="269288"/>
                    <a:pt x="228409" y="271480"/>
                  </a:cubicBezTo>
                  <a:cubicBezTo>
                    <a:pt x="214103" y="278197"/>
                    <a:pt x="199868" y="285056"/>
                    <a:pt x="185468" y="291584"/>
                  </a:cubicBezTo>
                  <a:cubicBezTo>
                    <a:pt x="182475" y="292951"/>
                    <a:pt x="178916" y="293045"/>
                    <a:pt x="175593" y="293729"/>
                  </a:cubicBezTo>
                  <a:cubicBezTo>
                    <a:pt x="175122" y="292904"/>
                    <a:pt x="174650" y="292102"/>
                    <a:pt x="174179" y="291278"/>
                  </a:cubicBezTo>
                  <a:cubicBezTo>
                    <a:pt x="178256" y="285574"/>
                    <a:pt x="182404" y="279894"/>
                    <a:pt x="186434" y="274120"/>
                  </a:cubicBezTo>
                  <a:cubicBezTo>
                    <a:pt x="191996" y="266154"/>
                    <a:pt x="197888" y="257740"/>
                    <a:pt x="195532" y="247653"/>
                  </a:cubicBezTo>
                  <a:cubicBezTo>
                    <a:pt x="193693" y="239805"/>
                    <a:pt x="197323" y="236576"/>
                    <a:pt x="203144" y="235279"/>
                  </a:cubicBezTo>
                  <a:cubicBezTo>
                    <a:pt x="214669" y="232687"/>
                    <a:pt x="226335" y="230283"/>
                    <a:pt x="238072" y="229317"/>
                  </a:cubicBezTo>
                  <a:cubicBezTo>
                    <a:pt x="256856" y="227761"/>
                    <a:pt x="274768" y="230849"/>
                    <a:pt x="288721" y="245131"/>
                  </a:cubicBezTo>
                  <a:cubicBezTo>
                    <a:pt x="307575" y="264457"/>
                    <a:pt x="321881" y="286894"/>
                    <a:pt x="332251" y="311782"/>
                  </a:cubicBezTo>
                  <a:cubicBezTo>
                    <a:pt x="333241" y="314162"/>
                    <a:pt x="333217" y="317038"/>
                    <a:pt x="333264" y="319701"/>
                  </a:cubicBezTo>
                  <a:cubicBezTo>
                    <a:pt x="333359" y="327596"/>
                    <a:pt x="332958" y="335492"/>
                    <a:pt x="333288" y="343387"/>
                  </a:cubicBezTo>
                  <a:cubicBezTo>
                    <a:pt x="333547" y="349326"/>
                    <a:pt x="334631" y="355218"/>
                    <a:pt x="335339" y="361110"/>
                  </a:cubicBezTo>
                  <a:cubicBezTo>
                    <a:pt x="336211" y="361322"/>
                    <a:pt x="337083" y="361535"/>
                    <a:pt x="337955" y="361747"/>
                  </a:cubicBezTo>
                  <a:cubicBezTo>
                    <a:pt x="341490" y="357222"/>
                    <a:pt x="344907" y="352602"/>
                    <a:pt x="348607" y="348219"/>
                  </a:cubicBezTo>
                  <a:cubicBezTo>
                    <a:pt x="353250" y="342727"/>
                    <a:pt x="356668" y="342491"/>
                    <a:pt x="361429" y="347841"/>
                  </a:cubicBezTo>
                  <a:cubicBezTo>
                    <a:pt x="364516" y="351306"/>
                    <a:pt x="367132" y="355313"/>
                    <a:pt x="369324" y="359413"/>
                  </a:cubicBezTo>
                  <a:cubicBezTo>
                    <a:pt x="376913" y="373531"/>
                    <a:pt x="384007" y="387931"/>
                    <a:pt x="391761" y="401978"/>
                  </a:cubicBezTo>
                  <a:cubicBezTo>
                    <a:pt x="394236" y="406432"/>
                    <a:pt x="397653" y="410698"/>
                    <a:pt x="401589" y="413856"/>
                  </a:cubicBezTo>
                  <a:cubicBezTo>
                    <a:pt x="403734" y="415577"/>
                    <a:pt x="408212" y="415789"/>
                    <a:pt x="410969" y="414822"/>
                  </a:cubicBezTo>
                  <a:cubicBezTo>
                    <a:pt x="412619" y="414233"/>
                    <a:pt x="414009" y="409967"/>
                    <a:pt x="413774" y="407516"/>
                  </a:cubicBezTo>
                  <a:cubicBezTo>
                    <a:pt x="413349" y="403180"/>
                    <a:pt x="412100" y="398749"/>
                    <a:pt x="410309" y="394766"/>
                  </a:cubicBezTo>
                  <a:cubicBezTo>
                    <a:pt x="390347" y="350269"/>
                    <a:pt x="368829" y="306621"/>
                    <a:pt x="336918" y="269100"/>
                  </a:cubicBezTo>
                  <a:cubicBezTo>
                    <a:pt x="319619" y="248761"/>
                    <a:pt x="300175" y="231061"/>
                    <a:pt x="275687" y="219465"/>
                  </a:cubicBezTo>
                  <a:cubicBezTo>
                    <a:pt x="258058" y="211122"/>
                    <a:pt x="239510" y="210439"/>
                    <a:pt x="220608" y="210839"/>
                  </a:cubicBezTo>
                  <a:cubicBezTo>
                    <a:pt x="215682" y="210934"/>
                    <a:pt x="210757" y="209896"/>
                    <a:pt x="205831" y="209354"/>
                  </a:cubicBezTo>
                  <a:cubicBezTo>
                    <a:pt x="205666" y="208600"/>
                    <a:pt x="205501" y="207846"/>
                    <a:pt x="205312" y="207092"/>
                  </a:cubicBezTo>
                  <a:cubicBezTo>
                    <a:pt x="207245" y="205395"/>
                    <a:pt x="209036" y="203486"/>
                    <a:pt x="211134" y="202025"/>
                  </a:cubicBezTo>
                  <a:cubicBezTo>
                    <a:pt x="220396" y="195543"/>
                    <a:pt x="231143" y="192904"/>
                    <a:pt x="242008" y="193304"/>
                  </a:cubicBezTo>
                  <a:cubicBezTo>
                    <a:pt x="263950" y="194106"/>
                    <a:pt x="286010" y="194954"/>
                    <a:pt x="307669" y="198089"/>
                  </a:cubicBezTo>
                  <a:cubicBezTo>
                    <a:pt x="321598" y="200116"/>
                    <a:pt x="335079" y="205796"/>
                    <a:pt x="348442" y="210721"/>
                  </a:cubicBezTo>
                  <a:cubicBezTo>
                    <a:pt x="354311" y="212890"/>
                    <a:pt x="359237" y="217344"/>
                    <a:pt x="358836" y="226536"/>
                  </a:cubicBezTo>
                  <a:cubicBezTo>
                    <a:pt x="349385" y="224556"/>
                    <a:pt x="340806" y="222765"/>
                    <a:pt x="332251" y="220974"/>
                  </a:cubicBezTo>
                  <a:cubicBezTo>
                    <a:pt x="331685" y="221704"/>
                    <a:pt x="331096" y="222411"/>
                    <a:pt x="330531" y="223142"/>
                  </a:cubicBezTo>
                  <a:cubicBezTo>
                    <a:pt x="333547" y="228633"/>
                    <a:pt x="336211" y="234337"/>
                    <a:pt x="339604" y="239569"/>
                  </a:cubicBezTo>
                  <a:cubicBezTo>
                    <a:pt x="356574" y="265682"/>
                    <a:pt x="374839" y="291018"/>
                    <a:pt x="390559" y="317863"/>
                  </a:cubicBezTo>
                  <a:cubicBezTo>
                    <a:pt x="411653" y="353875"/>
                    <a:pt x="430861" y="390971"/>
                    <a:pt x="438591" y="432758"/>
                  </a:cubicBezTo>
                  <a:cubicBezTo>
                    <a:pt x="445379" y="469524"/>
                    <a:pt x="450587" y="506456"/>
                    <a:pt x="450847" y="543906"/>
                  </a:cubicBezTo>
                  <a:cubicBezTo>
                    <a:pt x="450894" y="551754"/>
                    <a:pt x="449456" y="559626"/>
                    <a:pt x="448325" y="567427"/>
                  </a:cubicBezTo>
                  <a:cubicBezTo>
                    <a:pt x="448089" y="569077"/>
                    <a:pt x="446204" y="570491"/>
                    <a:pt x="445096" y="572022"/>
                  </a:cubicBezTo>
                  <a:cubicBezTo>
                    <a:pt x="443423" y="570797"/>
                    <a:pt x="440971" y="569901"/>
                    <a:pt x="440194" y="568252"/>
                  </a:cubicBezTo>
                  <a:cubicBezTo>
                    <a:pt x="438025" y="563609"/>
                    <a:pt x="436046" y="558730"/>
                    <a:pt x="434844" y="553757"/>
                  </a:cubicBezTo>
                  <a:cubicBezTo>
                    <a:pt x="429187" y="530236"/>
                    <a:pt x="429093" y="506220"/>
                    <a:pt x="428598" y="482180"/>
                  </a:cubicBezTo>
                  <a:cubicBezTo>
                    <a:pt x="428339" y="469406"/>
                    <a:pt x="426359" y="456609"/>
                    <a:pt x="424167" y="443976"/>
                  </a:cubicBezTo>
                  <a:cubicBezTo>
                    <a:pt x="422824" y="436222"/>
                    <a:pt x="417827" y="431367"/>
                    <a:pt x="409296" y="429482"/>
                  </a:cubicBezTo>
                  <a:cubicBezTo>
                    <a:pt x="403121" y="428115"/>
                    <a:pt x="396168" y="425357"/>
                    <a:pt x="391997" y="420926"/>
                  </a:cubicBezTo>
                  <a:cubicBezTo>
                    <a:pt x="385374" y="413880"/>
                    <a:pt x="380260" y="405207"/>
                    <a:pt x="375452" y="396698"/>
                  </a:cubicBezTo>
                  <a:cubicBezTo>
                    <a:pt x="370384" y="387695"/>
                    <a:pt x="366590" y="377985"/>
                    <a:pt x="361806" y="368794"/>
                  </a:cubicBezTo>
                  <a:cubicBezTo>
                    <a:pt x="360721" y="366720"/>
                    <a:pt x="357846" y="365588"/>
                    <a:pt x="355819" y="364009"/>
                  </a:cubicBezTo>
                  <a:cubicBezTo>
                    <a:pt x="354759" y="366272"/>
                    <a:pt x="352685" y="368558"/>
                    <a:pt x="352779" y="370750"/>
                  </a:cubicBezTo>
                  <a:cubicBezTo>
                    <a:pt x="353321" y="382298"/>
                    <a:pt x="354170" y="393870"/>
                    <a:pt x="355395" y="405372"/>
                  </a:cubicBezTo>
                  <a:cubicBezTo>
                    <a:pt x="358954" y="438532"/>
                    <a:pt x="362678" y="471645"/>
                    <a:pt x="366496" y="504782"/>
                  </a:cubicBezTo>
                  <a:cubicBezTo>
                    <a:pt x="367179" y="510651"/>
                    <a:pt x="368028" y="516614"/>
                    <a:pt x="369890" y="522152"/>
                  </a:cubicBezTo>
                  <a:cubicBezTo>
                    <a:pt x="370809" y="524886"/>
                    <a:pt x="374250" y="526795"/>
                    <a:pt x="376536" y="529081"/>
                  </a:cubicBezTo>
                  <a:cubicBezTo>
                    <a:pt x="378657" y="526889"/>
                    <a:pt x="382192" y="524980"/>
                    <a:pt x="382664" y="522482"/>
                  </a:cubicBezTo>
                  <a:cubicBezTo>
                    <a:pt x="384408" y="513361"/>
                    <a:pt x="385916" y="504052"/>
                    <a:pt x="386034" y="494789"/>
                  </a:cubicBezTo>
                  <a:cubicBezTo>
                    <a:pt x="386199" y="483689"/>
                    <a:pt x="384643" y="472565"/>
                    <a:pt x="384290" y="461464"/>
                  </a:cubicBezTo>
                  <a:cubicBezTo>
                    <a:pt x="384196" y="458400"/>
                    <a:pt x="385704" y="455265"/>
                    <a:pt x="386482" y="452178"/>
                  </a:cubicBezTo>
                  <a:cubicBezTo>
                    <a:pt x="387354" y="452060"/>
                    <a:pt x="388226" y="451942"/>
                    <a:pt x="389121" y="451824"/>
                  </a:cubicBezTo>
                  <a:cubicBezTo>
                    <a:pt x="390983" y="454771"/>
                    <a:pt x="393741" y="457504"/>
                    <a:pt x="394518" y="460733"/>
                  </a:cubicBezTo>
                  <a:cubicBezTo>
                    <a:pt x="396969" y="470797"/>
                    <a:pt x="399798" y="480955"/>
                    <a:pt x="400434" y="491207"/>
                  </a:cubicBezTo>
                  <a:cubicBezTo>
                    <a:pt x="402720" y="528256"/>
                    <a:pt x="405336" y="565353"/>
                    <a:pt x="405572" y="602426"/>
                  </a:cubicBezTo>
                  <a:cubicBezTo>
                    <a:pt x="405737" y="629553"/>
                    <a:pt x="402979" y="656750"/>
                    <a:pt x="400340" y="683783"/>
                  </a:cubicBezTo>
                  <a:cubicBezTo>
                    <a:pt x="399326" y="694177"/>
                    <a:pt x="394872" y="704217"/>
                    <a:pt x="392374" y="714516"/>
                  </a:cubicBezTo>
                  <a:cubicBezTo>
                    <a:pt x="391808" y="716849"/>
                    <a:pt x="392845" y="719560"/>
                    <a:pt x="393128" y="722105"/>
                  </a:cubicBezTo>
                  <a:cubicBezTo>
                    <a:pt x="395461" y="721704"/>
                    <a:pt x="397936" y="721657"/>
                    <a:pt x="400104" y="720809"/>
                  </a:cubicBezTo>
                  <a:cubicBezTo>
                    <a:pt x="404252" y="719159"/>
                    <a:pt x="408212" y="717062"/>
                    <a:pt x="412242" y="715129"/>
                  </a:cubicBezTo>
                  <a:cubicBezTo>
                    <a:pt x="411488" y="721516"/>
                    <a:pt x="408919" y="726277"/>
                    <a:pt x="407811" y="731367"/>
                  </a:cubicBezTo>
                  <a:cubicBezTo>
                    <a:pt x="407316" y="733724"/>
                    <a:pt x="409036" y="738108"/>
                    <a:pt x="410945" y="739004"/>
                  </a:cubicBezTo>
                  <a:cubicBezTo>
                    <a:pt x="412878" y="739899"/>
                    <a:pt x="417380" y="738438"/>
                    <a:pt x="418794" y="736529"/>
                  </a:cubicBezTo>
                  <a:cubicBezTo>
                    <a:pt x="421386" y="733112"/>
                    <a:pt x="423602" y="728704"/>
                    <a:pt x="424097" y="724485"/>
                  </a:cubicBezTo>
                  <a:cubicBezTo>
                    <a:pt x="425699" y="711028"/>
                    <a:pt x="426336" y="697453"/>
                    <a:pt x="427537" y="683925"/>
                  </a:cubicBezTo>
                  <a:cubicBezTo>
                    <a:pt x="429399" y="662784"/>
                    <a:pt x="430743" y="641572"/>
                    <a:pt x="433571" y="620550"/>
                  </a:cubicBezTo>
                  <a:cubicBezTo>
                    <a:pt x="435174" y="608600"/>
                    <a:pt x="442503" y="599857"/>
                    <a:pt x="454712" y="596180"/>
                  </a:cubicBezTo>
                  <a:cubicBezTo>
                    <a:pt x="457776" y="595261"/>
                    <a:pt x="460792" y="594177"/>
                    <a:pt x="463809" y="593069"/>
                  </a:cubicBezTo>
                  <a:cubicBezTo>
                    <a:pt x="472317" y="589958"/>
                    <a:pt x="477526" y="583877"/>
                    <a:pt x="477761" y="574851"/>
                  </a:cubicBezTo>
                  <a:cubicBezTo>
                    <a:pt x="478068" y="563019"/>
                    <a:pt x="478139" y="551094"/>
                    <a:pt x="476960" y="539333"/>
                  </a:cubicBezTo>
                  <a:cubicBezTo>
                    <a:pt x="474839" y="518193"/>
                    <a:pt x="471940" y="497123"/>
                    <a:pt x="468923" y="476076"/>
                  </a:cubicBezTo>
                  <a:cubicBezTo>
                    <a:pt x="464186" y="443081"/>
                    <a:pt x="459802" y="409802"/>
                    <a:pt x="447759" y="378574"/>
                  </a:cubicBezTo>
                  <a:cubicBezTo>
                    <a:pt x="438992" y="355831"/>
                    <a:pt x="427090" y="334313"/>
                    <a:pt x="416720" y="312183"/>
                  </a:cubicBezTo>
                  <a:cubicBezTo>
                    <a:pt x="407339" y="292150"/>
                    <a:pt x="398101" y="272046"/>
                    <a:pt x="388815" y="251966"/>
                  </a:cubicBezTo>
                  <a:cubicBezTo>
                    <a:pt x="389357" y="251636"/>
                    <a:pt x="389875" y="251282"/>
                    <a:pt x="390418" y="250952"/>
                  </a:cubicBezTo>
                  <a:cubicBezTo>
                    <a:pt x="401188" y="265305"/>
                    <a:pt x="412925" y="279022"/>
                    <a:pt x="422494" y="294129"/>
                  </a:cubicBezTo>
                  <a:cubicBezTo>
                    <a:pt x="440005" y="321775"/>
                    <a:pt x="452096" y="352131"/>
                    <a:pt x="462984" y="382887"/>
                  </a:cubicBezTo>
                  <a:cubicBezTo>
                    <a:pt x="480707" y="433017"/>
                    <a:pt x="497252" y="483453"/>
                    <a:pt x="497488" y="537542"/>
                  </a:cubicBezTo>
                  <a:cubicBezTo>
                    <a:pt x="497512" y="543010"/>
                    <a:pt x="499609" y="548714"/>
                    <a:pt x="501825" y="553828"/>
                  </a:cubicBezTo>
                  <a:cubicBezTo>
                    <a:pt x="502744" y="555925"/>
                    <a:pt x="506868" y="558400"/>
                    <a:pt x="508942" y="557952"/>
                  </a:cubicBezTo>
                  <a:cubicBezTo>
                    <a:pt x="522305" y="555030"/>
                    <a:pt x="526147" y="556538"/>
                    <a:pt x="529824" y="569666"/>
                  </a:cubicBezTo>
                  <a:cubicBezTo>
                    <a:pt x="532652" y="579824"/>
                    <a:pt x="534679" y="590288"/>
                    <a:pt x="536187" y="600752"/>
                  </a:cubicBezTo>
                  <a:cubicBezTo>
                    <a:pt x="542951" y="647370"/>
                    <a:pt x="540901" y="693493"/>
                    <a:pt x="526901" y="738674"/>
                  </a:cubicBezTo>
                  <a:cubicBezTo>
                    <a:pt x="524238" y="747229"/>
                    <a:pt x="519477" y="755242"/>
                    <a:pt x="514881" y="763020"/>
                  </a:cubicBezTo>
                  <a:cubicBezTo>
                    <a:pt x="513609" y="765164"/>
                    <a:pt x="509154" y="767050"/>
                    <a:pt x="506774" y="766460"/>
                  </a:cubicBezTo>
                  <a:cubicBezTo>
                    <a:pt x="504511" y="765918"/>
                    <a:pt x="501707" y="762077"/>
                    <a:pt x="501542" y="759531"/>
                  </a:cubicBezTo>
                  <a:cubicBezTo>
                    <a:pt x="501165" y="753757"/>
                    <a:pt x="502084" y="747865"/>
                    <a:pt x="502791" y="742067"/>
                  </a:cubicBezTo>
                  <a:cubicBezTo>
                    <a:pt x="503545" y="735963"/>
                    <a:pt x="505666" y="729859"/>
                    <a:pt x="505266" y="723873"/>
                  </a:cubicBezTo>
                  <a:cubicBezTo>
                    <a:pt x="505030" y="720290"/>
                    <a:pt x="501306" y="714351"/>
                    <a:pt x="498714" y="714092"/>
                  </a:cubicBezTo>
                  <a:cubicBezTo>
                    <a:pt x="494566" y="713691"/>
                    <a:pt x="489711" y="716637"/>
                    <a:pt x="485845" y="719206"/>
                  </a:cubicBezTo>
                  <a:cubicBezTo>
                    <a:pt x="484031" y="720408"/>
                    <a:pt x="483583" y="723967"/>
                    <a:pt x="482970" y="726583"/>
                  </a:cubicBezTo>
                  <a:cubicBezTo>
                    <a:pt x="481037" y="734785"/>
                    <a:pt x="476724" y="738249"/>
                    <a:pt x="468546" y="740300"/>
                  </a:cubicBezTo>
                  <a:cubicBezTo>
                    <a:pt x="462772" y="741761"/>
                    <a:pt x="455914" y="743576"/>
                    <a:pt x="452237" y="747653"/>
                  </a:cubicBezTo>
                  <a:cubicBezTo>
                    <a:pt x="440854" y="760239"/>
                    <a:pt x="430814" y="774026"/>
                    <a:pt x="420161" y="787271"/>
                  </a:cubicBezTo>
                  <a:cubicBezTo>
                    <a:pt x="413208" y="795897"/>
                    <a:pt x="406232" y="804523"/>
                    <a:pt x="398855" y="812796"/>
                  </a:cubicBezTo>
                  <a:cubicBezTo>
                    <a:pt x="397394" y="814446"/>
                    <a:pt x="394141" y="814493"/>
                    <a:pt x="391737" y="815270"/>
                  </a:cubicBezTo>
                  <a:cubicBezTo>
                    <a:pt x="391266" y="812725"/>
                    <a:pt x="389781" y="809873"/>
                    <a:pt x="390488" y="807728"/>
                  </a:cubicBezTo>
                  <a:cubicBezTo>
                    <a:pt x="392869" y="800493"/>
                    <a:pt x="395768" y="793399"/>
                    <a:pt x="398973" y="786470"/>
                  </a:cubicBezTo>
                  <a:cubicBezTo>
                    <a:pt x="406138" y="771056"/>
                    <a:pt x="403757" y="756562"/>
                    <a:pt x="394848" y="742869"/>
                  </a:cubicBezTo>
                  <a:cubicBezTo>
                    <a:pt x="390865" y="736717"/>
                    <a:pt x="385657" y="731415"/>
                    <a:pt x="377266" y="732805"/>
                  </a:cubicBezTo>
                  <a:cubicBezTo>
                    <a:pt x="369112" y="734172"/>
                    <a:pt x="365200" y="740606"/>
                    <a:pt x="363243" y="747512"/>
                  </a:cubicBezTo>
                  <a:cubicBezTo>
                    <a:pt x="362088" y="751565"/>
                    <a:pt x="362819" y="756845"/>
                    <a:pt x="364681" y="760639"/>
                  </a:cubicBezTo>
                  <a:cubicBezTo>
                    <a:pt x="365294" y="761912"/>
                    <a:pt x="371964" y="760286"/>
                    <a:pt x="375829" y="759885"/>
                  </a:cubicBezTo>
                  <a:cubicBezTo>
                    <a:pt x="376536" y="759814"/>
                    <a:pt x="377196" y="759037"/>
                    <a:pt x="377856" y="759037"/>
                  </a:cubicBezTo>
                  <a:cubicBezTo>
                    <a:pt x="380637" y="759107"/>
                    <a:pt x="384290" y="758377"/>
                    <a:pt x="385987" y="759814"/>
                  </a:cubicBezTo>
                  <a:cubicBezTo>
                    <a:pt x="387731" y="761299"/>
                    <a:pt x="388579" y="765164"/>
                    <a:pt x="388155" y="767710"/>
                  </a:cubicBezTo>
                  <a:cubicBezTo>
                    <a:pt x="386717" y="776430"/>
                    <a:pt x="381744" y="783170"/>
                    <a:pt x="374203" y="787743"/>
                  </a:cubicBezTo>
                  <a:cubicBezTo>
                    <a:pt x="368358" y="791278"/>
                    <a:pt x="363408" y="788945"/>
                    <a:pt x="361994" y="782416"/>
                  </a:cubicBezTo>
                  <a:cubicBezTo>
                    <a:pt x="359661" y="771551"/>
                    <a:pt x="357446" y="770632"/>
                    <a:pt x="347995" y="776760"/>
                  </a:cubicBezTo>
                  <a:cubicBezTo>
                    <a:pt x="345709" y="778245"/>
                    <a:pt x="343517" y="779894"/>
                    <a:pt x="341537" y="781733"/>
                  </a:cubicBezTo>
                  <a:cubicBezTo>
                    <a:pt x="316484" y="805136"/>
                    <a:pt x="286599" y="807493"/>
                    <a:pt x="254806" y="801789"/>
                  </a:cubicBezTo>
                  <a:cubicBezTo>
                    <a:pt x="230389" y="797406"/>
                    <a:pt x="208471" y="786706"/>
                    <a:pt x="186788" y="775322"/>
                  </a:cubicBezTo>
                  <a:cubicBezTo>
                    <a:pt x="183017" y="773343"/>
                    <a:pt x="179057" y="771763"/>
                    <a:pt x="174603" y="769713"/>
                  </a:cubicBezTo>
                  <a:cubicBezTo>
                    <a:pt x="174886" y="771433"/>
                    <a:pt x="174815" y="772023"/>
                    <a:pt x="175074" y="772353"/>
                  </a:cubicBezTo>
                  <a:cubicBezTo>
                    <a:pt x="176253" y="773932"/>
                    <a:pt x="177549" y="775440"/>
                    <a:pt x="178775" y="776996"/>
                  </a:cubicBezTo>
                  <a:cubicBezTo>
                    <a:pt x="193599" y="795567"/>
                    <a:pt x="213726" y="806574"/>
                    <a:pt x="234820" y="816072"/>
                  </a:cubicBezTo>
                  <a:cubicBezTo>
                    <a:pt x="256927" y="826017"/>
                    <a:pt x="279435" y="834832"/>
                    <a:pt x="303828" y="837448"/>
                  </a:cubicBezTo>
                  <a:cubicBezTo>
                    <a:pt x="310710" y="838179"/>
                    <a:pt x="316767" y="837684"/>
                    <a:pt x="321009" y="830448"/>
                  </a:cubicBezTo>
                  <a:cubicBezTo>
                    <a:pt x="322871" y="827267"/>
                    <a:pt x="327396" y="824721"/>
                    <a:pt x="331190" y="823708"/>
                  </a:cubicBezTo>
                  <a:cubicBezTo>
                    <a:pt x="346345" y="819678"/>
                    <a:pt x="361240" y="820927"/>
                    <a:pt x="374792" y="829199"/>
                  </a:cubicBezTo>
                  <a:cubicBezTo>
                    <a:pt x="378798" y="831627"/>
                    <a:pt x="381792" y="835987"/>
                    <a:pt x="384667" y="839876"/>
                  </a:cubicBezTo>
                  <a:cubicBezTo>
                    <a:pt x="385680" y="841266"/>
                    <a:pt x="385657" y="844283"/>
                    <a:pt x="384808" y="845862"/>
                  </a:cubicBezTo>
                  <a:cubicBezTo>
                    <a:pt x="384266" y="846852"/>
                    <a:pt x="381202" y="847040"/>
                    <a:pt x="379458" y="846663"/>
                  </a:cubicBezTo>
                  <a:cubicBezTo>
                    <a:pt x="375852" y="845909"/>
                    <a:pt x="372388" y="844495"/>
                    <a:pt x="368829" y="843458"/>
                  </a:cubicBezTo>
                  <a:cubicBezTo>
                    <a:pt x="353792" y="839051"/>
                    <a:pt x="339699" y="840536"/>
                    <a:pt x="326288" y="849279"/>
                  </a:cubicBezTo>
                  <a:cubicBezTo>
                    <a:pt x="321645" y="852320"/>
                    <a:pt x="316154" y="854912"/>
                    <a:pt x="310733" y="855808"/>
                  </a:cubicBezTo>
                  <a:cubicBezTo>
                    <a:pt x="282546" y="860498"/>
                    <a:pt x="255042" y="857340"/>
                    <a:pt x="228551" y="846640"/>
                  </a:cubicBezTo>
                  <a:cubicBezTo>
                    <a:pt x="220420" y="843364"/>
                    <a:pt x="213114" y="838815"/>
                    <a:pt x="212548" y="828280"/>
                  </a:cubicBezTo>
                  <a:cubicBezTo>
                    <a:pt x="212336" y="824226"/>
                    <a:pt x="209955" y="822152"/>
                    <a:pt x="205265" y="824603"/>
                  </a:cubicBezTo>
                  <a:cubicBezTo>
                    <a:pt x="203286" y="825640"/>
                    <a:pt x="199986" y="825711"/>
                    <a:pt x="197936" y="824792"/>
                  </a:cubicBezTo>
                  <a:cubicBezTo>
                    <a:pt x="193717" y="822859"/>
                    <a:pt x="189475" y="820479"/>
                    <a:pt x="186010" y="817415"/>
                  </a:cubicBezTo>
                  <a:cubicBezTo>
                    <a:pt x="153722" y="788780"/>
                    <a:pt x="120467" y="761535"/>
                    <a:pt x="101871" y="720290"/>
                  </a:cubicBezTo>
                  <a:cubicBezTo>
                    <a:pt x="90794" y="695732"/>
                    <a:pt x="71138" y="676124"/>
                    <a:pt x="51530" y="657410"/>
                  </a:cubicBezTo>
                  <a:cubicBezTo>
                    <a:pt x="48489" y="654511"/>
                    <a:pt x="44483" y="652626"/>
                    <a:pt x="40924" y="650269"/>
                  </a:cubicBezTo>
                  <a:cubicBezTo>
                    <a:pt x="40358" y="650693"/>
                    <a:pt x="39793" y="651141"/>
                    <a:pt x="39203" y="651565"/>
                  </a:cubicBezTo>
                  <a:cubicBezTo>
                    <a:pt x="39604" y="654629"/>
                    <a:pt x="39368" y="657952"/>
                    <a:pt x="40523" y="660710"/>
                  </a:cubicBezTo>
                  <a:cubicBezTo>
                    <a:pt x="43564" y="667992"/>
                    <a:pt x="46722" y="675275"/>
                    <a:pt x="50658" y="682110"/>
                  </a:cubicBezTo>
                  <a:cubicBezTo>
                    <a:pt x="75286" y="724957"/>
                    <a:pt x="106891" y="762289"/>
                    <a:pt x="142244" y="796534"/>
                  </a:cubicBezTo>
                  <a:cubicBezTo>
                    <a:pt x="164681" y="818264"/>
                    <a:pt x="188249" y="838697"/>
                    <a:pt x="214999" y="855077"/>
                  </a:cubicBezTo>
                  <a:cubicBezTo>
                    <a:pt x="228362" y="863255"/>
                    <a:pt x="242268" y="870467"/>
                    <a:pt x="258294" y="871033"/>
                  </a:cubicBezTo>
                  <a:cubicBezTo>
                    <a:pt x="282004" y="871881"/>
                    <a:pt x="305737" y="872918"/>
                    <a:pt x="329423" y="872235"/>
                  </a:cubicBezTo>
                  <a:cubicBezTo>
                    <a:pt x="355442" y="871504"/>
                    <a:pt x="379105" y="863208"/>
                    <a:pt x="396852" y="842987"/>
                  </a:cubicBezTo>
                  <a:cubicBezTo>
                    <a:pt x="410380" y="827549"/>
                    <a:pt x="422989" y="811287"/>
                    <a:pt x="436258" y="795638"/>
                  </a:cubicBezTo>
                  <a:cubicBezTo>
                    <a:pt x="443611" y="786965"/>
                    <a:pt x="451365" y="778622"/>
                    <a:pt x="459284" y="770467"/>
                  </a:cubicBezTo>
                  <a:cubicBezTo>
                    <a:pt x="460839" y="768864"/>
                    <a:pt x="464328" y="767969"/>
                    <a:pt x="466449" y="768534"/>
                  </a:cubicBezTo>
                  <a:cubicBezTo>
                    <a:pt x="467816" y="768912"/>
                    <a:pt x="469277" y="772730"/>
                    <a:pt x="468947" y="774733"/>
                  </a:cubicBezTo>
                  <a:cubicBezTo>
                    <a:pt x="467792" y="781921"/>
                    <a:pt x="467179" y="789652"/>
                    <a:pt x="464045" y="796039"/>
                  </a:cubicBezTo>
                  <a:cubicBezTo>
                    <a:pt x="446557" y="831627"/>
                    <a:pt x="419807" y="859649"/>
                    <a:pt x="389239" y="884160"/>
                  </a:cubicBezTo>
                  <a:cubicBezTo>
                    <a:pt x="378987" y="892386"/>
                    <a:pt x="366425" y="896439"/>
                    <a:pt x="353321" y="896227"/>
                  </a:cubicBezTo>
                  <a:cubicBezTo>
                    <a:pt x="327632" y="895779"/>
                    <a:pt x="301872" y="895426"/>
                    <a:pt x="276300" y="893211"/>
                  </a:cubicBezTo>
                  <a:cubicBezTo>
                    <a:pt x="239392" y="890005"/>
                    <a:pt x="204912" y="878363"/>
                    <a:pt x="173448" y="858447"/>
                  </a:cubicBezTo>
                  <a:cubicBezTo>
                    <a:pt x="138049" y="836034"/>
                    <a:pt x="110592" y="805725"/>
                    <a:pt x="87990" y="770891"/>
                  </a:cubicBezTo>
                  <a:cubicBezTo>
                    <a:pt x="71704" y="745815"/>
                    <a:pt x="56620" y="719960"/>
                    <a:pt x="40382" y="694860"/>
                  </a:cubicBezTo>
                  <a:cubicBezTo>
                    <a:pt x="35338" y="687083"/>
                    <a:pt x="29423" y="678716"/>
                    <a:pt x="21787" y="674120"/>
                  </a:cubicBezTo>
                  <a:cubicBezTo>
                    <a:pt x="14716" y="669854"/>
                    <a:pt x="13443" y="666720"/>
                    <a:pt x="17026" y="660521"/>
                  </a:cubicBezTo>
                  <a:cubicBezTo>
                    <a:pt x="25227" y="646286"/>
                    <a:pt x="12383" y="617934"/>
                    <a:pt x="599" y="608954"/>
                  </a:cubicBezTo>
                  <a:cubicBezTo>
                    <a:pt x="363" y="611216"/>
                    <a:pt x="-132" y="613102"/>
                    <a:pt x="33" y="614917"/>
                  </a:cubicBezTo>
                  <a:cubicBezTo>
                    <a:pt x="2013" y="636647"/>
                    <a:pt x="5831" y="658023"/>
                    <a:pt x="13703" y="678433"/>
                  </a:cubicBezTo>
                  <a:cubicBezTo>
                    <a:pt x="49738" y="771669"/>
                    <a:pt x="111794" y="842916"/>
                    <a:pt x="197276" y="893918"/>
                  </a:cubicBezTo>
                  <a:cubicBezTo>
                    <a:pt x="248277" y="924344"/>
                    <a:pt x="303286" y="929859"/>
                    <a:pt x="360439" y="916991"/>
                  </a:cubicBezTo>
                  <a:cubicBezTo>
                    <a:pt x="395249" y="909143"/>
                    <a:pt x="425346" y="893423"/>
                    <a:pt x="444954" y="861794"/>
                  </a:cubicBezTo>
                  <a:cubicBezTo>
                    <a:pt x="457493" y="841572"/>
                    <a:pt x="472411" y="825499"/>
                    <a:pt x="499044" y="824556"/>
                  </a:cubicBezTo>
                  <a:cubicBezTo>
                    <a:pt x="513727" y="824038"/>
                    <a:pt x="524262" y="808907"/>
                    <a:pt x="522588" y="794083"/>
                  </a:cubicBezTo>
                  <a:cubicBezTo>
                    <a:pt x="519595" y="795850"/>
                    <a:pt x="516790" y="797194"/>
                    <a:pt x="514339" y="799008"/>
                  </a:cubicBezTo>
                  <a:cubicBezTo>
                    <a:pt x="507575" y="804005"/>
                    <a:pt x="501094" y="809425"/>
                    <a:pt x="494188" y="814210"/>
                  </a:cubicBezTo>
                  <a:cubicBezTo>
                    <a:pt x="487236" y="819041"/>
                    <a:pt x="484596" y="817863"/>
                    <a:pt x="483559" y="809661"/>
                  </a:cubicBezTo>
                  <a:cubicBezTo>
                    <a:pt x="483017" y="805277"/>
                    <a:pt x="482829" y="800729"/>
                    <a:pt x="483371" y="796369"/>
                  </a:cubicBezTo>
                  <a:cubicBezTo>
                    <a:pt x="484690" y="785621"/>
                    <a:pt x="489663" y="781827"/>
                    <a:pt x="500411" y="783005"/>
                  </a:cubicBezTo>
                  <a:cubicBezTo>
                    <a:pt x="505053" y="783524"/>
                    <a:pt x="509696" y="784278"/>
                    <a:pt x="514292" y="785244"/>
                  </a:cubicBezTo>
                  <a:cubicBezTo>
                    <a:pt x="529894" y="788520"/>
                    <a:pt x="535622" y="784867"/>
                    <a:pt x="536706" y="768864"/>
                  </a:cubicBezTo>
                  <a:cubicBezTo>
                    <a:pt x="537955" y="750175"/>
                    <a:pt x="545426" y="734526"/>
                    <a:pt x="557823" y="721045"/>
                  </a:cubicBezTo>
                  <a:cubicBezTo>
                    <a:pt x="570173" y="707611"/>
                    <a:pt x="575381" y="691608"/>
                    <a:pt x="576135" y="673743"/>
                  </a:cubicBezTo>
                  <a:cubicBezTo>
                    <a:pt x="577314" y="645225"/>
                    <a:pt x="568806" y="619112"/>
                    <a:pt x="555961" y="594247"/>
                  </a:cubicBezTo>
                  <a:cubicBezTo>
                    <a:pt x="544365" y="571763"/>
                    <a:pt x="534160" y="548784"/>
                    <a:pt x="529447" y="523825"/>
                  </a:cubicBezTo>
                  <a:cubicBezTo>
                    <a:pt x="527679" y="514445"/>
                    <a:pt x="527443" y="504735"/>
                    <a:pt x="527137" y="495143"/>
                  </a:cubicBezTo>
                  <a:cubicBezTo>
                    <a:pt x="527066" y="493092"/>
                    <a:pt x="529447" y="489651"/>
                    <a:pt x="531309" y="489180"/>
                  </a:cubicBezTo>
                  <a:cubicBezTo>
                    <a:pt x="533241" y="488685"/>
                    <a:pt x="536329" y="490524"/>
                    <a:pt x="538073" y="492220"/>
                  </a:cubicBezTo>
                  <a:cubicBezTo>
                    <a:pt x="539934" y="494035"/>
                    <a:pt x="541254" y="496722"/>
                    <a:pt x="541985" y="499267"/>
                  </a:cubicBezTo>
                  <a:cubicBezTo>
                    <a:pt x="546039" y="513220"/>
                    <a:pt x="550470" y="527078"/>
                    <a:pt x="553604" y="541242"/>
                  </a:cubicBezTo>
                  <a:cubicBezTo>
                    <a:pt x="558223" y="562195"/>
                    <a:pt x="561429" y="583524"/>
                    <a:pt x="571705" y="602756"/>
                  </a:cubicBezTo>
                  <a:cubicBezTo>
                    <a:pt x="573637" y="606385"/>
                    <a:pt x="576300" y="609850"/>
                    <a:pt x="579341" y="612583"/>
                  </a:cubicBezTo>
                  <a:cubicBezTo>
                    <a:pt x="581038" y="614115"/>
                    <a:pt x="584997" y="615270"/>
                    <a:pt x="586458" y="614328"/>
                  </a:cubicBezTo>
                  <a:cubicBezTo>
                    <a:pt x="588155" y="613243"/>
                    <a:pt x="588933" y="609637"/>
                    <a:pt x="588886" y="607116"/>
                  </a:cubicBezTo>
                  <a:cubicBezTo>
                    <a:pt x="588839" y="603463"/>
                    <a:pt x="587825" y="599810"/>
                    <a:pt x="587047" y="596204"/>
                  </a:cubicBezTo>
                  <a:cubicBezTo>
                    <a:pt x="580778" y="567026"/>
                    <a:pt x="574533" y="537825"/>
                    <a:pt x="568169" y="508671"/>
                  </a:cubicBezTo>
                  <a:cubicBezTo>
                    <a:pt x="562890" y="484561"/>
                    <a:pt x="557752" y="460356"/>
                    <a:pt x="544695" y="438885"/>
                  </a:cubicBezTo>
                  <a:cubicBezTo>
                    <a:pt x="541796" y="434125"/>
                    <a:pt x="538568" y="427973"/>
                    <a:pt x="531709" y="430448"/>
                  </a:cubicBezTo>
                  <a:cubicBezTo>
                    <a:pt x="524238" y="433135"/>
                    <a:pt x="526948" y="440323"/>
                    <a:pt x="527184" y="446003"/>
                  </a:cubicBezTo>
                  <a:cubicBezTo>
                    <a:pt x="527278" y="448148"/>
                    <a:pt x="528339" y="450269"/>
                    <a:pt x="528928" y="452414"/>
                  </a:cubicBezTo>
                  <a:cubicBezTo>
                    <a:pt x="529329" y="453828"/>
                    <a:pt x="530177" y="455407"/>
                    <a:pt x="529894" y="456703"/>
                  </a:cubicBezTo>
                  <a:cubicBezTo>
                    <a:pt x="528952" y="460969"/>
                    <a:pt x="528857" y="466979"/>
                    <a:pt x="526076" y="468935"/>
                  </a:cubicBezTo>
                  <a:cubicBezTo>
                    <a:pt x="521410" y="472211"/>
                    <a:pt x="517262" y="467403"/>
                    <a:pt x="514716" y="463514"/>
                  </a:cubicBezTo>
                  <a:cubicBezTo>
                    <a:pt x="511346" y="458400"/>
                    <a:pt x="508117" y="452979"/>
                    <a:pt x="506091" y="447229"/>
                  </a:cubicBezTo>
                  <a:cubicBezTo>
                    <a:pt x="499326" y="428162"/>
                    <a:pt x="493623" y="408742"/>
                    <a:pt x="486647" y="389769"/>
                  </a:cubicBezTo>
                  <a:cubicBezTo>
                    <a:pt x="470950" y="347017"/>
                    <a:pt x="452591" y="305489"/>
                    <a:pt x="426406" y="267922"/>
                  </a:cubicBezTo>
                  <a:cubicBezTo>
                    <a:pt x="418864" y="257104"/>
                    <a:pt x="410309" y="247653"/>
                    <a:pt x="397276" y="242515"/>
                  </a:cubicBezTo>
                  <a:cubicBezTo>
                    <a:pt x="384950" y="237683"/>
                    <a:pt x="380448" y="220314"/>
                    <a:pt x="387212" y="208836"/>
                  </a:cubicBezTo>
                  <a:cubicBezTo>
                    <a:pt x="392986" y="199031"/>
                    <a:pt x="402555" y="197759"/>
                    <a:pt x="410262" y="205866"/>
                  </a:cubicBezTo>
                  <a:cubicBezTo>
                    <a:pt x="412972" y="208742"/>
                    <a:pt x="415565" y="211758"/>
                    <a:pt x="417874" y="214964"/>
                  </a:cubicBezTo>
                  <a:cubicBezTo>
                    <a:pt x="444530" y="252013"/>
                    <a:pt x="466755" y="291631"/>
                    <a:pt x="485539" y="333158"/>
                  </a:cubicBezTo>
                  <a:cubicBezTo>
                    <a:pt x="490064" y="343175"/>
                    <a:pt x="494212" y="353804"/>
                    <a:pt x="495956" y="364575"/>
                  </a:cubicBezTo>
                  <a:cubicBezTo>
                    <a:pt x="499185" y="384443"/>
                    <a:pt x="509932" y="398466"/>
                    <a:pt x="525746" y="409496"/>
                  </a:cubicBezTo>
                  <a:cubicBezTo>
                    <a:pt x="527514" y="410745"/>
                    <a:pt x="529800" y="411264"/>
                    <a:pt x="533548" y="412866"/>
                  </a:cubicBezTo>
                  <a:cubicBezTo>
                    <a:pt x="532181" y="407634"/>
                    <a:pt x="531521" y="404311"/>
                    <a:pt x="530436" y="401153"/>
                  </a:cubicBezTo>
                  <a:cubicBezTo>
                    <a:pt x="513043" y="350033"/>
                    <a:pt x="490606" y="301176"/>
                    <a:pt x="463927" y="254323"/>
                  </a:cubicBezTo>
                  <a:cubicBezTo>
                    <a:pt x="456008" y="240394"/>
                    <a:pt x="448089" y="225781"/>
                    <a:pt x="437177" y="214398"/>
                  </a:cubicBezTo>
                  <a:cubicBezTo>
                    <a:pt x="407528" y="183476"/>
                    <a:pt x="376324" y="154016"/>
                    <a:pt x="341513" y="128798"/>
                  </a:cubicBezTo>
                  <a:cubicBezTo>
                    <a:pt x="328080" y="119064"/>
                    <a:pt x="313444" y="111876"/>
                    <a:pt x="296192" y="113149"/>
                  </a:cubicBezTo>
                  <a:cubicBezTo>
                    <a:pt x="283371" y="114092"/>
                    <a:pt x="270620" y="116637"/>
                    <a:pt x="257799" y="116755"/>
                  </a:cubicBezTo>
                  <a:cubicBezTo>
                    <a:pt x="242268" y="116896"/>
                    <a:pt x="229682" y="123071"/>
                    <a:pt x="217709" y="131886"/>
                  </a:cubicBezTo>
                  <a:cubicBezTo>
                    <a:pt x="188909" y="153073"/>
                    <a:pt x="162135" y="176571"/>
                    <a:pt x="137837" y="202802"/>
                  </a:cubicBezTo>
                  <a:cubicBezTo>
                    <a:pt x="133830" y="207139"/>
                    <a:pt x="130200" y="211923"/>
                    <a:pt x="127042" y="216920"/>
                  </a:cubicBezTo>
                  <a:cubicBezTo>
                    <a:pt x="125675" y="219088"/>
                    <a:pt x="125746" y="222270"/>
                    <a:pt x="125463" y="225027"/>
                  </a:cubicBezTo>
                  <a:cubicBezTo>
                    <a:pt x="125086" y="228822"/>
                    <a:pt x="126005" y="233088"/>
                    <a:pt x="124568" y="236340"/>
                  </a:cubicBezTo>
                  <a:cubicBezTo>
                    <a:pt x="121999" y="242138"/>
                    <a:pt x="117992" y="247323"/>
                    <a:pt x="114740" y="252838"/>
                  </a:cubicBezTo>
                  <a:cubicBezTo>
                    <a:pt x="112218" y="257104"/>
                    <a:pt x="107363" y="261629"/>
                    <a:pt x="111699" y="266272"/>
                  </a:cubicBezTo>
                  <a:cubicBezTo>
                    <a:pt x="112713" y="267356"/>
                    <a:pt x="121409" y="263679"/>
                    <a:pt x="124143" y="260238"/>
                  </a:cubicBezTo>
                  <a:cubicBezTo>
                    <a:pt x="133641" y="248266"/>
                    <a:pt x="142503" y="235727"/>
                    <a:pt x="150846" y="222906"/>
                  </a:cubicBezTo>
                  <a:cubicBezTo>
                    <a:pt x="161169" y="206998"/>
                    <a:pt x="172859" y="192432"/>
                    <a:pt x="187542" y="180365"/>
                  </a:cubicBezTo>
                  <a:cubicBezTo>
                    <a:pt x="215093" y="157716"/>
                    <a:pt x="247240" y="145767"/>
                    <a:pt x="282098" y="141171"/>
                  </a:cubicBezTo>
                  <a:cubicBezTo>
                    <a:pt x="295414" y="139404"/>
                    <a:pt x="309366" y="138697"/>
                    <a:pt x="322565" y="140606"/>
                  </a:cubicBezTo>
                  <a:cubicBezTo>
                    <a:pt x="341537" y="143340"/>
                    <a:pt x="353840" y="157716"/>
                    <a:pt x="365742" y="171410"/>
                  </a:cubicBezTo>
                  <a:cubicBezTo>
                    <a:pt x="370714" y="177113"/>
                    <a:pt x="374957" y="183641"/>
                    <a:pt x="378445" y="190382"/>
                  </a:cubicBezTo>
                  <a:cubicBezTo>
                    <a:pt x="381579" y="196415"/>
                    <a:pt x="378728" y="200163"/>
                    <a:pt x="371964" y="199361"/>
                  </a:cubicBezTo>
                  <a:cubicBezTo>
                    <a:pt x="366920" y="198749"/>
                    <a:pt x="361688" y="197405"/>
                    <a:pt x="357163" y="195119"/>
                  </a:cubicBezTo>
                  <a:cubicBezTo>
                    <a:pt x="346368" y="189698"/>
                    <a:pt x="335881" y="183594"/>
                    <a:pt x="325346" y="177679"/>
                  </a:cubicBezTo>
                  <a:cubicBezTo>
                    <a:pt x="304417" y="165895"/>
                    <a:pt x="281980" y="162548"/>
                    <a:pt x="258695" y="167049"/>
                  </a:cubicBezTo>
                  <a:cubicBezTo>
                    <a:pt x="214127" y="175699"/>
                    <a:pt x="186953" y="205230"/>
                    <a:pt x="168711" y="244589"/>
                  </a:cubicBezTo>
                  <a:cubicBezTo>
                    <a:pt x="167014" y="248242"/>
                    <a:pt x="168334" y="253191"/>
                    <a:pt x="167415" y="257339"/>
                  </a:cubicBezTo>
                  <a:cubicBezTo>
                    <a:pt x="166543" y="261252"/>
                    <a:pt x="165671" y="266696"/>
                    <a:pt x="162913" y="268393"/>
                  </a:cubicBezTo>
                  <a:cubicBezTo>
                    <a:pt x="155348" y="273012"/>
                    <a:pt x="150611" y="279564"/>
                    <a:pt x="148372" y="287389"/>
                  </a:cubicBezTo>
                  <a:cubicBezTo>
                    <a:pt x="144153" y="302048"/>
                    <a:pt x="140406" y="316920"/>
                    <a:pt x="137954" y="331956"/>
                  </a:cubicBezTo>
                  <a:cubicBezTo>
                    <a:pt x="136658" y="339781"/>
                    <a:pt x="137695" y="348289"/>
                    <a:pt x="139180" y="356185"/>
                  </a:cubicBezTo>
                  <a:cubicBezTo>
                    <a:pt x="140476" y="363043"/>
                    <a:pt x="146203" y="364575"/>
                    <a:pt x="150469" y="359131"/>
                  </a:cubicBezTo>
                  <a:cubicBezTo>
                    <a:pt x="154217" y="354323"/>
                    <a:pt x="156668" y="348077"/>
                    <a:pt x="158247" y="342091"/>
                  </a:cubicBezTo>
                  <a:cubicBezTo>
                    <a:pt x="160368" y="334054"/>
                    <a:pt x="160627" y="325522"/>
                    <a:pt x="162583" y="317415"/>
                  </a:cubicBezTo>
                  <a:cubicBezTo>
                    <a:pt x="163809" y="312277"/>
                    <a:pt x="166849" y="307328"/>
                    <a:pt x="173472" y="308695"/>
                  </a:cubicBezTo>
                  <a:cubicBezTo>
                    <a:pt x="179835" y="310014"/>
                    <a:pt x="180542" y="315482"/>
                    <a:pt x="180754" y="320903"/>
                  </a:cubicBezTo>
                  <a:cubicBezTo>
                    <a:pt x="181202" y="333535"/>
                    <a:pt x="176159" y="344471"/>
                    <a:pt x="170267" y="355171"/>
                  </a:cubicBezTo>
                  <a:cubicBezTo>
                    <a:pt x="162866" y="368605"/>
                    <a:pt x="163667" y="373696"/>
                    <a:pt x="174957" y="384184"/>
                  </a:cubicBezTo>
                  <a:cubicBezTo>
                    <a:pt x="180377" y="389227"/>
                    <a:pt x="182286" y="395072"/>
                    <a:pt x="179552" y="402237"/>
                  </a:cubicBezTo>
                  <a:cubicBezTo>
                    <a:pt x="177879" y="406621"/>
                    <a:pt x="173684" y="411923"/>
                    <a:pt x="180142" y="415152"/>
                  </a:cubicBezTo>
                  <a:cubicBezTo>
                    <a:pt x="186835" y="418499"/>
                    <a:pt x="188815" y="411782"/>
                    <a:pt x="191596" y="407705"/>
                  </a:cubicBezTo>
                  <a:cubicBezTo>
                    <a:pt x="192680" y="406102"/>
                    <a:pt x="193505" y="404217"/>
                    <a:pt x="194023" y="402331"/>
                  </a:cubicBezTo>
                  <a:cubicBezTo>
                    <a:pt x="197559" y="389510"/>
                    <a:pt x="200929" y="376665"/>
                    <a:pt x="204464" y="363844"/>
                  </a:cubicBezTo>
                  <a:cubicBezTo>
                    <a:pt x="208306" y="349845"/>
                    <a:pt x="211864" y="335751"/>
                    <a:pt x="216319" y="321963"/>
                  </a:cubicBezTo>
                  <a:cubicBezTo>
                    <a:pt x="218581" y="314940"/>
                    <a:pt x="222235" y="308459"/>
                    <a:pt x="231190" y="307045"/>
                  </a:cubicBezTo>
                  <a:cubicBezTo>
                    <a:pt x="232934" y="306762"/>
                    <a:pt x="234679" y="301883"/>
                    <a:pt x="235056" y="298937"/>
                  </a:cubicBezTo>
                  <a:cubicBezTo>
                    <a:pt x="235315" y="296840"/>
                    <a:pt x="233264" y="294459"/>
                    <a:pt x="232322" y="292173"/>
                  </a:cubicBezTo>
                  <a:cubicBezTo>
                    <a:pt x="228999" y="283971"/>
                    <a:pt x="231261" y="280837"/>
                    <a:pt x="239769" y="281897"/>
                  </a:cubicBezTo>
                  <a:cubicBezTo>
                    <a:pt x="255489" y="283877"/>
                    <a:pt x="266048" y="293988"/>
                    <a:pt x="275357" y="305442"/>
                  </a:cubicBezTo>
                  <a:cubicBezTo>
                    <a:pt x="292963" y="327078"/>
                    <a:pt x="303498" y="352343"/>
                    <a:pt x="310851" y="378951"/>
                  </a:cubicBezTo>
                  <a:cubicBezTo>
                    <a:pt x="321528" y="417533"/>
                    <a:pt x="324921" y="456515"/>
                    <a:pt x="317639" y="496321"/>
                  </a:cubicBezTo>
                  <a:cubicBezTo>
                    <a:pt x="312831" y="522529"/>
                    <a:pt x="308966" y="548949"/>
                    <a:pt x="305831" y="575416"/>
                  </a:cubicBezTo>
                  <a:cubicBezTo>
                    <a:pt x="304016" y="590783"/>
                    <a:pt x="300740" y="597948"/>
                    <a:pt x="285751" y="601719"/>
                  </a:cubicBezTo>
                  <a:cubicBezTo>
                    <a:pt x="252850" y="610038"/>
                    <a:pt x="222140" y="607233"/>
                    <a:pt x="196474" y="581662"/>
                  </a:cubicBezTo>
                  <a:cubicBezTo>
                    <a:pt x="186458" y="571693"/>
                    <a:pt x="174391" y="567167"/>
                    <a:pt x="159920" y="571669"/>
                  </a:cubicBezTo>
                  <a:cubicBezTo>
                    <a:pt x="156785" y="572659"/>
                    <a:pt x="151553" y="572847"/>
                    <a:pt x="149880" y="571009"/>
                  </a:cubicBezTo>
                  <a:cubicBezTo>
                    <a:pt x="148136" y="569100"/>
                    <a:pt x="149385" y="564316"/>
                    <a:pt x="149550" y="560804"/>
                  </a:cubicBezTo>
                  <a:cubicBezTo>
                    <a:pt x="149880" y="553569"/>
                    <a:pt x="151553" y="546168"/>
                    <a:pt x="150446" y="539192"/>
                  </a:cubicBezTo>
                  <a:cubicBezTo>
                    <a:pt x="149456" y="532970"/>
                    <a:pt x="144648" y="528068"/>
                    <a:pt x="137177" y="528681"/>
                  </a:cubicBezTo>
                  <a:cubicBezTo>
                    <a:pt x="129894" y="529270"/>
                    <a:pt x="125652" y="534360"/>
                    <a:pt x="125322" y="540865"/>
                  </a:cubicBezTo>
                  <a:cubicBezTo>
                    <a:pt x="124968" y="547582"/>
                    <a:pt x="125840" y="554794"/>
                    <a:pt x="128079" y="561110"/>
                  </a:cubicBezTo>
                  <a:cubicBezTo>
                    <a:pt x="138402" y="590052"/>
                    <a:pt x="155018" y="615082"/>
                    <a:pt x="178185" y="635280"/>
                  </a:cubicBezTo>
                  <a:cubicBezTo>
                    <a:pt x="185327" y="641502"/>
                    <a:pt x="194212" y="645838"/>
                    <a:pt x="202649" y="650387"/>
                  </a:cubicBezTo>
                  <a:cubicBezTo>
                    <a:pt x="205242" y="651777"/>
                    <a:pt x="209036" y="650976"/>
                    <a:pt x="212289" y="651188"/>
                  </a:cubicBezTo>
                  <a:cubicBezTo>
                    <a:pt x="211181" y="647959"/>
                    <a:pt x="210992" y="643717"/>
                    <a:pt x="208777" y="641643"/>
                  </a:cubicBezTo>
                  <a:cubicBezTo>
                    <a:pt x="200717" y="634054"/>
                    <a:pt x="191666" y="627502"/>
                    <a:pt x="183606" y="619913"/>
                  </a:cubicBezTo>
                  <a:cubicBezTo>
                    <a:pt x="175781" y="612536"/>
                    <a:pt x="168287" y="604665"/>
                    <a:pt x="161570" y="596274"/>
                  </a:cubicBezTo>
                  <a:cubicBezTo>
                    <a:pt x="159684" y="593941"/>
                    <a:pt x="161028" y="589039"/>
                    <a:pt x="160886" y="585291"/>
                  </a:cubicBezTo>
                  <a:cubicBezTo>
                    <a:pt x="164304" y="585786"/>
                    <a:pt x="168357" y="585268"/>
                    <a:pt x="170997" y="586965"/>
                  </a:cubicBezTo>
                  <a:cubicBezTo>
                    <a:pt x="178233" y="591631"/>
                    <a:pt x="184455" y="597995"/>
                    <a:pt x="191879" y="602308"/>
                  </a:cubicBezTo>
                  <a:cubicBezTo>
                    <a:pt x="202225" y="608294"/>
                    <a:pt x="212854" y="614445"/>
                    <a:pt x="224167" y="617863"/>
                  </a:cubicBezTo>
                  <a:cubicBezTo>
                    <a:pt x="234891" y="621115"/>
                    <a:pt x="238968" y="625075"/>
                    <a:pt x="236163" y="636081"/>
                  </a:cubicBezTo>
                  <a:cubicBezTo>
                    <a:pt x="234702" y="641785"/>
                    <a:pt x="233052" y="647535"/>
                    <a:pt x="232605" y="653357"/>
                  </a:cubicBezTo>
                  <a:cubicBezTo>
                    <a:pt x="231827" y="663302"/>
                    <a:pt x="237530" y="668275"/>
                    <a:pt x="246887" y="664716"/>
                  </a:cubicBezTo>
                  <a:cubicBezTo>
                    <a:pt x="256432" y="661063"/>
                    <a:pt x="266095" y="656468"/>
                    <a:pt x="274014" y="650128"/>
                  </a:cubicBezTo>
                  <a:cubicBezTo>
                    <a:pt x="285963" y="640583"/>
                    <a:pt x="296215" y="628963"/>
                    <a:pt x="307575" y="618641"/>
                  </a:cubicBezTo>
                  <a:cubicBezTo>
                    <a:pt x="315282" y="611641"/>
                    <a:pt x="322470" y="603675"/>
                    <a:pt x="334113" y="600116"/>
                  </a:cubicBezTo>
                  <a:cubicBezTo>
                    <a:pt x="334113" y="603486"/>
                    <a:pt x="334467" y="605867"/>
                    <a:pt x="334066" y="608105"/>
                  </a:cubicBezTo>
                  <a:cubicBezTo>
                    <a:pt x="329140" y="635515"/>
                    <a:pt x="317026" y="659555"/>
                    <a:pt x="298761" y="680366"/>
                  </a:cubicBezTo>
                  <a:cubicBezTo>
                    <a:pt x="295815" y="683736"/>
                    <a:pt x="290582" y="686305"/>
                    <a:pt x="286104" y="686894"/>
                  </a:cubicBezTo>
                  <a:cubicBezTo>
                    <a:pt x="265034" y="689699"/>
                    <a:pt x="243894" y="692103"/>
                    <a:pt x="222706" y="693823"/>
                  </a:cubicBezTo>
                  <a:cubicBezTo>
                    <a:pt x="209767" y="694860"/>
                    <a:pt x="197111" y="692008"/>
                    <a:pt x="187778" y="682393"/>
                  </a:cubicBezTo>
                  <a:cubicBezTo>
                    <a:pt x="175404" y="669642"/>
                    <a:pt x="162913" y="656750"/>
                    <a:pt x="152472" y="642468"/>
                  </a:cubicBezTo>
                  <a:cubicBezTo>
                    <a:pt x="129800" y="611476"/>
                    <a:pt x="105006" y="581615"/>
                    <a:pt x="94777" y="543128"/>
                  </a:cubicBezTo>
                  <a:cubicBezTo>
                    <a:pt x="92303" y="533748"/>
                    <a:pt x="85986" y="525475"/>
                    <a:pt x="82357" y="516307"/>
                  </a:cubicBezTo>
                  <a:cubicBezTo>
                    <a:pt x="69559" y="484160"/>
                    <a:pt x="65953" y="450128"/>
                    <a:pt x="65105" y="416071"/>
                  </a:cubicBezTo>
                  <a:cubicBezTo>
                    <a:pt x="64351" y="386187"/>
                    <a:pt x="65906" y="356185"/>
                    <a:pt x="67792" y="326324"/>
                  </a:cubicBezTo>
                  <a:cubicBezTo>
                    <a:pt x="70149" y="288897"/>
                    <a:pt x="79882" y="253356"/>
                    <a:pt x="99043" y="220761"/>
                  </a:cubicBezTo>
                  <a:cubicBezTo>
                    <a:pt x="136870" y="156420"/>
                    <a:pt x="188697" y="110438"/>
                    <a:pt x="264304" y="96957"/>
                  </a:cubicBezTo>
                  <a:cubicBezTo>
                    <a:pt x="303168" y="90028"/>
                    <a:pt x="339840" y="95001"/>
                    <a:pt x="372364" y="120502"/>
                  </a:cubicBezTo>
                  <a:cubicBezTo>
                    <a:pt x="419666" y="157575"/>
                    <a:pt x="458223" y="202143"/>
                    <a:pt x="485586" y="255407"/>
                  </a:cubicBezTo>
                  <a:cubicBezTo>
                    <a:pt x="521716" y="325711"/>
                    <a:pt x="551577" y="398867"/>
                    <a:pt x="576866" y="473790"/>
                  </a:cubicBezTo>
                  <a:cubicBezTo>
                    <a:pt x="583795" y="494318"/>
                    <a:pt x="590300" y="514964"/>
                    <a:pt x="591502" y="537047"/>
                  </a:cubicBezTo>
                  <a:cubicBezTo>
                    <a:pt x="592162" y="549303"/>
                    <a:pt x="596145" y="561110"/>
                    <a:pt x="603498" y="571622"/>
                  </a:cubicBezTo>
                  <a:cubicBezTo>
                    <a:pt x="607952" y="578009"/>
                    <a:pt x="612218" y="584985"/>
                    <a:pt x="614528" y="592338"/>
                  </a:cubicBezTo>
                  <a:cubicBezTo>
                    <a:pt x="626265" y="629741"/>
                    <a:pt x="629659" y="668346"/>
                    <a:pt x="628858" y="707328"/>
                  </a:cubicBezTo>
                  <a:cubicBezTo>
                    <a:pt x="628693" y="715883"/>
                    <a:pt x="626925" y="724509"/>
                    <a:pt x="624851" y="732852"/>
                  </a:cubicBezTo>
                  <a:cubicBezTo>
                    <a:pt x="624144" y="735657"/>
                    <a:pt x="619053" y="740088"/>
                    <a:pt x="617945" y="739569"/>
                  </a:cubicBezTo>
                  <a:cubicBezTo>
                    <a:pt x="614387" y="737872"/>
                    <a:pt x="610380" y="734738"/>
                    <a:pt x="609178" y="731226"/>
                  </a:cubicBezTo>
                  <a:cubicBezTo>
                    <a:pt x="607858" y="727384"/>
                    <a:pt x="609272" y="722506"/>
                    <a:pt x="609862" y="718122"/>
                  </a:cubicBezTo>
                  <a:cubicBezTo>
                    <a:pt x="610828" y="711052"/>
                    <a:pt x="612996" y="704028"/>
                    <a:pt x="612925" y="697005"/>
                  </a:cubicBezTo>
                  <a:cubicBezTo>
                    <a:pt x="612878" y="693493"/>
                    <a:pt x="609461" y="687648"/>
                    <a:pt x="606798" y="687153"/>
                  </a:cubicBezTo>
                  <a:cubicBezTo>
                    <a:pt x="603757" y="686588"/>
                    <a:pt x="598077" y="690052"/>
                    <a:pt x="596640" y="693163"/>
                  </a:cubicBezTo>
                  <a:cubicBezTo>
                    <a:pt x="593647" y="699739"/>
                    <a:pt x="591903" y="707139"/>
                    <a:pt x="591054" y="714375"/>
                  </a:cubicBezTo>
                  <a:cubicBezTo>
                    <a:pt x="587896" y="741360"/>
                    <a:pt x="585256" y="768417"/>
                    <a:pt x="582522" y="795473"/>
                  </a:cubicBezTo>
                  <a:cubicBezTo>
                    <a:pt x="581132" y="809213"/>
                    <a:pt x="579458" y="822977"/>
                    <a:pt x="579011" y="836741"/>
                  </a:cubicBezTo>
                  <a:cubicBezTo>
                    <a:pt x="578775" y="844189"/>
                    <a:pt x="581910" y="845508"/>
                    <a:pt x="588414" y="842586"/>
                  </a:cubicBezTo>
                  <a:cubicBezTo>
                    <a:pt x="599232" y="837731"/>
                    <a:pt x="601353" y="839051"/>
                    <a:pt x="601542" y="850788"/>
                  </a:cubicBezTo>
                  <a:cubicBezTo>
                    <a:pt x="601565" y="852273"/>
                    <a:pt x="601542" y="853757"/>
                    <a:pt x="601448" y="855242"/>
                  </a:cubicBezTo>
                  <a:cubicBezTo>
                    <a:pt x="599091" y="895025"/>
                    <a:pt x="587542" y="932357"/>
                    <a:pt x="570668" y="968134"/>
                  </a:cubicBezTo>
                  <a:cubicBezTo>
                    <a:pt x="561594" y="987366"/>
                    <a:pt x="551931" y="1006385"/>
                    <a:pt x="533877" y="1019395"/>
                  </a:cubicBezTo>
                  <a:cubicBezTo>
                    <a:pt x="529211" y="1022742"/>
                    <a:pt x="527420" y="1027927"/>
                    <a:pt x="529517" y="1033960"/>
                  </a:cubicBezTo>
                  <a:cubicBezTo>
                    <a:pt x="531803" y="1040536"/>
                    <a:pt x="536446" y="1044307"/>
                    <a:pt x="543140" y="1044754"/>
                  </a:cubicBezTo>
                  <a:cubicBezTo>
                    <a:pt x="547523" y="1045061"/>
                    <a:pt x="551978" y="1043977"/>
                    <a:pt x="557281" y="1043435"/>
                  </a:cubicBezTo>
                  <a:cubicBezTo>
                    <a:pt x="555230" y="1045956"/>
                    <a:pt x="553934" y="1048078"/>
                    <a:pt x="552143" y="1049680"/>
                  </a:cubicBezTo>
                  <a:cubicBezTo>
                    <a:pt x="535409" y="1064764"/>
                    <a:pt x="519029" y="1080248"/>
                    <a:pt x="501683" y="1094578"/>
                  </a:cubicBezTo>
                  <a:cubicBezTo>
                    <a:pt x="492044" y="1102544"/>
                    <a:pt x="480825" y="1108648"/>
                    <a:pt x="470125" y="1115271"/>
                  </a:cubicBezTo>
                  <a:cubicBezTo>
                    <a:pt x="467745" y="1116732"/>
                    <a:pt x="464563" y="1116897"/>
                    <a:pt x="459590" y="1118264"/>
                  </a:cubicBezTo>
                  <a:cubicBezTo>
                    <a:pt x="461546" y="1114139"/>
                    <a:pt x="462018" y="1111830"/>
                    <a:pt x="463408" y="1110463"/>
                  </a:cubicBezTo>
                  <a:cubicBezTo>
                    <a:pt x="469183" y="1104712"/>
                    <a:pt x="475240" y="1099244"/>
                    <a:pt x="481155" y="1093635"/>
                  </a:cubicBezTo>
                  <a:cubicBezTo>
                    <a:pt x="493340" y="1082087"/>
                    <a:pt x="505878" y="1070868"/>
                    <a:pt x="517474" y="1058777"/>
                  </a:cubicBezTo>
                  <a:cubicBezTo>
                    <a:pt x="520538" y="1055596"/>
                    <a:pt x="520797" y="1049704"/>
                    <a:pt x="522353" y="1045061"/>
                  </a:cubicBezTo>
                  <a:cubicBezTo>
                    <a:pt x="517875" y="1046451"/>
                    <a:pt x="512595" y="1046758"/>
                    <a:pt x="509060" y="1049397"/>
                  </a:cubicBezTo>
                  <a:cubicBezTo>
                    <a:pt x="498596" y="1057269"/>
                    <a:pt x="488768" y="1065989"/>
                    <a:pt x="478775" y="1074497"/>
                  </a:cubicBezTo>
                  <a:cubicBezTo>
                    <a:pt x="465011" y="1086235"/>
                    <a:pt x="451153" y="1097830"/>
                    <a:pt x="433430" y="1103298"/>
                  </a:cubicBezTo>
                  <a:cubicBezTo>
                    <a:pt x="424851" y="1105938"/>
                    <a:pt x="419524" y="1104311"/>
                    <a:pt x="416743" y="1098514"/>
                  </a:cubicBezTo>
                  <a:cubicBezTo>
                    <a:pt x="413868" y="1092551"/>
                    <a:pt x="415824" y="1087908"/>
                    <a:pt x="423554" y="1082699"/>
                  </a:cubicBezTo>
                  <a:cubicBezTo>
                    <a:pt x="425393" y="1081474"/>
                    <a:pt x="427325" y="1080248"/>
                    <a:pt x="429376" y="1079470"/>
                  </a:cubicBezTo>
                  <a:cubicBezTo>
                    <a:pt x="437908" y="1076265"/>
                    <a:pt x="446722" y="1073743"/>
                    <a:pt x="455018" y="1070043"/>
                  </a:cubicBezTo>
                  <a:cubicBezTo>
                    <a:pt x="463291" y="1066366"/>
                    <a:pt x="471374" y="1062101"/>
                    <a:pt x="478916" y="1057104"/>
                  </a:cubicBezTo>
                  <a:cubicBezTo>
                    <a:pt x="483465" y="1054087"/>
                    <a:pt x="484101" y="1044896"/>
                    <a:pt x="480990" y="1040866"/>
                  </a:cubicBezTo>
                  <a:cubicBezTo>
                    <a:pt x="477361" y="1036199"/>
                    <a:pt x="473024" y="1039004"/>
                    <a:pt x="468947" y="1040276"/>
                  </a:cubicBezTo>
                  <a:cubicBezTo>
                    <a:pt x="467533" y="1040724"/>
                    <a:pt x="466072" y="1041125"/>
                    <a:pt x="464822" y="1041879"/>
                  </a:cubicBezTo>
                  <a:cubicBezTo>
                    <a:pt x="447217" y="1052367"/>
                    <a:pt x="429093" y="1062124"/>
                    <a:pt x="412195" y="1073649"/>
                  </a:cubicBezTo>
                  <a:cubicBezTo>
                    <a:pt x="394212" y="1085905"/>
                    <a:pt x="395414" y="1097759"/>
                    <a:pt x="414316" y="1109025"/>
                  </a:cubicBezTo>
                  <a:cubicBezTo>
                    <a:pt x="423130" y="1114281"/>
                    <a:pt x="432345" y="1118052"/>
                    <a:pt x="442928" y="1118028"/>
                  </a:cubicBezTo>
                  <a:cubicBezTo>
                    <a:pt x="445826" y="1118028"/>
                    <a:pt x="450092" y="1119136"/>
                    <a:pt x="451271" y="1121186"/>
                  </a:cubicBezTo>
                  <a:cubicBezTo>
                    <a:pt x="452308" y="1122977"/>
                    <a:pt x="450517" y="1127149"/>
                    <a:pt x="448914" y="1129576"/>
                  </a:cubicBezTo>
                  <a:cubicBezTo>
                    <a:pt x="445096" y="1135351"/>
                    <a:pt x="440594" y="1140654"/>
                    <a:pt x="436517" y="1146263"/>
                  </a:cubicBezTo>
                  <a:cubicBezTo>
                    <a:pt x="435079" y="1148243"/>
                    <a:pt x="434160" y="1150576"/>
                    <a:pt x="432157" y="1154323"/>
                  </a:cubicBezTo>
                  <a:cubicBezTo>
                    <a:pt x="436682" y="1153498"/>
                    <a:pt x="439487" y="1153522"/>
                    <a:pt x="441820" y="1152485"/>
                  </a:cubicBezTo>
                  <a:cubicBezTo>
                    <a:pt x="453321" y="1147465"/>
                    <a:pt x="465223" y="1143058"/>
                    <a:pt x="476065" y="1136835"/>
                  </a:cubicBezTo>
                  <a:cubicBezTo>
                    <a:pt x="513727" y="1115247"/>
                    <a:pt x="548867" y="1090076"/>
                    <a:pt x="581415" y="1061229"/>
                  </a:cubicBezTo>
                  <a:cubicBezTo>
                    <a:pt x="591313" y="1052438"/>
                    <a:pt x="592327" y="1042727"/>
                    <a:pt x="588721" y="1031179"/>
                  </a:cubicBezTo>
                  <a:cubicBezTo>
                    <a:pt x="586364" y="1023684"/>
                    <a:pt x="580637" y="1017722"/>
                    <a:pt x="572152" y="1020903"/>
                  </a:cubicBezTo>
                  <a:cubicBezTo>
                    <a:pt x="570809" y="1021422"/>
                    <a:pt x="568994" y="1020715"/>
                    <a:pt x="566048" y="1020432"/>
                  </a:cubicBezTo>
                  <a:cubicBezTo>
                    <a:pt x="568216" y="1016378"/>
                    <a:pt x="569913" y="1013173"/>
                    <a:pt x="571634" y="1010015"/>
                  </a:cubicBezTo>
                  <a:cubicBezTo>
                    <a:pt x="575523" y="1002874"/>
                    <a:pt x="580142" y="996015"/>
                    <a:pt x="583206" y="988544"/>
                  </a:cubicBezTo>
                  <a:cubicBezTo>
                    <a:pt x="603310" y="939546"/>
                    <a:pt x="617498" y="888756"/>
                    <a:pt x="627821" y="836859"/>
                  </a:cubicBezTo>
                  <a:cubicBezTo>
                    <a:pt x="630625" y="822812"/>
                    <a:pt x="633359" y="808553"/>
                    <a:pt x="629329" y="794271"/>
                  </a:cubicBezTo>
                  <a:cubicBezTo>
                    <a:pt x="627326" y="787177"/>
                    <a:pt x="624191" y="781096"/>
                    <a:pt x="615306" y="780059"/>
                  </a:cubicBezTo>
                  <a:cubicBezTo>
                    <a:pt x="608518" y="779258"/>
                    <a:pt x="603687" y="772400"/>
                    <a:pt x="604323" y="766296"/>
                  </a:cubicBezTo>
                  <a:cubicBezTo>
                    <a:pt x="604936" y="760356"/>
                    <a:pt x="610168" y="756043"/>
                    <a:pt x="617922" y="756633"/>
                  </a:cubicBezTo>
                  <a:cubicBezTo>
                    <a:pt x="625134" y="757175"/>
                    <a:pt x="628386" y="753687"/>
                    <a:pt x="630319" y="747700"/>
                  </a:cubicBezTo>
                  <a:cubicBezTo>
                    <a:pt x="631144" y="745131"/>
                    <a:pt x="632086" y="742539"/>
                    <a:pt x="632558" y="739899"/>
                  </a:cubicBezTo>
                  <a:cubicBezTo>
                    <a:pt x="641679" y="688285"/>
                    <a:pt x="639463" y="636977"/>
                    <a:pt x="628127" y="585951"/>
                  </a:cubicBezTo>
                  <a:cubicBezTo>
                    <a:pt x="625770" y="575322"/>
                    <a:pt x="621457" y="565871"/>
                    <a:pt x="611629" y="559744"/>
                  </a:cubicBezTo>
                  <a:cubicBezTo>
                    <a:pt x="609249" y="558259"/>
                    <a:pt x="607175" y="555548"/>
                    <a:pt x="606114" y="552956"/>
                  </a:cubicBezTo>
                  <a:cubicBezTo>
                    <a:pt x="605219" y="550740"/>
                    <a:pt x="605030" y="547134"/>
                    <a:pt x="606303" y="545485"/>
                  </a:cubicBezTo>
                  <a:cubicBezTo>
                    <a:pt x="607505" y="543906"/>
                    <a:pt x="611441" y="542916"/>
                    <a:pt x="613350" y="543693"/>
                  </a:cubicBezTo>
                  <a:cubicBezTo>
                    <a:pt x="618982" y="545980"/>
                    <a:pt x="624709" y="548596"/>
                    <a:pt x="629541" y="552249"/>
                  </a:cubicBezTo>
                  <a:cubicBezTo>
                    <a:pt x="649857" y="567615"/>
                    <a:pt x="657045" y="589793"/>
                    <a:pt x="659096" y="613785"/>
                  </a:cubicBezTo>
                  <a:cubicBezTo>
                    <a:pt x="660910" y="634973"/>
                    <a:pt x="660816" y="656326"/>
                    <a:pt x="662466" y="677538"/>
                  </a:cubicBezTo>
                  <a:cubicBezTo>
                    <a:pt x="662961" y="683830"/>
                    <a:pt x="665341" y="690618"/>
                    <a:pt x="668806" y="695897"/>
                  </a:cubicBezTo>
                  <a:cubicBezTo>
                    <a:pt x="672765" y="701931"/>
                    <a:pt x="678634" y="700469"/>
                    <a:pt x="680778" y="693493"/>
                  </a:cubicBezTo>
                  <a:cubicBezTo>
                    <a:pt x="682145" y="689062"/>
                    <a:pt x="683229" y="684207"/>
                    <a:pt x="682876" y="679659"/>
                  </a:cubicBezTo>
                  <a:cubicBezTo>
                    <a:pt x="681203" y="658000"/>
                    <a:pt x="680142" y="636199"/>
                    <a:pt x="676654" y="614799"/>
                  </a:cubicBezTo>
                  <a:cubicBezTo>
                    <a:pt x="671870" y="585456"/>
                    <a:pt x="659143" y="559861"/>
                    <a:pt x="635009" y="540983"/>
                  </a:cubicBezTo>
                  <a:cubicBezTo>
                    <a:pt x="630743" y="537660"/>
                    <a:pt x="626925" y="533630"/>
                    <a:pt x="623460" y="529435"/>
                  </a:cubicBezTo>
                  <a:cubicBezTo>
                    <a:pt x="614457" y="518523"/>
                    <a:pt x="606421" y="507281"/>
                    <a:pt x="604040" y="492574"/>
                  </a:cubicBezTo>
                  <a:cubicBezTo>
                    <a:pt x="601778" y="478527"/>
                    <a:pt x="599350" y="464174"/>
                    <a:pt x="594330" y="451000"/>
                  </a:cubicBezTo>
                  <a:cubicBezTo>
                    <a:pt x="587212" y="432357"/>
                    <a:pt x="577455" y="414752"/>
                    <a:pt x="569112" y="396581"/>
                  </a:cubicBezTo>
                  <a:cubicBezTo>
                    <a:pt x="556055" y="368087"/>
                    <a:pt x="542833" y="339593"/>
                    <a:pt x="535268" y="309001"/>
                  </a:cubicBezTo>
                  <a:cubicBezTo>
                    <a:pt x="532086" y="296156"/>
                    <a:pt x="529989" y="282864"/>
                    <a:pt x="536399" y="270561"/>
                  </a:cubicBezTo>
                  <a:cubicBezTo>
                    <a:pt x="539298" y="264999"/>
                    <a:pt x="544436" y="258188"/>
                    <a:pt x="549645" y="257104"/>
                  </a:cubicBezTo>
                  <a:cubicBezTo>
                    <a:pt x="553345" y="256326"/>
                    <a:pt x="560085" y="263373"/>
                    <a:pt x="563338" y="268322"/>
                  </a:cubicBezTo>
                  <a:cubicBezTo>
                    <a:pt x="579341" y="292668"/>
                    <a:pt x="589993" y="319442"/>
                    <a:pt x="596899" y="347700"/>
                  </a:cubicBezTo>
                  <a:cubicBezTo>
                    <a:pt x="597653" y="350787"/>
                    <a:pt x="597936" y="353993"/>
                    <a:pt x="598431" y="357151"/>
                  </a:cubicBezTo>
                  <a:cubicBezTo>
                    <a:pt x="597512" y="357575"/>
                    <a:pt x="596593" y="357999"/>
                    <a:pt x="595673" y="358447"/>
                  </a:cubicBezTo>
                  <a:cubicBezTo>
                    <a:pt x="577879" y="333535"/>
                    <a:pt x="560062" y="308647"/>
                    <a:pt x="542268" y="283736"/>
                  </a:cubicBezTo>
                  <a:cubicBezTo>
                    <a:pt x="542126" y="286753"/>
                    <a:pt x="542881" y="289274"/>
                    <a:pt x="543941" y="291655"/>
                  </a:cubicBezTo>
                  <a:cubicBezTo>
                    <a:pt x="561641" y="330802"/>
                    <a:pt x="579694" y="369783"/>
                    <a:pt x="596993" y="409095"/>
                  </a:cubicBezTo>
                  <a:cubicBezTo>
                    <a:pt x="606515" y="430731"/>
                    <a:pt x="615188" y="452649"/>
                    <a:pt x="618440" y="476524"/>
                  </a:cubicBezTo>
                  <a:cubicBezTo>
                    <a:pt x="620891" y="494389"/>
                    <a:pt x="631733" y="507658"/>
                    <a:pt x="647194" y="516779"/>
                  </a:cubicBezTo>
                  <a:cubicBezTo>
                    <a:pt x="649621" y="518216"/>
                    <a:pt x="653675" y="518782"/>
                    <a:pt x="656055" y="517674"/>
                  </a:cubicBezTo>
                  <a:cubicBezTo>
                    <a:pt x="657540" y="516991"/>
                    <a:pt x="658059" y="512324"/>
                    <a:pt x="657611" y="509708"/>
                  </a:cubicBezTo>
                  <a:cubicBezTo>
                    <a:pt x="656126" y="500917"/>
                    <a:pt x="650493" y="494766"/>
                    <a:pt x="643588" y="489534"/>
                  </a:cubicBezTo>
                  <a:cubicBezTo>
                    <a:pt x="635810" y="483618"/>
                    <a:pt x="632605" y="475982"/>
                    <a:pt x="634679" y="466107"/>
                  </a:cubicBezTo>
                  <a:cubicBezTo>
                    <a:pt x="635480" y="462289"/>
                    <a:pt x="635763" y="458117"/>
                    <a:pt x="635103" y="454323"/>
                  </a:cubicBezTo>
                  <a:cubicBezTo>
                    <a:pt x="632133" y="437047"/>
                    <a:pt x="629682" y="419607"/>
                    <a:pt x="625346" y="402661"/>
                  </a:cubicBezTo>
                  <a:cubicBezTo>
                    <a:pt x="614481" y="360120"/>
                    <a:pt x="602932" y="317768"/>
                    <a:pt x="591101" y="275487"/>
                  </a:cubicBezTo>
                  <a:cubicBezTo>
                    <a:pt x="588744" y="267097"/>
                    <a:pt x="585351" y="258353"/>
                    <a:pt x="580118" y="251518"/>
                  </a:cubicBezTo>
                  <a:cubicBezTo>
                    <a:pt x="562560" y="228539"/>
                    <a:pt x="543588" y="206620"/>
                    <a:pt x="525864" y="183759"/>
                  </a:cubicBezTo>
                  <a:cubicBezTo>
                    <a:pt x="515188" y="169972"/>
                    <a:pt x="505902" y="155124"/>
                    <a:pt x="495720" y="140936"/>
                  </a:cubicBezTo>
                  <a:cubicBezTo>
                    <a:pt x="493976" y="138485"/>
                    <a:pt x="491195" y="136010"/>
                    <a:pt x="488414" y="135256"/>
                  </a:cubicBezTo>
                  <a:cubicBezTo>
                    <a:pt x="482263" y="133583"/>
                    <a:pt x="475805" y="133205"/>
                    <a:pt x="469536" y="131933"/>
                  </a:cubicBezTo>
                  <a:cubicBezTo>
                    <a:pt x="464681" y="130966"/>
                    <a:pt x="458671" y="129859"/>
                    <a:pt x="460698" y="122953"/>
                  </a:cubicBezTo>
                  <a:cubicBezTo>
                    <a:pt x="462324" y="117344"/>
                    <a:pt x="460250" y="113385"/>
                    <a:pt x="456833" y="110344"/>
                  </a:cubicBezTo>
                  <a:cubicBezTo>
                    <a:pt x="448160" y="102661"/>
                    <a:pt x="439133" y="95402"/>
                    <a:pt x="429942" y="88355"/>
                  </a:cubicBezTo>
                  <a:cubicBezTo>
                    <a:pt x="420726" y="81308"/>
                    <a:pt x="410804" y="75133"/>
                    <a:pt x="401942" y="67709"/>
                  </a:cubicBezTo>
                  <a:cubicBezTo>
                    <a:pt x="398596" y="64905"/>
                    <a:pt x="397370" y="59602"/>
                    <a:pt x="395178" y="55430"/>
                  </a:cubicBezTo>
                  <a:cubicBezTo>
                    <a:pt x="400057" y="55077"/>
                    <a:pt x="405289" y="53427"/>
                    <a:pt x="409767" y="54582"/>
                  </a:cubicBezTo>
                  <a:cubicBezTo>
                    <a:pt x="428032" y="59272"/>
                    <a:pt x="443941" y="68652"/>
                    <a:pt x="457941" y="81261"/>
                  </a:cubicBezTo>
                  <a:cubicBezTo>
                    <a:pt x="501801" y="120785"/>
                    <a:pt x="538167" y="166790"/>
                    <a:pt x="572223" y="214681"/>
                  </a:cubicBezTo>
                  <a:cubicBezTo>
                    <a:pt x="591030" y="241101"/>
                    <a:pt x="608117" y="268416"/>
                    <a:pt x="616649" y="300422"/>
                  </a:cubicBezTo>
                  <a:cubicBezTo>
                    <a:pt x="619124" y="309684"/>
                    <a:pt x="624238" y="318947"/>
                    <a:pt x="630366" y="326347"/>
                  </a:cubicBezTo>
                  <a:cubicBezTo>
                    <a:pt x="636187" y="333370"/>
                    <a:pt x="640100" y="340582"/>
                    <a:pt x="641349" y="349232"/>
                  </a:cubicBezTo>
                  <a:cubicBezTo>
                    <a:pt x="642833" y="359484"/>
                    <a:pt x="643305" y="369878"/>
                    <a:pt x="644601" y="380153"/>
                  </a:cubicBezTo>
                  <a:cubicBezTo>
                    <a:pt x="646251" y="393092"/>
                    <a:pt x="647901" y="406055"/>
                    <a:pt x="650375" y="418829"/>
                  </a:cubicBezTo>
                  <a:cubicBezTo>
                    <a:pt x="651436" y="424368"/>
                    <a:pt x="654405" y="429058"/>
                    <a:pt x="661594" y="429906"/>
                  </a:cubicBezTo>
                  <a:cubicBezTo>
                    <a:pt x="666520" y="430472"/>
                    <a:pt x="669041" y="434148"/>
                    <a:pt x="666920" y="439852"/>
                  </a:cubicBezTo>
                  <a:cubicBezTo>
                    <a:pt x="665765" y="443010"/>
                    <a:pt x="664846" y="446687"/>
                    <a:pt x="665294" y="449915"/>
                  </a:cubicBezTo>
                  <a:cubicBezTo>
                    <a:pt x="668971" y="476524"/>
                    <a:pt x="671799" y="503368"/>
                    <a:pt x="677243" y="529623"/>
                  </a:cubicBezTo>
                  <a:cubicBezTo>
                    <a:pt x="683371" y="559272"/>
                    <a:pt x="691879" y="588450"/>
                    <a:pt x="699609" y="617769"/>
                  </a:cubicBezTo>
                  <a:cubicBezTo>
                    <a:pt x="700529" y="621233"/>
                    <a:pt x="702980" y="624273"/>
                    <a:pt x="704724" y="627526"/>
                  </a:cubicBezTo>
                  <a:cubicBezTo>
                    <a:pt x="707151" y="624792"/>
                    <a:pt x="708000" y="622765"/>
                    <a:pt x="708353" y="620644"/>
                  </a:cubicBezTo>
                  <a:cubicBezTo>
                    <a:pt x="711676" y="600092"/>
                    <a:pt x="710097" y="579635"/>
                    <a:pt x="705973" y="559437"/>
                  </a:cubicBezTo>
                  <a:cubicBezTo>
                    <a:pt x="702673" y="543269"/>
                    <a:pt x="697960" y="527408"/>
                    <a:pt x="694731" y="511216"/>
                  </a:cubicBezTo>
                  <a:cubicBezTo>
                    <a:pt x="693906" y="507021"/>
                    <a:pt x="696239" y="502213"/>
                    <a:pt x="697135" y="497665"/>
                  </a:cubicBezTo>
                  <a:cubicBezTo>
                    <a:pt x="700387" y="500658"/>
                    <a:pt x="705172" y="503038"/>
                    <a:pt x="706586" y="506738"/>
                  </a:cubicBezTo>
                  <a:cubicBezTo>
                    <a:pt x="712006" y="520714"/>
                    <a:pt x="717168" y="534903"/>
                    <a:pt x="720939" y="549373"/>
                  </a:cubicBezTo>
                  <a:cubicBezTo>
                    <a:pt x="731002" y="588143"/>
                    <a:pt x="738662" y="627266"/>
                    <a:pt x="740029" y="667592"/>
                  </a:cubicBezTo>
                  <a:cubicBezTo>
                    <a:pt x="740760" y="689487"/>
                    <a:pt x="743871" y="711382"/>
                    <a:pt x="747288" y="733064"/>
                  </a:cubicBezTo>
                  <a:cubicBezTo>
                    <a:pt x="748584" y="741243"/>
                    <a:pt x="751907" y="750717"/>
                    <a:pt x="757587" y="756208"/>
                  </a:cubicBezTo>
                  <a:cubicBezTo>
                    <a:pt x="765129" y="763491"/>
                    <a:pt x="767604" y="771598"/>
                    <a:pt x="767510" y="780578"/>
                  </a:cubicBezTo>
                  <a:cubicBezTo>
                    <a:pt x="767297" y="800587"/>
                    <a:pt x="766732" y="820667"/>
                    <a:pt x="764728" y="840559"/>
                  </a:cubicBezTo>
                  <a:cubicBezTo>
                    <a:pt x="760580" y="881733"/>
                    <a:pt x="751153" y="921775"/>
                    <a:pt x="735622" y="960262"/>
                  </a:cubicBezTo>
                  <a:cubicBezTo>
                    <a:pt x="732181" y="968794"/>
                    <a:pt x="729117" y="977491"/>
                    <a:pt x="725888" y="986117"/>
                  </a:cubicBezTo>
                  <a:cubicBezTo>
                    <a:pt x="735645" y="978221"/>
                    <a:pt x="744248" y="969713"/>
                    <a:pt x="752732" y="961087"/>
                  </a:cubicBezTo>
                  <a:cubicBezTo>
                    <a:pt x="761971" y="951707"/>
                    <a:pt x="768806" y="940701"/>
                    <a:pt x="771021" y="927738"/>
                  </a:cubicBezTo>
                  <a:cubicBezTo>
                    <a:pt x="774910" y="904900"/>
                    <a:pt x="778445" y="881968"/>
                    <a:pt x="780943" y="858942"/>
                  </a:cubicBezTo>
                  <a:cubicBezTo>
                    <a:pt x="783112" y="839027"/>
                    <a:pt x="784102" y="818947"/>
                    <a:pt x="784761" y="798914"/>
                  </a:cubicBezTo>
                  <a:cubicBezTo>
                    <a:pt x="785846" y="766484"/>
                    <a:pt x="786317" y="734031"/>
                    <a:pt x="786883" y="701577"/>
                  </a:cubicBezTo>
                  <a:cubicBezTo>
                    <a:pt x="786953" y="697901"/>
                    <a:pt x="785893" y="694224"/>
                    <a:pt x="785351" y="690547"/>
                  </a:cubicBezTo>
                  <a:cubicBezTo>
                    <a:pt x="777880" y="704193"/>
                    <a:pt x="778210" y="720149"/>
                    <a:pt x="769701" y="733583"/>
                  </a:cubicBezTo>
                  <a:cubicBezTo>
                    <a:pt x="762183" y="721775"/>
                    <a:pt x="753180" y="607233"/>
                    <a:pt x="759378" y="596298"/>
                  </a:cubicBezTo>
                  <a:cubicBezTo>
                    <a:pt x="769254" y="611429"/>
                    <a:pt x="778728" y="625923"/>
                    <a:pt x="788202" y="640418"/>
                  </a:cubicBezTo>
                  <a:cubicBezTo>
                    <a:pt x="789381" y="639970"/>
                    <a:pt x="790559" y="639546"/>
                    <a:pt x="791738" y="639098"/>
                  </a:cubicBezTo>
                  <a:cubicBezTo>
                    <a:pt x="788603" y="607941"/>
                    <a:pt x="785445" y="576807"/>
                    <a:pt x="782310" y="545650"/>
                  </a:cubicBezTo>
                  <a:cubicBezTo>
                    <a:pt x="783135" y="545438"/>
                    <a:pt x="783937" y="545225"/>
                    <a:pt x="784761" y="545013"/>
                  </a:cubicBezTo>
                  <a:cubicBezTo>
                    <a:pt x="785987" y="547512"/>
                    <a:pt x="787354" y="549939"/>
                    <a:pt x="788438" y="552508"/>
                  </a:cubicBezTo>
                  <a:cubicBezTo>
                    <a:pt x="792115" y="561134"/>
                    <a:pt x="795037" y="570161"/>
                    <a:pt x="799492" y="578362"/>
                  </a:cubicBezTo>
                  <a:cubicBezTo>
                    <a:pt x="804040" y="586753"/>
                    <a:pt x="809579" y="594742"/>
                    <a:pt x="815589" y="602190"/>
                  </a:cubicBezTo>
                  <a:cubicBezTo>
                    <a:pt x="819666" y="607233"/>
                    <a:pt x="825228" y="609897"/>
                    <a:pt x="832723" y="608270"/>
                  </a:cubicBezTo>
                  <a:cubicBezTo>
                    <a:pt x="835928" y="607587"/>
                    <a:pt x="841113" y="610038"/>
                    <a:pt x="843494" y="612748"/>
                  </a:cubicBezTo>
                  <a:cubicBezTo>
                    <a:pt x="852261" y="622694"/>
                    <a:pt x="845473" y="642350"/>
                    <a:pt x="832487" y="644896"/>
                  </a:cubicBezTo>
                  <a:cubicBezTo>
                    <a:pt x="826336" y="646121"/>
                    <a:pt x="822518" y="649232"/>
                    <a:pt x="820915" y="654888"/>
                  </a:cubicBezTo>
                  <a:cubicBezTo>
                    <a:pt x="817851" y="665801"/>
                    <a:pt x="814222" y="676642"/>
                    <a:pt x="812525" y="687790"/>
                  </a:cubicBezTo>
                  <a:cubicBezTo>
                    <a:pt x="807034" y="723896"/>
                    <a:pt x="805808" y="760333"/>
                    <a:pt x="809697" y="796628"/>
                  </a:cubicBezTo>
                  <a:cubicBezTo>
                    <a:pt x="811394" y="812466"/>
                    <a:pt x="809932" y="830495"/>
                    <a:pt x="828009" y="841549"/>
                  </a:cubicBezTo>
                  <a:cubicBezTo>
                    <a:pt x="822659" y="841148"/>
                    <a:pt x="818723" y="840606"/>
                    <a:pt x="814787" y="840630"/>
                  </a:cubicBezTo>
                  <a:cubicBezTo>
                    <a:pt x="810144" y="840653"/>
                    <a:pt x="805289" y="840418"/>
                    <a:pt x="800953" y="841690"/>
                  </a:cubicBezTo>
                  <a:cubicBezTo>
                    <a:pt x="798054" y="842539"/>
                    <a:pt x="794236" y="845626"/>
                    <a:pt x="793835" y="848172"/>
                  </a:cubicBezTo>
                  <a:cubicBezTo>
                    <a:pt x="793364" y="851165"/>
                    <a:pt x="795626" y="855101"/>
                    <a:pt x="797724" y="857811"/>
                  </a:cubicBezTo>
                  <a:cubicBezTo>
                    <a:pt x="799185" y="859696"/>
                    <a:pt x="802320" y="860592"/>
                    <a:pt x="804889" y="861252"/>
                  </a:cubicBezTo>
                  <a:cubicBezTo>
                    <a:pt x="818935" y="864881"/>
                    <a:pt x="826194" y="889251"/>
                    <a:pt x="815777" y="901436"/>
                  </a:cubicBezTo>
                  <a:cubicBezTo>
                    <a:pt x="809084" y="893211"/>
                    <a:pt x="802461" y="885127"/>
                    <a:pt x="795862" y="877043"/>
                  </a:cubicBezTo>
                  <a:cubicBezTo>
                    <a:pt x="795367" y="881049"/>
                    <a:pt x="796121" y="884349"/>
                    <a:pt x="797300" y="887483"/>
                  </a:cubicBezTo>
                  <a:cubicBezTo>
                    <a:pt x="802414" y="901059"/>
                    <a:pt x="801354" y="914587"/>
                    <a:pt x="794660" y="926913"/>
                  </a:cubicBezTo>
                  <a:cubicBezTo>
                    <a:pt x="786317" y="942256"/>
                    <a:pt x="776395" y="956751"/>
                    <a:pt x="767392" y="971764"/>
                  </a:cubicBezTo>
                  <a:cubicBezTo>
                    <a:pt x="761830" y="981049"/>
                    <a:pt x="755961" y="990241"/>
                    <a:pt x="751554" y="1000092"/>
                  </a:cubicBezTo>
                  <a:cubicBezTo>
                    <a:pt x="747854" y="1008341"/>
                    <a:pt x="750045" y="1011924"/>
                    <a:pt x="757776" y="1016567"/>
                  </a:cubicBezTo>
                  <a:cubicBezTo>
                    <a:pt x="760958" y="1018476"/>
                    <a:pt x="763856" y="1020833"/>
                    <a:pt x="767910" y="1023708"/>
                  </a:cubicBezTo>
                  <a:cubicBezTo>
                    <a:pt x="764021" y="1026395"/>
                    <a:pt x="761806" y="1028351"/>
                    <a:pt x="759261" y="1029624"/>
                  </a:cubicBezTo>
                  <a:cubicBezTo>
                    <a:pt x="746934" y="1035775"/>
                    <a:pt x="740312" y="1045414"/>
                    <a:pt x="739228" y="1059343"/>
                  </a:cubicBezTo>
                  <a:cubicBezTo>
                    <a:pt x="738379" y="1070420"/>
                    <a:pt x="729235" y="1077962"/>
                    <a:pt x="717757" y="1077514"/>
                  </a:cubicBezTo>
                  <a:cubicBezTo>
                    <a:pt x="711276" y="1077255"/>
                    <a:pt x="702343" y="1078151"/>
                    <a:pt x="700694" y="1070585"/>
                  </a:cubicBezTo>
                  <a:cubicBezTo>
                    <a:pt x="699727" y="1066107"/>
                    <a:pt x="704370" y="1059225"/>
                    <a:pt x="708306" y="1055171"/>
                  </a:cubicBezTo>
                  <a:cubicBezTo>
                    <a:pt x="715494" y="1047771"/>
                    <a:pt x="724168" y="1041785"/>
                    <a:pt x="731992" y="1034974"/>
                  </a:cubicBezTo>
                  <a:cubicBezTo>
                    <a:pt x="740712" y="1027408"/>
                    <a:pt x="741137" y="1022482"/>
                    <a:pt x="733713" y="1013597"/>
                  </a:cubicBezTo>
                  <a:cubicBezTo>
                    <a:pt x="728952" y="1007894"/>
                    <a:pt x="723908" y="1002402"/>
                    <a:pt x="718558" y="997241"/>
                  </a:cubicBezTo>
                  <a:cubicBezTo>
                    <a:pt x="706185" y="985315"/>
                    <a:pt x="704394" y="972023"/>
                    <a:pt x="712148" y="956915"/>
                  </a:cubicBezTo>
                  <a:cubicBezTo>
                    <a:pt x="724144" y="933559"/>
                    <a:pt x="733359" y="909213"/>
                    <a:pt x="738898" y="883430"/>
                  </a:cubicBezTo>
                  <a:cubicBezTo>
                    <a:pt x="745662" y="851966"/>
                    <a:pt x="751460" y="820385"/>
                    <a:pt x="751200" y="788049"/>
                  </a:cubicBezTo>
                  <a:cubicBezTo>
                    <a:pt x="751153" y="782463"/>
                    <a:pt x="750163" y="776689"/>
                    <a:pt x="748490" y="771339"/>
                  </a:cubicBezTo>
                  <a:cubicBezTo>
                    <a:pt x="746817" y="765966"/>
                    <a:pt x="743140" y="765612"/>
                    <a:pt x="740053" y="770349"/>
                  </a:cubicBezTo>
                  <a:cubicBezTo>
                    <a:pt x="737813" y="773790"/>
                    <a:pt x="735810" y="777820"/>
                    <a:pt x="735150" y="781827"/>
                  </a:cubicBezTo>
                  <a:cubicBezTo>
                    <a:pt x="733218" y="793493"/>
                    <a:pt x="731332" y="805230"/>
                    <a:pt x="730649" y="817014"/>
                  </a:cubicBezTo>
                  <a:cubicBezTo>
                    <a:pt x="728952" y="846757"/>
                    <a:pt x="725487" y="876289"/>
                    <a:pt x="714552" y="904099"/>
                  </a:cubicBezTo>
                  <a:cubicBezTo>
                    <a:pt x="701000" y="938532"/>
                    <a:pt x="685846" y="972329"/>
                    <a:pt x="671492" y="1006432"/>
                  </a:cubicBezTo>
                  <a:cubicBezTo>
                    <a:pt x="667910" y="1014941"/>
                    <a:pt x="664776" y="1023614"/>
                    <a:pt x="661452" y="1032216"/>
                  </a:cubicBezTo>
                  <a:cubicBezTo>
                    <a:pt x="662136" y="1032640"/>
                    <a:pt x="662819" y="1033064"/>
                    <a:pt x="663526" y="1033489"/>
                  </a:cubicBezTo>
                  <a:cubicBezTo>
                    <a:pt x="666449" y="1030283"/>
                    <a:pt x="669206" y="1026937"/>
                    <a:pt x="672341" y="1023944"/>
                  </a:cubicBezTo>
                  <a:cubicBezTo>
                    <a:pt x="680331" y="1016307"/>
                    <a:pt x="688179" y="1008483"/>
                    <a:pt x="696734" y="1001507"/>
                  </a:cubicBezTo>
                  <a:cubicBezTo>
                    <a:pt x="698926" y="999715"/>
                    <a:pt x="704606" y="999362"/>
                    <a:pt x="706656" y="1000964"/>
                  </a:cubicBezTo>
                  <a:cubicBezTo>
                    <a:pt x="708683" y="1002567"/>
                    <a:pt x="709037" y="1007564"/>
                    <a:pt x="708518" y="1010816"/>
                  </a:cubicBezTo>
                  <a:cubicBezTo>
                    <a:pt x="707882" y="1014823"/>
                    <a:pt x="706232" y="1019018"/>
                    <a:pt x="703922" y="1022388"/>
                  </a:cubicBezTo>
                  <a:cubicBezTo>
                    <a:pt x="698596" y="1030118"/>
                    <a:pt x="692374" y="1037212"/>
                    <a:pt x="686953" y="1044849"/>
                  </a:cubicBezTo>
                  <a:cubicBezTo>
                    <a:pt x="678964" y="1056114"/>
                    <a:pt x="671186" y="1067545"/>
                    <a:pt x="663762" y="1079188"/>
                  </a:cubicBezTo>
                  <a:cubicBezTo>
                    <a:pt x="662419" y="1081309"/>
                    <a:pt x="663149" y="1084773"/>
                    <a:pt x="662914" y="1087601"/>
                  </a:cubicBezTo>
                  <a:cubicBezTo>
                    <a:pt x="665671" y="1087814"/>
                    <a:pt x="668546" y="1088662"/>
                    <a:pt x="671162" y="1088120"/>
                  </a:cubicBezTo>
                  <a:cubicBezTo>
                    <a:pt x="676465" y="1087036"/>
                    <a:pt x="681509" y="1084726"/>
                    <a:pt x="686835" y="1083831"/>
                  </a:cubicBezTo>
                  <a:cubicBezTo>
                    <a:pt x="689970" y="1083312"/>
                    <a:pt x="695367" y="1083501"/>
                    <a:pt x="696263" y="1085198"/>
                  </a:cubicBezTo>
                  <a:cubicBezTo>
                    <a:pt x="697583" y="1087743"/>
                    <a:pt x="696899" y="1092574"/>
                    <a:pt x="695202" y="1095214"/>
                  </a:cubicBezTo>
                  <a:cubicBezTo>
                    <a:pt x="688744" y="1105136"/>
                    <a:pt x="681674" y="1114681"/>
                    <a:pt x="674533" y="1124132"/>
                  </a:cubicBezTo>
                  <a:cubicBezTo>
                    <a:pt x="669607" y="1130684"/>
                    <a:pt x="664186" y="1136859"/>
                    <a:pt x="659001" y="1143223"/>
                  </a:cubicBezTo>
                  <a:cubicBezTo>
                    <a:pt x="662089" y="1142963"/>
                    <a:pt x="664139" y="1141785"/>
                    <a:pt x="666072" y="1140394"/>
                  </a:cubicBezTo>
                  <a:cubicBezTo>
                    <a:pt x="724662" y="1098160"/>
                    <a:pt x="775994" y="1048078"/>
                    <a:pt x="823319" y="993800"/>
                  </a:cubicBezTo>
                  <a:cubicBezTo>
                    <a:pt x="832369" y="983430"/>
                    <a:pt x="839888" y="971646"/>
                    <a:pt x="847571" y="960168"/>
                  </a:cubicBezTo>
                  <a:cubicBezTo>
                    <a:pt x="849173" y="957764"/>
                    <a:pt x="848396" y="953781"/>
                    <a:pt x="848702" y="950529"/>
                  </a:cubicBezTo>
                  <a:cubicBezTo>
                    <a:pt x="844955" y="950269"/>
                    <a:pt x="839817" y="948313"/>
                    <a:pt x="837743" y="950034"/>
                  </a:cubicBezTo>
                  <a:cubicBezTo>
                    <a:pt x="832511" y="954441"/>
                    <a:pt x="827349" y="959909"/>
                    <a:pt x="824498" y="966036"/>
                  </a:cubicBezTo>
                  <a:cubicBezTo>
                    <a:pt x="818299" y="979258"/>
                    <a:pt x="811040" y="991443"/>
                    <a:pt x="799303" y="1000352"/>
                  </a:cubicBezTo>
                  <a:cubicBezTo>
                    <a:pt x="792044" y="1005867"/>
                    <a:pt x="784149" y="1010415"/>
                    <a:pt x="773001" y="1008954"/>
                  </a:cubicBezTo>
                  <a:cubicBezTo>
                    <a:pt x="775028" y="1004170"/>
                    <a:pt x="776230" y="999833"/>
                    <a:pt x="778539" y="996227"/>
                  </a:cubicBezTo>
                  <a:cubicBezTo>
                    <a:pt x="786128" y="984349"/>
                    <a:pt x="794094" y="972730"/>
                    <a:pt x="801966" y="961040"/>
                  </a:cubicBezTo>
                  <a:cubicBezTo>
                    <a:pt x="817922" y="937354"/>
                    <a:pt x="832888" y="913456"/>
                    <a:pt x="834302" y="883500"/>
                  </a:cubicBezTo>
                  <a:cubicBezTo>
                    <a:pt x="834891" y="871056"/>
                    <a:pt x="840194" y="867592"/>
                    <a:pt x="852968" y="867922"/>
                  </a:cubicBezTo>
                  <a:cubicBezTo>
                    <a:pt x="856904" y="868016"/>
                    <a:pt x="860816" y="868935"/>
                    <a:pt x="864752" y="869030"/>
                  </a:cubicBezTo>
                  <a:cubicBezTo>
                    <a:pt x="873826" y="869289"/>
                    <a:pt x="882970" y="869949"/>
                    <a:pt x="891950" y="869030"/>
                  </a:cubicBezTo>
                  <a:cubicBezTo>
                    <a:pt x="895202" y="868700"/>
                    <a:pt x="900576" y="864222"/>
                    <a:pt x="900505" y="861794"/>
                  </a:cubicBezTo>
                  <a:cubicBezTo>
                    <a:pt x="900317" y="857623"/>
                    <a:pt x="897771" y="851542"/>
                    <a:pt x="894354" y="849656"/>
                  </a:cubicBezTo>
                  <a:close/>
                  <a:moveTo>
                    <a:pt x="443917" y="128492"/>
                  </a:moveTo>
                  <a:cubicBezTo>
                    <a:pt x="470644" y="147676"/>
                    <a:pt x="494566" y="169595"/>
                    <a:pt x="510403" y="199055"/>
                  </a:cubicBezTo>
                  <a:cubicBezTo>
                    <a:pt x="515023" y="207634"/>
                    <a:pt x="516578" y="216448"/>
                    <a:pt x="513255" y="226111"/>
                  </a:cubicBezTo>
                  <a:cubicBezTo>
                    <a:pt x="510710" y="233441"/>
                    <a:pt x="512878" y="235892"/>
                    <a:pt x="520750" y="234714"/>
                  </a:cubicBezTo>
                  <a:cubicBezTo>
                    <a:pt x="526783" y="233818"/>
                    <a:pt x="532605" y="231556"/>
                    <a:pt x="538544" y="230047"/>
                  </a:cubicBezTo>
                  <a:cubicBezTo>
                    <a:pt x="541325" y="229340"/>
                    <a:pt x="544177" y="228963"/>
                    <a:pt x="547005" y="228445"/>
                  </a:cubicBezTo>
                  <a:cubicBezTo>
                    <a:pt x="547264" y="229057"/>
                    <a:pt x="547547" y="229670"/>
                    <a:pt x="547806" y="230259"/>
                  </a:cubicBezTo>
                  <a:cubicBezTo>
                    <a:pt x="538332" y="240865"/>
                    <a:pt x="528999" y="251636"/>
                    <a:pt x="519171" y="261888"/>
                  </a:cubicBezTo>
                  <a:cubicBezTo>
                    <a:pt x="517898" y="263208"/>
                    <a:pt x="513255" y="263019"/>
                    <a:pt x="511440" y="261723"/>
                  </a:cubicBezTo>
                  <a:cubicBezTo>
                    <a:pt x="508589" y="259673"/>
                    <a:pt x="506043" y="256444"/>
                    <a:pt x="504700" y="253168"/>
                  </a:cubicBezTo>
                  <a:cubicBezTo>
                    <a:pt x="490653" y="219041"/>
                    <a:pt x="468806" y="189675"/>
                    <a:pt x="448207" y="159531"/>
                  </a:cubicBezTo>
                  <a:cubicBezTo>
                    <a:pt x="443093" y="152036"/>
                    <a:pt x="438945" y="143835"/>
                    <a:pt x="434797" y="135727"/>
                  </a:cubicBezTo>
                  <a:cubicBezTo>
                    <a:pt x="433430" y="133088"/>
                    <a:pt x="433453" y="129741"/>
                    <a:pt x="432345" y="124320"/>
                  </a:cubicBezTo>
                  <a:cubicBezTo>
                    <a:pt x="437554" y="126111"/>
                    <a:pt x="441254" y="126559"/>
                    <a:pt x="443917" y="128492"/>
                  </a:cubicBezTo>
                  <a:close/>
                  <a:moveTo>
                    <a:pt x="457634" y="61511"/>
                  </a:moveTo>
                  <a:cubicBezTo>
                    <a:pt x="445921" y="53993"/>
                    <a:pt x="435598" y="44235"/>
                    <a:pt x="425086" y="34997"/>
                  </a:cubicBezTo>
                  <a:cubicBezTo>
                    <a:pt x="423107" y="33252"/>
                    <a:pt x="422918" y="29458"/>
                    <a:pt x="421928" y="26606"/>
                  </a:cubicBezTo>
                  <a:cubicBezTo>
                    <a:pt x="425157" y="26465"/>
                    <a:pt x="428904" y="25216"/>
                    <a:pt x="431497" y="26441"/>
                  </a:cubicBezTo>
                  <a:cubicBezTo>
                    <a:pt x="437200" y="29081"/>
                    <a:pt x="443658" y="31909"/>
                    <a:pt x="447382" y="36576"/>
                  </a:cubicBezTo>
                  <a:cubicBezTo>
                    <a:pt x="456691" y="48336"/>
                    <a:pt x="468240" y="49703"/>
                    <a:pt x="481815" y="47959"/>
                  </a:cubicBezTo>
                  <a:cubicBezTo>
                    <a:pt x="490700" y="46828"/>
                    <a:pt x="499845" y="46969"/>
                    <a:pt x="508801" y="47653"/>
                  </a:cubicBezTo>
                  <a:cubicBezTo>
                    <a:pt x="511912" y="47888"/>
                    <a:pt x="515494" y="50929"/>
                    <a:pt x="517568" y="53686"/>
                  </a:cubicBezTo>
                  <a:cubicBezTo>
                    <a:pt x="523319" y="61299"/>
                    <a:pt x="521975" y="64080"/>
                    <a:pt x="512855" y="66389"/>
                  </a:cubicBezTo>
                  <a:cubicBezTo>
                    <a:pt x="504771" y="68440"/>
                    <a:pt x="496781" y="70844"/>
                    <a:pt x="486552" y="73719"/>
                  </a:cubicBezTo>
                  <a:cubicBezTo>
                    <a:pt x="477738" y="70137"/>
                    <a:pt x="466708" y="67332"/>
                    <a:pt x="457634" y="61511"/>
                  </a:cubicBezTo>
                  <a:close/>
                  <a:moveTo>
                    <a:pt x="867415" y="745720"/>
                  </a:moveTo>
                  <a:cubicBezTo>
                    <a:pt x="866991" y="749821"/>
                    <a:pt x="866261" y="754158"/>
                    <a:pt x="864469" y="757787"/>
                  </a:cubicBezTo>
                  <a:cubicBezTo>
                    <a:pt x="857493" y="771952"/>
                    <a:pt x="857587" y="786800"/>
                    <a:pt x="858954" y="801954"/>
                  </a:cubicBezTo>
                  <a:cubicBezTo>
                    <a:pt x="859520" y="808082"/>
                    <a:pt x="859049" y="814281"/>
                    <a:pt x="859049" y="820455"/>
                  </a:cubicBezTo>
                  <a:cubicBezTo>
                    <a:pt x="857540" y="820785"/>
                    <a:pt x="856032" y="821092"/>
                    <a:pt x="854500" y="821422"/>
                  </a:cubicBezTo>
                  <a:cubicBezTo>
                    <a:pt x="838945" y="797901"/>
                    <a:pt x="832959" y="770255"/>
                    <a:pt x="821269" y="745061"/>
                  </a:cubicBezTo>
                  <a:cubicBezTo>
                    <a:pt x="822023" y="744377"/>
                    <a:pt x="822801" y="743694"/>
                    <a:pt x="823555" y="742987"/>
                  </a:cubicBezTo>
                  <a:cubicBezTo>
                    <a:pt x="826124" y="743788"/>
                    <a:pt x="828811" y="744330"/>
                    <a:pt x="831238" y="745438"/>
                  </a:cubicBezTo>
                  <a:cubicBezTo>
                    <a:pt x="840359" y="749538"/>
                    <a:pt x="848961" y="748007"/>
                    <a:pt x="853039" y="741313"/>
                  </a:cubicBezTo>
                  <a:cubicBezTo>
                    <a:pt x="857399" y="734172"/>
                    <a:pt x="855749" y="725782"/>
                    <a:pt x="847241" y="720149"/>
                  </a:cubicBezTo>
                  <a:cubicBezTo>
                    <a:pt x="831804" y="709897"/>
                    <a:pt x="830979" y="675888"/>
                    <a:pt x="839723" y="665141"/>
                  </a:cubicBezTo>
                  <a:cubicBezTo>
                    <a:pt x="841962" y="662407"/>
                    <a:pt x="846015" y="660074"/>
                    <a:pt x="849480" y="659626"/>
                  </a:cubicBezTo>
                  <a:cubicBezTo>
                    <a:pt x="857517" y="658589"/>
                    <a:pt x="857470" y="661252"/>
                    <a:pt x="856527" y="669077"/>
                  </a:cubicBezTo>
                  <a:cubicBezTo>
                    <a:pt x="855396" y="678551"/>
                    <a:pt x="856315" y="688732"/>
                    <a:pt x="858577" y="698066"/>
                  </a:cubicBezTo>
                  <a:cubicBezTo>
                    <a:pt x="862490" y="713809"/>
                    <a:pt x="869159" y="728987"/>
                    <a:pt x="867415" y="74572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2AA9AAE-00D2-4059-9B2C-A8B0F2EAD8D9}"/>
                </a:ext>
              </a:extLst>
            </p:cNvPr>
            <p:cNvSpPr/>
            <p:nvPr/>
          </p:nvSpPr>
          <p:spPr>
            <a:xfrm>
              <a:off x="342903" y="2442120"/>
              <a:ext cx="1122602" cy="585900"/>
            </a:xfrm>
            <a:custGeom>
              <a:avLst/>
              <a:gdLst>
                <a:gd name="connsiteX0" fmla="*/ 1037851 w 1122602"/>
                <a:gd name="connsiteY0" fmla="*/ 440319 h 585900"/>
                <a:gd name="connsiteX1" fmla="*/ 1020600 w 1122602"/>
                <a:gd name="connsiteY1" fmla="*/ 422690 h 585900"/>
                <a:gd name="connsiteX2" fmla="*/ 1006105 w 1122602"/>
                <a:gd name="connsiteY2" fmla="*/ 396883 h 585900"/>
                <a:gd name="connsiteX3" fmla="*/ 996913 w 1122602"/>
                <a:gd name="connsiteY3" fmla="*/ 382577 h 585900"/>
                <a:gd name="connsiteX4" fmla="*/ 988405 w 1122602"/>
                <a:gd name="connsiteY4" fmla="*/ 378005 h 585900"/>
                <a:gd name="connsiteX5" fmla="*/ 984069 w 1122602"/>
                <a:gd name="connsiteY5" fmla="*/ 386843 h 585900"/>
                <a:gd name="connsiteX6" fmla="*/ 992600 w 1122602"/>
                <a:gd name="connsiteY6" fmla="*/ 416091 h 585900"/>
                <a:gd name="connsiteX7" fmla="*/ 1001439 w 1122602"/>
                <a:gd name="connsiteY7" fmla="*/ 433744 h 585900"/>
                <a:gd name="connsiteX8" fmla="*/ 999718 w 1122602"/>
                <a:gd name="connsiteY8" fmla="*/ 441710 h 585900"/>
                <a:gd name="connsiteX9" fmla="*/ 991752 w 1122602"/>
                <a:gd name="connsiteY9" fmla="*/ 440579 h 585900"/>
                <a:gd name="connsiteX10" fmla="*/ 983079 w 1122602"/>
                <a:gd name="connsiteY10" fmla="*/ 434922 h 585900"/>
                <a:gd name="connsiteX11" fmla="*/ 930687 w 1122602"/>
                <a:gd name="connsiteY11" fmla="*/ 386631 h 585900"/>
                <a:gd name="connsiteX12" fmla="*/ 896277 w 1122602"/>
                <a:gd name="connsiteY12" fmla="*/ 357359 h 585900"/>
                <a:gd name="connsiteX13" fmla="*/ 859086 w 1122602"/>
                <a:gd name="connsiteY13" fmla="*/ 351090 h 585900"/>
                <a:gd name="connsiteX14" fmla="*/ 841575 w 1122602"/>
                <a:gd name="connsiteY14" fmla="*/ 352693 h 585900"/>
                <a:gd name="connsiteX15" fmla="*/ 832808 w 1122602"/>
                <a:gd name="connsiteY15" fmla="*/ 345410 h 585900"/>
                <a:gd name="connsiteX16" fmla="*/ 825077 w 1122602"/>
                <a:gd name="connsiteY16" fmla="*/ 330538 h 585900"/>
                <a:gd name="connsiteX17" fmla="*/ 786614 w 1122602"/>
                <a:gd name="connsiteY17" fmla="*/ 289318 h 585900"/>
                <a:gd name="connsiteX18" fmla="*/ 757106 w 1122602"/>
                <a:gd name="connsiteY18" fmla="*/ 256039 h 585900"/>
                <a:gd name="connsiteX19" fmla="*/ 751309 w 1122602"/>
                <a:gd name="connsiteY19" fmla="*/ 244114 h 585900"/>
                <a:gd name="connsiteX20" fmla="*/ 753595 w 1122602"/>
                <a:gd name="connsiteY20" fmla="*/ 241969 h 585900"/>
                <a:gd name="connsiteX21" fmla="*/ 769032 w 1122602"/>
                <a:gd name="connsiteY21" fmla="*/ 250901 h 585900"/>
                <a:gd name="connsiteX22" fmla="*/ 807236 w 1122602"/>
                <a:gd name="connsiteY22" fmla="*/ 283897 h 585900"/>
                <a:gd name="connsiteX23" fmla="*/ 843626 w 1122602"/>
                <a:gd name="connsiteY23" fmla="*/ 309256 h 585900"/>
                <a:gd name="connsiteX24" fmla="*/ 867948 w 1122602"/>
                <a:gd name="connsiteY24" fmla="*/ 312132 h 585900"/>
                <a:gd name="connsiteX25" fmla="*/ 903041 w 1122602"/>
                <a:gd name="connsiteY25" fmla="*/ 324057 h 585900"/>
                <a:gd name="connsiteX26" fmla="*/ 953524 w 1122602"/>
                <a:gd name="connsiteY26" fmla="*/ 383496 h 585900"/>
                <a:gd name="connsiteX27" fmla="*/ 965733 w 1122602"/>
                <a:gd name="connsiteY27" fmla="*/ 389270 h 585900"/>
                <a:gd name="connsiteX28" fmla="*/ 965167 w 1122602"/>
                <a:gd name="connsiteY28" fmla="*/ 374540 h 585900"/>
                <a:gd name="connsiteX29" fmla="*/ 962645 w 1122602"/>
                <a:gd name="connsiteY29" fmla="*/ 370062 h 585900"/>
                <a:gd name="connsiteX30" fmla="*/ 941245 w 1122602"/>
                <a:gd name="connsiteY30" fmla="*/ 342558 h 585900"/>
                <a:gd name="connsiteX31" fmla="*/ 795075 w 1122602"/>
                <a:gd name="connsiteY31" fmla="*/ 204330 h 585900"/>
                <a:gd name="connsiteX32" fmla="*/ 717135 w 1122602"/>
                <a:gd name="connsiteY32" fmla="*/ 150430 h 585900"/>
                <a:gd name="connsiteX33" fmla="*/ 570352 w 1122602"/>
                <a:gd name="connsiteY33" fmla="*/ 100418 h 585900"/>
                <a:gd name="connsiteX34" fmla="*/ 497856 w 1122602"/>
                <a:gd name="connsiteY34" fmla="*/ 91415 h 585900"/>
                <a:gd name="connsiteX35" fmla="*/ 487486 w 1122602"/>
                <a:gd name="connsiteY35" fmla="*/ 96741 h 585900"/>
                <a:gd name="connsiteX36" fmla="*/ 494415 w 1122602"/>
                <a:gd name="connsiteY36" fmla="*/ 105509 h 585900"/>
                <a:gd name="connsiteX37" fmla="*/ 523451 w 1122602"/>
                <a:gd name="connsiteY37" fmla="*/ 113404 h 585900"/>
                <a:gd name="connsiteX38" fmla="*/ 623969 w 1122602"/>
                <a:gd name="connsiteY38" fmla="*/ 130208 h 585900"/>
                <a:gd name="connsiteX39" fmla="*/ 707566 w 1122602"/>
                <a:gd name="connsiteY39" fmla="*/ 171641 h 585900"/>
                <a:gd name="connsiteX40" fmla="*/ 727128 w 1122602"/>
                <a:gd name="connsiteY40" fmla="*/ 181823 h 585900"/>
                <a:gd name="connsiteX41" fmla="*/ 747373 w 1122602"/>
                <a:gd name="connsiteY41" fmla="*/ 190213 h 585900"/>
                <a:gd name="connsiteX42" fmla="*/ 836626 w 1122602"/>
                <a:gd name="connsiteY42" fmla="*/ 262638 h 585900"/>
                <a:gd name="connsiteX43" fmla="*/ 864177 w 1122602"/>
                <a:gd name="connsiteY43" fmla="*/ 291722 h 585900"/>
                <a:gd name="connsiteX44" fmla="*/ 868419 w 1122602"/>
                <a:gd name="connsiteY44" fmla="*/ 299994 h 585900"/>
                <a:gd name="connsiteX45" fmla="*/ 866015 w 1122602"/>
                <a:gd name="connsiteY45" fmla="*/ 302139 h 585900"/>
                <a:gd name="connsiteX46" fmla="*/ 838582 w 1122602"/>
                <a:gd name="connsiteY46" fmla="*/ 285217 h 585900"/>
                <a:gd name="connsiteX47" fmla="*/ 745982 w 1122602"/>
                <a:gd name="connsiteY47" fmla="*/ 214441 h 585900"/>
                <a:gd name="connsiteX48" fmla="*/ 714118 w 1122602"/>
                <a:gd name="connsiteY48" fmla="*/ 195869 h 585900"/>
                <a:gd name="connsiteX49" fmla="*/ 686849 w 1122602"/>
                <a:gd name="connsiteY49" fmla="*/ 181870 h 585900"/>
                <a:gd name="connsiteX50" fmla="*/ 667288 w 1122602"/>
                <a:gd name="connsiteY50" fmla="*/ 168648 h 585900"/>
                <a:gd name="connsiteX51" fmla="*/ 599270 w 1122602"/>
                <a:gd name="connsiteY51" fmla="*/ 149393 h 585900"/>
                <a:gd name="connsiteX52" fmla="*/ 572944 w 1122602"/>
                <a:gd name="connsiteY52" fmla="*/ 145999 h 585900"/>
                <a:gd name="connsiteX53" fmla="*/ 572355 w 1122602"/>
                <a:gd name="connsiteY53" fmla="*/ 148521 h 585900"/>
                <a:gd name="connsiteX54" fmla="*/ 607189 w 1122602"/>
                <a:gd name="connsiteY54" fmla="*/ 164147 h 585900"/>
                <a:gd name="connsiteX55" fmla="*/ 724158 w 1122602"/>
                <a:gd name="connsiteY55" fmla="*/ 224670 h 585900"/>
                <a:gd name="connsiteX56" fmla="*/ 736249 w 1122602"/>
                <a:gd name="connsiteY56" fmla="*/ 235535 h 585900"/>
                <a:gd name="connsiteX57" fmla="*/ 737568 w 1122602"/>
                <a:gd name="connsiteY57" fmla="*/ 242888 h 585900"/>
                <a:gd name="connsiteX58" fmla="*/ 729532 w 1122602"/>
                <a:gd name="connsiteY58" fmla="*/ 243784 h 585900"/>
                <a:gd name="connsiteX59" fmla="*/ 722555 w 1122602"/>
                <a:gd name="connsiteY59" fmla="*/ 239683 h 585900"/>
                <a:gd name="connsiteX60" fmla="*/ 706105 w 1122602"/>
                <a:gd name="connsiteY60" fmla="*/ 229713 h 585900"/>
                <a:gd name="connsiteX61" fmla="*/ 540396 w 1122602"/>
                <a:gd name="connsiteY61" fmla="*/ 170981 h 585900"/>
                <a:gd name="connsiteX62" fmla="*/ 520033 w 1122602"/>
                <a:gd name="connsiteY62" fmla="*/ 170251 h 585900"/>
                <a:gd name="connsiteX63" fmla="*/ 515037 w 1122602"/>
                <a:gd name="connsiteY63" fmla="*/ 180338 h 585900"/>
                <a:gd name="connsiteX64" fmla="*/ 508980 w 1122602"/>
                <a:gd name="connsiteY64" fmla="*/ 192947 h 585900"/>
                <a:gd name="connsiteX65" fmla="*/ 468230 w 1122602"/>
                <a:gd name="connsiteY65" fmla="*/ 192216 h 585900"/>
                <a:gd name="connsiteX66" fmla="*/ 458025 w 1122602"/>
                <a:gd name="connsiteY66" fmla="*/ 178311 h 585900"/>
                <a:gd name="connsiteX67" fmla="*/ 451285 w 1122602"/>
                <a:gd name="connsiteY67" fmla="*/ 169143 h 585900"/>
                <a:gd name="connsiteX68" fmla="*/ 436272 w 1122602"/>
                <a:gd name="connsiteY68" fmla="*/ 165867 h 585900"/>
                <a:gd name="connsiteX69" fmla="*/ 393920 w 1122602"/>
                <a:gd name="connsiteY69" fmla="*/ 165679 h 585900"/>
                <a:gd name="connsiteX70" fmla="*/ 381146 w 1122602"/>
                <a:gd name="connsiteY70" fmla="*/ 164076 h 585900"/>
                <a:gd name="connsiteX71" fmla="*/ 387509 w 1122602"/>
                <a:gd name="connsiteY71" fmla="*/ 129431 h 585900"/>
                <a:gd name="connsiteX72" fmla="*/ 379213 w 1122602"/>
                <a:gd name="connsiteY72" fmla="*/ 97566 h 585900"/>
                <a:gd name="connsiteX73" fmla="*/ 388263 w 1122602"/>
                <a:gd name="connsiteY73" fmla="*/ 85429 h 585900"/>
                <a:gd name="connsiteX74" fmla="*/ 444026 w 1122602"/>
                <a:gd name="connsiteY74" fmla="*/ 77887 h 585900"/>
                <a:gd name="connsiteX75" fmla="*/ 579638 w 1122602"/>
                <a:gd name="connsiteY75" fmla="*/ 83425 h 585900"/>
                <a:gd name="connsiteX76" fmla="*/ 620246 w 1122602"/>
                <a:gd name="connsiteY76" fmla="*/ 70369 h 585900"/>
                <a:gd name="connsiteX77" fmla="*/ 637568 w 1122602"/>
                <a:gd name="connsiteY77" fmla="*/ 64288 h 585900"/>
                <a:gd name="connsiteX78" fmla="*/ 676197 w 1122602"/>
                <a:gd name="connsiteY78" fmla="*/ 73951 h 585900"/>
                <a:gd name="connsiteX79" fmla="*/ 698351 w 1122602"/>
                <a:gd name="connsiteY79" fmla="*/ 79560 h 585900"/>
                <a:gd name="connsiteX80" fmla="*/ 704031 w 1122602"/>
                <a:gd name="connsiteY80" fmla="*/ 73385 h 585900"/>
                <a:gd name="connsiteX81" fmla="*/ 687156 w 1122602"/>
                <a:gd name="connsiteY81" fmla="*/ 41262 h 585900"/>
                <a:gd name="connsiteX82" fmla="*/ 639194 w 1122602"/>
                <a:gd name="connsiteY82" fmla="*/ 17151 h 585900"/>
                <a:gd name="connsiteX83" fmla="*/ 580792 w 1122602"/>
                <a:gd name="connsiteY83" fmla="*/ 18424 h 585900"/>
                <a:gd name="connsiteX84" fmla="*/ 577894 w 1122602"/>
                <a:gd name="connsiteY84" fmla="*/ 17953 h 585900"/>
                <a:gd name="connsiteX85" fmla="*/ 578718 w 1122602"/>
                <a:gd name="connsiteY85" fmla="*/ 14747 h 585900"/>
                <a:gd name="connsiteX86" fmla="*/ 571813 w 1122602"/>
                <a:gd name="connsiteY86" fmla="*/ 677 h 585900"/>
                <a:gd name="connsiteX87" fmla="*/ 546901 w 1122602"/>
                <a:gd name="connsiteY87" fmla="*/ 913 h 585900"/>
                <a:gd name="connsiteX88" fmla="*/ 538393 w 1122602"/>
                <a:gd name="connsiteY88" fmla="*/ 6098 h 585900"/>
                <a:gd name="connsiteX89" fmla="*/ 543060 w 1122602"/>
                <a:gd name="connsiteY89" fmla="*/ 15808 h 585900"/>
                <a:gd name="connsiteX90" fmla="*/ 569597 w 1122602"/>
                <a:gd name="connsiteY90" fmla="*/ 31929 h 585900"/>
                <a:gd name="connsiteX91" fmla="*/ 577210 w 1122602"/>
                <a:gd name="connsiteY91" fmla="*/ 37420 h 585900"/>
                <a:gd name="connsiteX92" fmla="*/ 576291 w 1122602"/>
                <a:gd name="connsiteY92" fmla="*/ 39447 h 585900"/>
                <a:gd name="connsiteX93" fmla="*/ 560901 w 1122602"/>
                <a:gd name="connsiteY93" fmla="*/ 40413 h 585900"/>
                <a:gd name="connsiteX94" fmla="*/ 492034 w 1122602"/>
                <a:gd name="connsiteY94" fmla="*/ 35959 h 585900"/>
                <a:gd name="connsiteX95" fmla="*/ 441693 w 1122602"/>
                <a:gd name="connsiteY95" fmla="*/ 36595 h 585900"/>
                <a:gd name="connsiteX96" fmla="*/ 427740 w 1122602"/>
                <a:gd name="connsiteY96" fmla="*/ 48921 h 585900"/>
                <a:gd name="connsiteX97" fmla="*/ 418148 w 1122602"/>
                <a:gd name="connsiteY97" fmla="*/ 57123 h 585900"/>
                <a:gd name="connsiteX98" fmla="*/ 403017 w 1122602"/>
                <a:gd name="connsiteY98" fmla="*/ 54177 h 585900"/>
                <a:gd name="connsiteX99" fmla="*/ 390738 w 1122602"/>
                <a:gd name="connsiteY99" fmla="*/ 51160 h 585900"/>
                <a:gd name="connsiteX100" fmla="*/ 385836 w 1122602"/>
                <a:gd name="connsiteY100" fmla="*/ 69308 h 585900"/>
                <a:gd name="connsiteX101" fmla="*/ 351709 w 1122602"/>
                <a:gd name="connsiteY101" fmla="*/ 88493 h 585900"/>
                <a:gd name="connsiteX102" fmla="*/ 338864 w 1122602"/>
                <a:gd name="connsiteY102" fmla="*/ 95987 h 585900"/>
                <a:gd name="connsiteX103" fmla="*/ 339430 w 1122602"/>
                <a:gd name="connsiteY103" fmla="*/ 98391 h 585900"/>
                <a:gd name="connsiteX104" fmla="*/ 371860 w 1122602"/>
                <a:gd name="connsiteY104" fmla="*/ 102704 h 585900"/>
                <a:gd name="connsiteX105" fmla="*/ 372308 w 1122602"/>
                <a:gd name="connsiteY105" fmla="*/ 105627 h 585900"/>
                <a:gd name="connsiteX106" fmla="*/ 345699 w 1122602"/>
                <a:gd name="connsiteY106" fmla="*/ 126272 h 585900"/>
                <a:gd name="connsiteX107" fmla="*/ 364954 w 1122602"/>
                <a:gd name="connsiteY107" fmla="*/ 129030 h 585900"/>
                <a:gd name="connsiteX108" fmla="*/ 349187 w 1122602"/>
                <a:gd name="connsiteY108" fmla="*/ 143100 h 585900"/>
                <a:gd name="connsiteX109" fmla="*/ 254537 w 1122602"/>
                <a:gd name="connsiteY109" fmla="*/ 201384 h 585900"/>
                <a:gd name="connsiteX110" fmla="*/ 205539 w 1122602"/>
                <a:gd name="connsiteY110" fmla="*/ 223963 h 585900"/>
                <a:gd name="connsiteX111" fmla="*/ 197761 w 1122602"/>
                <a:gd name="connsiteY111" fmla="*/ 224528 h 585900"/>
                <a:gd name="connsiteX112" fmla="*/ 197031 w 1122602"/>
                <a:gd name="connsiteY112" fmla="*/ 222360 h 585900"/>
                <a:gd name="connsiteX113" fmla="*/ 244426 w 1122602"/>
                <a:gd name="connsiteY113" fmla="*/ 176473 h 585900"/>
                <a:gd name="connsiteX114" fmla="*/ 235400 w 1122602"/>
                <a:gd name="connsiteY114" fmla="*/ 180904 h 585900"/>
                <a:gd name="connsiteX115" fmla="*/ 187038 w 1122602"/>
                <a:gd name="connsiteY115" fmla="*/ 209893 h 585900"/>
                <a:gd name="connsiteX116" fmla="*/ 130780 w 1122602"/>
                <a:gd name="connsiteY116" fmla="*/ 241403 h 585900"/>
                <a:gd name="connsiteX117" fmla="*/ 105586 w 1122602"/>
                <a:gd name="connsiteY117" fmla="*/ 267328 h 585900"/>
                <a:gd name="connsiteX118" fmla="*/ 79496 w 1122602"/>
                <a:gd name="connsiteY118" fmla="*/ 316633 h 585900"/>
                <a:gd name="connsiteX119" fmla="*/ 26090 w 1122602"/>
                <a:gd name="connsiteY119" fmla="*/ 404849 h 585900"/>
                <a:gd name="connsiteX120" fmla="*/ 2616 w 1122602"/>
                <a:gd name="connsiteY120" fmla="*/ 459150 h 585900"/>
                <a:gd name="connsiteX121" fmla="*/ 0 w 1122602"/>
                <a:gd name="connsiteY121" fmla="*/ 474470 h 585900"/>
                <a:gd name="connsiteX122" fmla="*/ 3229 w 1122602"/>
                <a:gd name="connsiteY122" fmla="*/ 475954 h 585900"/>
                <a:gd name="connsiteX123" fmla="*/ 10229 w 1122602"/>
                <a:gd name="connsiteY123" fmla="*/ 469025 h 585900"/>
                <a:gd name="connsiteX124" fmla="*/ 23450 w 1122602"/>
                <a:gd name="connsiteY124" fmla="*/ 446777 h 585900"/>
                <a:gd name="connsiteX125" fmla="*/ 104572 w 1122602"/>
                <a:gd name="connsiteY125" fmla="*/ 312438 h 585900"/>
                <a:gd name="connsiteX126" fmla="*/ 163281 w 1122602"/>
                <a:gd name="connsiteY126" fmla="*/ 246635 h 585900"/>
                <a:gd name="connsiteX127" fmla="*/ 186071 w 1122602"/>
                <a:gd name="connsiteY127" fmla="*/ 237161 h 585900"/>
                <a:gd name="connsiteX128" fmla="*/ 190054 w 1122602"/>
                <a:gd name="connsiteY128" fmla="*/ 244114 h 585900"/>
                <a:gd name="connsiteX129" fmla="*/ 177280 w 1122602"/>
                <a:gd name="connsiteY129" fmla="*/ 260446 h 585900"/>
                <a:gd name="connsiteX130" fmla="*/ 127952 w 1122602"/>
                <a:gd name="connsiteY130" fmla="*/ 313994 h 585900"/>
                <a:gd name="connsiteX131" fmla="*/ 99906 w 1122602"/>
                <a:gd name="connsiteY131" fmla="*/ 354790 h 585900"/>
                <a:gd name="connsiteX132" fmla="*/ 100330 w 1122602"/>
                <a:gd name="connsiteY132" fmla="*/ 367423 h 585900"/>
                <a:gd name="connsiteX133" fmla="*/ 115272 w 1122602"/>
                <a:gd name="connsiteY133" fmla="*/ 369638 h 585900"/>
                <a:gd name="connsiteX134" fmla="*/ 126774 w 1122602"/>
                <a:gd name="connsiteY134" fmla="*/ 362120 h 585900"/>
                <a:gd name="connsiteX135" fmla="*/ 137992 w 1122602"/>
                <a:gd name="connsiteY135" fmla="*/ 344019 h 585900"/>
                <a:gd name="connsiteX136" fmla="*/ 161136 w 1122602"/>
                <a:gd name="connsiteY136" fmla="*/ 304660 h 585900"/>
                <a:gd name="connsiteX137" fmla="*/ 195074 w 1122602"/>
                <a:gd name="connsiteY137" fmla="*/ 277887 h 585900"/>
                <a:gd name="connsiteX138" fmla="*/ 210818 w 1122602"/>
                <a:gd name="connsiteY138" fmla="*/ 282671 h 585900"/>
                <a:gd name="connsiteX139" fmla="*/ 204337 w 1122602"/>
                <a:gd name="connsiteY139" fmla="*/ 300654 h 585900"/>
                <a:gd name="connsiteX140" fmla="*/ 190832 w 1122602"/>
                <a:gd name="connsiteY140" fmla="*/ 304048 h 585900"/>
                <a:gd name="connsiteX141" fmla="*/ 175395 w 1122602"/>
                <a:gd name="connsiteY141" fmla="*/ 310058 h 585900"/>
                <a:gd name="connsiteX142" fmla="*/ 173981 w 1122602"/>
                <a:gd name="connsiteY142" fmla="*/ 327050 h 585900"/>
                <a:gd name="connsiteX143" fmla="*/ 187485 w 1122602"/>
                <a:gd name="connsiteY143" fmla="*/ 327380 h 585900"/>
                <a:gd name="connsiteX144" fmla="*/ 199175 w 1122602"/>
                <a:gd name="connsiteY144" fmla="*/ 319556 h 585900"/>
                <a:gd name="connsiteX145" fmla="*/ 232336 w 1122602"/>
                <a:gd name="connsiteY145" fmla="*/ 288705 h 585900"/>
                <a:gd name="connsiteX146" fmla="*/ 268867 w 1122602"/>
                <a:gd name="connsiteY146" fmla="*/ 257265 h 585900"/>
                <a:gd name="connsiteX147" fmla="*/ 360641 w 1122602"/>
                <a:gd name="connsiteY147" fmla="*/ 226602 h 585900"/>
                <a:gd name="connsiteX148" fmla="*/ 368607 w 1122602"/>
                <a:gd name="connsiteY148" fmla="*/ 227899 h 585900"/>
                <a:gd name="connsiteX149" fmla="*/ 369197 w 1122602"/>
                <a:gd name="connsiteY149" fmla="*/ 230208 h 585900"/>
                <a:gd name="connsiteX150" fmla="*/ 359958 w 1122602"/>
                <a:gd name="connsiteY150" fmla="*/ 236666 h 585900"/>
                <a:gd name="connsiteX151" fmla="*/ 337403 w 1122602"/>
                <a:gd name="connsiteY151" fmla="*/ 245928 h 585900"/>
                <a:gd name="connsiteX152" fmla="*/ 275466 w 1122602"/>
                <a:gd name="connsiteY152" fmla="*/ 280149 h 585900"/>
                <a:gd name="connsiteX153" fmla="*/ 183149 w 1122602"/>
                <a:gd name="connsiteY153" fmla="*/ 380338 h 585900"/>
                <a:gd name="connsiteX154" fmla="*/ 100283 w 1122602"/>
                <a:gd name="connsiteY154" fmla="*/ 552033 h 585900"/>
                <a:gd name="connsiteX155" fmla="*/ 95546 w 1122602"/>
                <a:gd name="connsiteY155" fmla="*/ 578736 h 585900"/>
                <a:gd name="connsiteX156" fmla="*/ 97667 w 1122602"/>
                <a:gd name="connsiteY156" fmla="*/ 579207 h 585900"/>
                <a:gd name="connsiteX157" fmla="*/ 101909 w 1122602"/>
                <a:gd name="connsiteY157" fmla="*/ 571618 h 585900"/>
                <a:gd name="connsiteX158" fmla="*/ 126137 w 1122602"/>
                <a:gd name="connsiteY158" fmla="*/ 514371 h 585900"/>
                <a:gd name="connsiteX159" fmla="*/ 137709 w 1122602"/>
                <a:gd name="connsiteY159" fmla="*/ 487998 h 585900"/>
                <a:gd name="connsiteX160" fmla="*/ 167994 w 1122602"/>
                <a:gd name="connsiteY160" fmla="*/ 474399 h 585900"/>
                <a:gd name="connsiteX161" fmla="*/ 197573 w 1122602"/>
                <a:gd name="connsiteY161" fmla="*/ 465160 h 585900"/>
                <a:gd name="connsiteX162" fmla="*/ 209310 w 1122602"/>
                <a:gd name="connsiteY162" fmla="*/ 449016 h 585900"/>
                <a:gd name="connsiteX163" fmla="*/ 233161 w 1122602"/>
                <a:gd name="connsiteY163" fmla="*/ 409728 h 585900"/>
                <a:gd name="connsiteX164" fmla="*/ 364907 w 1122602"/>
                <a:gd name="connsiteY164" fmla="*/ 300371 h 585900"/>
                <a:gd name="connsiteX165" fmla="*/ 496701 w 1122602"/>
                <a:gd name="connsiteY165" fmla="*/ 290095 h 585900"/>
                <a:gd name="connsiteX166" fmla="*/ 537828 w 1122602"/>
                <a:gd name="connsiteY166" fmla="*/ 293348 h 585900"/>
                <a:gd name="connsiteX167" fmla="*/ 551992 w 1122602"/>
                <a:gd name="connsiteY167" fmla="*/ 287974 h 585900"/>
                <a:gd name="connsiteX168" fmla="*/ 551191 w 1122602"/>
                <a:gd name="connsiteY168" fmla="*/ 275318 h 585900"/>
                <a:gd name="connsiteX169" fmla="*/ 545063 w 1122602"/>
                <a:gd name="connsiteY169" fmla="*/ 272820 h 585900"/>
                <a:gd name="connsiteX170" fmla="*/ 492364 w 1122602"/>
                <a:gd name="connsiteY170" fmla="*/ 265844 h 585900"/>
                <a:gd name="connsiteX171" fmla="*/ 404997 w 1122602"/>
                <a:gd name="connsiteY171" fmla="*/ 270274 h 585900"/>
                <a:gd name="connsiteX172" fmla="*/ 324158 w 1122602"/>
                <a:gd name="connsiteY172" fmla="*/ 298792 h 585900"/>
                <a:gd name="connsiteX173" fmla="*/ 212232 w 1122602"/>
                <a:gd name="connsiteY173" fmla="*/ 402539 h 585900"/>
                <a:gd name="connsiteX174" fmla="*/ 184209 w 1122602"/>
                <a:gd name="connsiteY174" fmla="*/ 454531 h 585900"/>
                <a:gd name="connsiteX175" fmla="*/ 182842 w 1122602"/>
                <a:gd name="connsiteY175" fmla="*/ 457948 h 585900"/>
                <a:gd name="connsiteX176" fmla="*/ 163234 w 1122602"/>
                <a:gd name="connsiteY176" fmla="*/ 464170 h 585900"/>
                <a:gd name="connsiteX177" fmla="*/ 161325 w 1122602"/>
                <a:gd name="connsiteY177" fmla="*/ 449087 h 585900"/>
                <a:gd name="connsiteX178" fmla="*/ 212892 w 1122602"/>
                <a:gd name="connsiteY178" fmla="*/ 368813 h 585900"/>
                <a:gd name="connsiteX179" fmla="*/ 287839 w 1122602"/>
                <a:gd name="connsiteY179" fmla="*/ 294715 h 585900"/>
                <a:gd name="connsiteX180" fmla="*/ 385577 w 1122602"/>
                <a:gd name="connsiteY180" fmla="*/ 251868 h 585900"/>
                <a:gd name="connsiteX181" fmla="*/ 396842 w 1122602"/>
                <a:gd name="connsiteY181" fmla="*/ 248332 h 585900"/>
                <a:gd name="connsiteX182" fmla="*/ 400519 w 1122602"/>
                <a:gd name="connsiteY182" fmla="*/ 234804 h 585900"/>
                <a:gd name="connsiteX183" fmla="*/ 354773 w 1122602"/>
                <a:gd name="connsiteY183" fmla="*/ 208832 h 585900"/>
                <a:gd name="connsiteX184" fmla="*/ 348645 w 1122602"/>
                <a:gd name="connsiteY184" fmla="*/ 207371 h 585900"/>
                <a:gd name="connsiteX185" fmla="*/ 388475 w 1122602"/>
                <a:gd name="connsiteY185" fmla="*/ 194974 h 585900"/>
                <a:gd name="connsiteX186" fmla="*/ 417794 w 1122602"/>
                <a:gd name="connsiteY186" fmla="*/ 216256 h 585900"/>
                <a:gd name="connsiteX187" fmla="*/ 426915 w 1122602"/>
                <a:gd name="connsiteY187" fmla="*/ 222643 h 585900"/>
                <a:gd name="connsiteX188" fmla="*/ 428518 w 1122602"/>
                <a:gd name="connsiteY188" fmla="*/ 221323 h 585900"/>
                <a:gd name="connsiteX189" fmla="*/ 425077 w 1122602"/>
                <a:gd name="connsiteY189" fmla="*/ 209539 h 585900"/>
                <a:gd name="connsiteX190" fmla="*/ 421990 w 1122602"/>
                <a:gd name="connsiteY190" fmla="*/ 190001 h 585900"/>
                <a:gd name="connsiteX191" fmla="*/ 433915 w 1122602"/>
                <a:gd name="connsiteY191" fmla="*/ 183850 h 585900"/>
                <a:gd name="connsiteX192" fmla="*/ 440679 w 1122602"/>
                <a:gd name="connsiteY192" fmla="*/ 192099 h 585900"/>
                <a:gd name="connsiteX193" fmla="*/ 452840 w 1122602"/>
                <a:gd name="connsiteY193" fmla="*/ 204213 h 585900"/>
                <a:gd name="connsiteX194" fmla="*/ 484210 w 1122602"/>
                <a:gd name="connsiteY194" fmla="*/ 208903 h 585900"/>
                <a:gd name="connsiteX195" fmla="*/ 548551 w 1122602"/>
                <a:gd name="connsiteY195" fmla="*/ 218212 h 585900"/>
                <a:gd name="connsiteX196" fmla="*/ 582183 w 1122602"/>
                <a:gd name="connsiteY196" fmla="*/ 231481 h 585900"/>
                <a:gd name="connsiteX197" fmla="*/ 600873 w 1122602"/>
                <a:gd name="connsiteY197" fmla="*/ 223609 h 585900"/>
                <a:gd name="connsiteX198" fmla="*/ 618077 w 1122602"/>
                <a:gd name="connsiteY198" fmla="*/ 209704 h 585900"/>
                <a:gd name="connsiteX199" fmla="*/ 625336 w 1122602"/>
                <a:gd name="connsiteY199" fmla="*/ 211401 h 585900"/>
                <a:gd name="connsiteX200" fmla="*/ 624606 w 1122602"/>
                <a:gd name="connsiteY200" fmla="*/ 218542 h 585900"/>
                <a:gd name="connsiteX201" fmla="*/ 575136 w 1122602"/>
                <a:gd name="connsiteY201" fmla="*/ 242558 h 585900"/>
                <a:gd name="connsiteX202" fmla="*/ 558544 w 1122602"/>
                <a:gd name="connsiteY202" fmla="*/ 238834 h 585900"/>
                <a:gd name="connsiteX203" fmla="*/ 498374 w 1122602"/>
                <a:gd name="connsiteY203" fmla="*/ 234144 h 585900"/>
                <a:gd name="connsiteX204" fmla="*/ 479284 w 1122602"/>
                <a:gd name="connsiteY204" fmla="*/ 243053 h 585900"/>
                <a:gd name="connsiteX205" fmla="*/ 490903 w 1122602"/>
                <a:gd name="connsiteY205" fmla="*/ 247460 h 585900"/>
                <a:gd name="connsiteX206" fmla="*/ 533161 w 1122602"/>
                <a:gd name="connsiteY206" fmla="*/ 254979 h 585900"/>
                <a:gd name="connsiteX207" fmla="*/ 634222 w 1122602"/>
                <a:gd name="connsiteY207" fmla="*/ 288610 h 585900"/>
                <a:gd name="connsiteX208" fmla="*/ 645582 w 1122602"/>
                <a:gd name="connsiteY208" fmla="*/ 293937 h 585900"/>
                <a:gd name="connsiteX209" fmla="*/ 657507 w 1122602"/>
                <a:gd name="connsiteY209" fmla="*/ 287267 h 585900"/>
                <a:gd name="connsiteX210" fmla="*/ 671130 w 1122602"/>
                <a:gd name="connsiteY210" fmla="*/ 278688 h 585900"/>
                <a:gd name="connsiteX211" fmla="*/ 689183 w 1122602"/>
                <a:gd name="connsiteY211" fmla="*/ 286961 h 585900"/>
                <a:gd name="connsiteX212" fmla="*/ 757059 w 1122602"/>
                <a:gd name="connsiteY212" fmla="*/ 338599 h 585900"/>
                <a:gd name="connsiteX213" fmla="*/ 788146 w 1122602"/>
                <a:gd name="connsiteY213" fmla="*/ 370345 h 585900"/>
                <a:gd name="connsiteX214" fmla="*/ 790220 w 1122602"/>
                <a:gd name="connsiteY214" fmla="*/ 378429 h 585900"/>
                <a:gd name="connsiteX215" fmla="*/ 781900 w 1122602"/>
                <a:gd name="connsiteY215" fmla="*/ 379254 h 585900"/>
                <a:gd name="connsiteX216" fmla="*/ 767759 w 1122602"/>
                <a:gd name="connsiteY216" fmla="*/ 374941 h 585900"/>
                <a:gd name="connsiteX217" fmla="*/ 757931 w 1122602"/>
                <a:gd name="connsiteY217" fmla="*/ 383779 h 585900"/>
                <a:gd name="connsiteX218" fmla="*/ 764083 w 1122602"/>
                <a:gd name="connsiteY218" fmla="*/ 403553 h 585900"/>
                <a:gd name="connsiteX219" fmla="*/ 765473 w 1122602"/>
                <a:gd name="connsiteY219" fmla="*/ 412839 h 585900"/>
                <a:gd name="connsiteX220" fmla="*/ 753972 w 1122602"/>
                <a:gd name="connsiteY220" fmla="*/ 405061 h 585900"/>
                <a:gd name="connsiteX221" fmla="*/ 730404 w 1122602"/>
                <a:gd name="connsiteY221" fmla="*/ 388304 h 585900"/>
                <a:gd name="connsiteX222" fmla="*/ 717653 w 1122602"/>
                <a:gd name="connsiteY222" fmla="*/ 384628 h 585900"/>
                <a:gd name="connsiteX223" fmla="*/ 721872 w 1122602"/>
                <a:gd name="connsiteY223" fmla="*/ 397967 h 585900"/>
                <a:gd name="connsiteX224" fmla="*/ 735659 w 1122602"/>
                <a:gd name="connsiteY224" fmla="*/ 419909 h 585900"/>
                <a:gd name="connsiteX225" fmla="*/ 781028 w 1122602"/>
                <a:gd name="connsiteY225" fmla="*/ 464147 h 585900"/>
                <a:gd name="connsiteX226" fmla="*/ 808839 w 1122602"/>
                <a:gd name="connsiteY226" fmla="*/ 466244 h 585900"/>
                <a:gd name="connsiteX227" fmla="*/ 814778 w 1122602"/>
                <a:gd name="connsiteY227" fmla="*/ 438882 h 585900"/>
                <a:gd name="connsiteX228" fmla="*/ 803536 w 1122602"/>
                <a:gd name="connsiteY228" fmla="*/ 383991 h 585900"/>
                <a:gd name="connsiteX229" fmla="*/ 788523 w 1122602"/>
                <a:gd name="connsiteY229" fmla="*/ 350689 h 585900"/>
                <a:gd name="connsiteX230" fmla="*/ 698445 w 1122602"/>
                <a:gd name="connsiteY230" fmla="*/ 273715 h 585900"/>
                <a:gd name="connsiteX231" fmla="*/ 656635 w 1122602"/>
                <a:gd name="connsiteY231" fmla="*/ 261201 h 585900"/>
                <a:gd name="connsiteX232" fmla="*/ 633656 w 1122602"/>
                <a:gd name="connsiteY232" fmla="*/ 262379 h 585900"/>
                <a:gd name="connsiteX233" fmla="*/ 623427 w 1122602"/>
                <a:gd name="connsiteY233" fmla="*/ 251420 h 585900"/>
                <a:gd name="connsiteX234" fmla="*/ 650130 w 1122602"/>
                <a:gd name="connsiteY234" fmla="*/ 227781 h 585900"/>
                <a:gd name="connsiteX235" fmla="*/ 664554 w 1122602"/>
                <a:gd name="connsiteY235" fmla="*/ 230585 h 585900"/>
                <a:gd name="connsiteX236" fmla="*/ 711973 w 1122602"/>
                <a:gd name="connsiteY236" fmla="*/ 256133 h 585900"/>
                <a:gd name="connsiteX237" fmla="*/ 835235 w 1122602"/>
                <a:gd name="connsiteY237" fmla="*/ 370746 h 585900"/>
                <a:gd name="connsiteX238" fmla="*/ 896513 w 1122602"/>
                <a:gd name="connsiteY238" fmla="*/ 428983 h 585900"/>
                <a:gd name="connsiteX239" fmla="*/ 907660 w 1122602"/>
                <a:gd name="connsiteY239" fmla="*/ 435511 h 585900"/>
                <a:gd name="connsiteX240" fmla="*/ 910064 w 1122602"/>
                <a:gd name="connsiteY240" fmla="*/ 434215 h 585900"/>
                <a:gd name="connsiteX241" fmla="*/ 907778 w 1122602"/>
                <a:gd name="connsiteY241" fmla="*/ 422077 h 585900"/>
                <a:gd name="connsiteX242" fmla="*/ 883786 w 1122602"/>
                <a:gd name="connsiteY242" fmla="*/ 386631 h 585900"/>
                <a:gd name="connsiteX243" fmla="*/ 857248 w 1122602"/>
                <a:gd name="connsiteY243" fmla="*/ 356228 h 585900"/>
                <a:gd name="connsiteX244" fmla="*/ 867594 w 1122602"/>
                <a:gd name="connsiteY244" fmla="*/ 363204 h 585900"/>
                <a:gd name="connsiteX245" fmla="*/ 994769 w 1122602"/>
                <a:gd name="connsiteY245" fmla="*/ 489671 h 585900"/>
                <a:gd name="connsiteX246" fmla="*/ 1056777 w 1122602"/>
                <a:gd name="connsiteY246" fmla="*/ 568413 h 585900"/>
                <a:gd name="connsiteX247" fmla="*/ 1073534 w 1122602"/>
                <a:gd name="connsiteY247" fmla="*/ 584086 h 585900"/>
                <a:gd name="connsiteX248" fmla="*/ 1083692 w 1122602"/>
                <a:gd name="connsiteY248" fmla="*/ 585900 h 585900"/>
                <a:gd name="connsiteX249" fmla="*/ 1082160 w 1122602"/>
                <a:gd name="connsiteY249" fmla="*/ 577157 h 585900"/>
                <a:gd name="connsiteX250" fmla="*/ 1056353 w 1122602"/>
                <a:gd name="connsiteY250" fmla="*/ 538245 h 585900"/>
                <a:gd name="connsiteX251" fmla="*/ 1011361 w 1122602"/>
                <a:gd name="connsiteY251" fmla="*/ 473810 h 585900"/>
                <a:gd name="connsiteX252" fmla="*/ 1004597 w 1122602"/>
                <a:gd name="connsiteY252" fmla="*/ 455238 h 585900"/>
                <a:gd name="connsiteX253" fmla="*/ 1015132 w 1122602"/>
                <a:gd name="connsiteY253" fmla="*/ 447248 h 585900"/>
                <a:gd name="connsiteX254" fmla="*/ 1034528 w 1122602"/>
                <a:gd name="connsiteY254" fmla="*/ 464052 h 585900"/>
                <a:gd name="connsiteX255" fmla="*/ 1061985 w 1122602"/>
                <a:gd name="connsiteY255" fmla="*/ 500937 h 585900"/>
                <a:gd name="connsiteX256" fmla="*/ 1112445 w 1122602"/>
                <a:gd name="connsiteY256" fmla="*/ 555214 h 585900"/>
                <a:gd name="connsiteX257" fmla="*/ 1122603 w 1122602"/>
                <a:gd name="connsiteY257" fmla="*/ 561201 h 585900"/>
                <a:gd name="connsiteX258" fmla="*/ 1121542 w 1122602"/>
                <a:gd name="connsiteY258" fmla="*/ 554743 h 585900"/>
                <a:gd name="connsiteX259" fmla="*/ 1115226 w 1122602"/>
                <a:gd name="connsiteY259" fmla="*/ 542205 h 585900"/>
                <a:gd name="connsiteX260" fmla="*/ 1062245 w 1122602"/>
                <a:gd name="connsiteY260" fmla="*/ 467069 h 585900"/>
                <a:gd name="connsiteX261" fmla="*/ 1037851 w 1122602"/>
                <a:gd name="connsiteY261" fmla="*/ 440319 h 585900"/>
                <a:gd name="connsiteX262" fmla="*/ 503418 w 1122602"/>
                <a:gd name="connsiteY262" fmla="*/ 55780 h 585900"/>
                <a:gd name="connsiteX263" fmla="*/ 460736 w 1122602"/>
                <a:gd name="connsiteY263" fmla="*/ 55945 h 585900"/>
                <a:gd name="connsiteX264" fmla="*/ 503418 w 1122602"/>
                <a:gd name="connsiteY264" fmla="*/ 55780 h 585900"/>
                <a:gd name="connsiteX265" fmla="*/ 341999 w 1122602"/>
                <a:gd name="connsiteY265" fmla="*/ 187126 h 585900"/>
                <a:gd name="connsiteX266" fmla="*/ 251214 w 1122602"/>
                <a:gd name="connsiteY266" fmla="*/ 249699 h 585900"/>
                <a:gd name="connsiteX267" fmla="*/ 225006 w 1122602"/>
                <a:gd name="connsiteY267" fmla="*/ 261436 h 585900"/>
                <a:gd name="connsiteX268" fmla="*/ 212986 w 1122602"/>
                <a:gd name="connsiteY268" fmla="*/ 249676 h 585900"/>
                <a:gd name="connsiteX269" fmla="*/ 223757 w 1122602"/>
                <a:gd name="connsiteY269" fmla="*/ 236572 h 585900"/>
                <a:gd name="connsiteX270" fmla="*/ 273981 w 1122602"/>
                <a:gd name="connsiteY270" fmla="*/ 213711 h 585900"/>
                <a:gd name="connsiteX271" fmla="*/ 341457 w 1122602"/>
                <a:gd name="connsiteY271" fmla="*/ 175247 h 585900"/>
                <a:gd name="connsiteX272" fmla="*/ 358167 w 1122602"/>
                <a:gd name="connsiteY272" fmla="*/ 168483 h 585900"/>
                <a:gd name="connsiteX273" fmla="*/ 359958 w 1122602"/>
                <a:gd name="connsiteY273" fmla="*/ 171241 h 585900"/>
                <a:gd name="connsiteX274" fmla="*/ 341999 w 1122602"/>
                <a:gd name="connsiteY274" fmla="*/ 187126 h 5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1122602" h="585900">
                  <a:moveTo>
                    <a:pt x="1037851" y="440319"/>
                  </a:moveTo>
                  <a:cubicBezTo>
                    <a:pt x="1032172" y="434356"/>
                    <a:pt x="1025313" y="429313"/>
                    <a:pt x="1020600" y="422690"/>
                  </a:cubicBezTo>
                  <a:cubicBezTo>
                    <a:pt x="1014896" y="414701"/>
                    <a:pt x="1010984" y="405462"/>
                    <a:pt x="1006105" y="396883"/>
                  </a:cubicBezTo>
                  <a:cubicBezTo>
                    <a:pt x="1003300" y="391957"/>
                    <a:pt x="1000543" y="386890"/>
                    <a:pt x="996913" y="382577"/>
                  </a:cubicBezTo>
                  <a:cubicBezTo>
                    <a:pt x="994981" y="380291"/>
                    <a:pt x="991304" y="379466"/>
                    <a:pt x="988405" y="378005"/>
                  </a:cubicBezTo>
                  <a:cubicBezTo>
                    <a:pt x="986897" y="380951"/>
                    <a:pt x="984422" y="383779"/>
                    <a:pt x="984069" y="386843"/>
                  </a:cubicBezTo>
                  <a:cubicBezTo>
                    <a:pt x="982867" y="397637"/>
                    <a:pt x="986755" y="407088"/>
                    <a:pt x="992600" y="416091"/>
                  </a:cubicBezTo>
                  <a:cubicBezTo>
                    <a:pt x="996183" y="421583"/>
                    <a:pt x="999129" y="427616"/>
                    <a:pt x="1001439" y="433744"/>
                  </a:cubicBezTo>
                  <a:cubicBezTo>
                    <a:pt x="1002287" y="436006"/>
                    <a:pt x="1001439" y="440366"/>
                    <a:pt x="999718" y="441710"/>
                  </a:cubicBezTo>
                  <a:cubicBezTo>
                    <a:pt x="998233" y="442888"/>
                    <a:pt x="994227" y="441663"/>
                    <a:pt x="991752" y="440579"/>
                  </a:cubicBezTo>
                  <a:cubicBezTo>
                    <a:pt x="988641" y="439212"/>
                    <a:pt x="985601" y="437232"/>
                    <a:pt x="983079" y="434922"/>
                  </a:cubicBezTo>
                  <a:cubicBezTo>
                    <a:pt x="965544" y="418896"/>
                    <a:pt x="948316" y="402563"/>
                    <a:pt x="930687" y="386631"/>
                  </a:cubicBezTo>
                  <a:cubicBezTo>
                    <a:pt x="919515" y="376544"/>
                    <a:pt x="908273" y="366409"/>
                    <a:pt x="896277" y="357359"/>
                  </a:cubicBezTo>
                  <a:cubicBezTo>
                    <a:pt x="885318" y="349110"/>
                    <a:pt x="872756" y="346824"/>
                    <a:pt x="859086" y="351090"/>
                  </a:cubicBezTo>
                  <a:cubicBezTo>
                    <a:pt x="853571" y="352810"/>
                    <a:pt x="847279" y="353447"/>
                    <a:pt x="841575" y="352693"/>
                  </a:cubicBezTo>
                  <a:cubicBezTo>
                    <a:pt x="838346" y="352268"/>
                    <a:pt x="834905" y="348497"/>
                    <a:pt x="832808" y="345410"/>
                  </a:cubicBezTo>
                  <a:cubicBezTo>
                    <a:pt x="829697" y="340791"/>
                    <a:pt x="828660" y="334592"/>
                    <a:pt x="825077" y="330538"/>
                  </a:cubicBezTo>
                  <a:cubicBezTo>
                    <a:pt x="812633" y="316468"/>
                    <a:pt x="799341" y="303129"/>
                    <a:pt x="786614" y="289318"/>
                  </a:cubicBezTo>
                  <a:cubicBezTo>
                    <a:pt x="776574" y="278429"/>
                    <a:pt x="766628" y="267399"/>
                    <a:pt x="757106" y="256039"/>
                  </a:cubicBezTo>
                  <a:cubicBezTo>
                    <a:pt x="754349" y="252763"/>
                    <a:pt x="753194" y="248120"/>
                    <a:pt x="751309" y="244114"/>
                  </a:cubicBezTo>
                  <a:cubicBezTo>
                    <a:pt x="752063" y="243407"/>
                    <a:pt x="752841" y="242676"/>
                    <a:pt x="753595" y="241969"/>
                  </a:cubicBezTo>
                  <a:cubicBezTo>
                    <a:pt x="758780" y="244891"/>
                    <a:pt x="764507" y="247154"/>
                    <a:pt x="769032" y="250901"/>
                  </a:cubicBezTo>
                  <a:cubicBezTo>
                    <a:pt x="781995" y="261625"/>
                    <a:pt x="794062" y="273456"/>
                    <a:pt x="807236" y="283897"/>
                  </a:cubicBezTo>
                  <a:cubicBezTo>
                    <a:pt x="818808" y="293065"/>
                    <a:pt x="831087" y="301432"/>
                    <a:pt x="843626" y="309256"/>
                  </a:cubicBezTo>
                  <a:cubicBezTo>
                    <a:pt x="850861" y="313781"/>
                    <a:pt x="859228" y="314088"/>
                    <a:pt x="867948" y="312132"/>
                  </a:cubicBezTo>
                  <a:cubicBezTo>
                    <a:pt x="881759" y="309021"/>
                    <a:pt x="893614" y="312603"/>
                    <a:pt x="903041" y="324057"/>
                  </a:cubicBezTo>
                  <a:cubicBezTo>
                    <a:pt x="919562" y="344137"/>
                    <a:pt x="936343" y="363982"/>
                    <a:pt x="953524" y="383496"/>
                  </a:cubicBezTo>
                  <a:cubicBezTo>
                    <a:pt x="956258" y="386607"/>
                    <a:pt x="961608" y="387409"/>
                    <a:pt x="965733" y="389270"/>
                  </a:cubicBezTo>
                  <a:cubicBezTo>
                    <a:pt x="965591" y="384368"/>
                    <a:pt x="965615" y="379443"/>
                    <a:pt x="965167" y="374540"/>
                  </a:cubicBezTo>
                  <a:cubicBezTo>
                    <a:pt x="965026" y="372985"/>
                    <a:pt x="963682" y="371429"/>
                    <a:pt x="962645" y="370062"/>
                  </a:cubicBezTo>
                  <a:cubicBezTo>
                    <a:pt x="955575" y="360847"/>
                    <a:pt x="948976" y="351208"/>
                    <a:pt x="941245" y="342558"/>
                  </a:cubicBezTo>
                  <a:cubicBezTo>
                    <a:pt x="896371" y="292429"/>
                    <a:pt x="846949" y="247036"/>
                    <a:pt x="795075" y="204330"/>
                  </a:cubicBezTo>
                  <a:cubicBezTo>
                    <a:pt x="770635" y="184203"/>
                    <a:pt x="745817" y="164477"/>
                    <a:pt x="717135" y="150430"/>
                  </a:cubicBezTo>
                  <a:cubicBezTo>
                    <a:pt x="670328" y="127522"/>
                    <a:pt x="620906" y="112249"/>
                    <a:pt x="570352" y="100418"/>
                  </a:cubicBezTo>
                  <a:cubicBezTo>
                    <a:pt x="546548" y="94856"/>
                    <a:pt x="522579" y="89482"/>
                    <a:pt x="497856" y="91415"/>
                  </a:cubicBezTo>
                  <a:cubicBezTo>
                    <a:pt x="494273" y="91698"/>
                    <a:pt x="490927" y="94880"/>
                    <a:pt x="487486" y="96741"/>
                  </a:cubicBezTo>
                  <a:cubicBezTo>
                    <a:pt x="489748" y="99758"/>
                    <a:pt x="491422" y="104425"/>
                    <a:pt x="494415" y="105509"/>
                  </a:cubicBezTo>
                  <a:cubicBezTo>
                    <a:pt x="503818" y="108973"/>
                    <a:pt x="513623" y="112815"/>
                    <a:pt x="523451" y="113404"/>
                  </a:cubicBezTo>
                  <a:cubicBezTo>
                    <a:pt x="557601" y="115455"/>
                    <a:pt x="591327" y="119603"/>
                    <a:pt x="623969" y="130208"/>
                  </a:cubicBezTo>
                  <a:cubicBezTo>
                    <a:pt x="653830" y="139895"/>
                    <a:pt x="683574" y="149746"/>
                    <a:pt x="707566" y="171641"/>
                  </a:cubicBezTo>
                  <a:cubicBezTo>
                    <a:pt x="712822" y="176426"/>
                    <a:pt x="720411" y="178782"/>
                    <a:pt x="727128" y="181823"/>
                  </a:cubicBezTo>
                  <a:cubicBezTo>
                    <a:pt x="733774" y="184840"/>
                    <a:pt x="741363" y="186301"/>
                    <a:pt x="747373" y="190213"/>
                  </a:cubicBezTo>
                  <a:cubicBezTo>
                    <a:pt x="779614" y="211236"/>
                    <a:pt x="808768" y="236195"/>
                    <a:pt x="836626" y="262638"/>
                  </a:cubicBezTo>
                  <a:cubicBezTo>
                    <a:pt x="846289" y="271830"/>
                    <a:pt x="855197" y="281823"/>
                    <a:pt x="864177" y="291722"/>
                  </a:cubicBezTo>
                  <a:cubicBezTo>
                    <a:pt x="866180" y="293937"/>
                    <a:pt x="867029" y="297213"/>
                    <a:pt x="868419" y="299994"/>
                  </a:cubicBezTo>
                  <a:cubicBezTo>
                    <a:pt x="867618" y="300701"/>
                    <a:pt x="866817" y="301432"/>
                    <a:pt x="866015" y="302139"/>
                  </a:cubicBezTo>
                  <a:cubicBezTo>
                    <a:pt x="856847" y="296553"/>
                    <a:pt x="847137" y="291651"/>
                    <a:pt x="838582" y="285217"/>
                  </a:cubicBezTo>
                  <a:cubicBezTo>
                    <a:pt x="807542" y="261837"/>
                    <a:pt x="777139" y="237656"/>
                    <a:pt x="745982" y="214441"/>
                  </a:cubicBezTo>
                  <a:cubicBezTo>
                    <a:pt x="736178" y="207135"/>
                    <a:pt x="724912" y="201762"/>
                    <a:pt x="714118" y="195869"/>
                  </a:cubicBezTo>
                  <a:cubicBezTo>
                    <a:pt x="705162" y="190967"/>
                    <a:pt x="695711" y="186961"/>
                    <a:pt x="686849" y="181870"/>
                  </a:cubicBezTo>
                  <a:cubicBezTo>
                    <a:pt x="680038" y="177958"/>
                    <a:pt x="674240" y="172207"/>
                    <a:pt x="667288" y="168648"/>
                  </a:cubicBezTo>
                  <a:cubicBezTo>
                    <a:pt x="645935" y="157783"/>
                    <a:pt x="622862" y="152551"/>
                    <a:pt x="599270" y="149393"/>
                  </a:cubicBezTo>
                  <a:cubicBezTo>
                    <a:pt x="590502" y="148214"/>
                    <a:pt x="581735" y="147130"/>
                    <a:pt x="572944" y="145999"/>
                  </a:cubicBezTo>
                  <a:cubicBezTo>
                    <a:pt x="572756" y="146848"/>
                    <a:pt x="572543" y="147672"/>
                    <a:pt x="572355" y="148521"/>
                  </a:cubicBezTo>
                  <a:cubicBezTo>
                    <a:pt x="583974" y="153729"/>
                    <a:pt x="595570" y="158962"/>
                    <a:pt x="607189" y="164147"/>
                  </a:cubicBezTo>
                  <a:cubicBezTo>
                    <a:pt x="647349" y="182082"/>
                    <a:pt x="687651" y="199711"/>
                    <a:pt x="724158" y="224670"/>
                  </a:cubicBezTo>
                  <a:cubicBezTo>
                    <a:pt x="728612" y="227710"/>
                    <a:pt x="732690" y="231481"/>
                    <a:pt x="736249" y="235535"/>
                  </a:cubicBezTo>
                  <a:cubicBezTo>
                    <a:pt x="737663" y="237137"/>
                    <a:pt x="737168" y="240390"/>
                    <a:pt x="737568" y="242888"/>
                  </a:cubicBezTo>
                  <a:cubicBezTo>
                    <a:pt x="734882" y="243242"/>
                    <a:pt x="732030" y="244326"/>
                    <a:pt x="729532" y="243784"/>
                  </a:cubicBezTo>
                  <a:cubicBezTo>
                    <a:pt x="727033" y="243242"/>
                    <a:pt x="724889" y="241097"/>
                    <a:pt x="722555" y="239683"/>
                  </a:cubicBezTo>
                  <a:cubicBezTo>
                    <a:pt x="717088" y="236313"/>
                    <a:pt x="711879" y="232400"/>
                    <a:pt x="706105" y="229713"/>
                  </a:cubicBezTo>
                  <a:cubicBezTo>
                    <a:pt x="652770" y="204778"/>
                    <a:pt x="597573" y="185052"/>
                    <a:pt x="540396" y="170981"/>
                  </a:cubicBezTo>
                  <a:cubicBezTo>
                    <a:pt x="533915" y="169379"/>
                    <a:pt x="526727" y="169497"/>
                    <a:pt x="520033" y="170251"/>
                  </a:cubicBezTo>
                  <a:cubicBezTo>
                    <a:pt x="514872" y="170840"/>
                    <a:pt x="512444" y="175318"/>
                    <a:pt x="515037" y="180338"/>
                  </a:cubicBezTo>
                  <a:cubicBezTo>
                    <a:pt x="518831" y="187644"/>
                    <a:pt x="515296" y="191014"/>
                    <a:pt x="508980" y="192947"/>
                  </a:cubicBezTo>
                  <a:cubicBezTo>
                    <a:pt x="495357" y="197142"/>
                    <a:pt x="481641" y="197024"/>
                    <a:pt x="468230" y="192216"/>
                  </a:cubicBezTo>
                  <a:cubicBezTo>
                    <a:pt x="462032" y="190001"/>
                    <a:pt x="458355" y="185806"/>
                    <a:pt x="458025" y="178311"/>
                  </a:cubicBezTo>
                  <a:cubicBezTo>
                    <a:pt x="457884" y="175059"/>
                    <a:pt x="454396" y="170722"/>
                    <a:pt x="451285" y="169143"/>
                  </a:cubicBezTo>
                  <a:cubicBezTo>
                    <a:pt x="446830" y="166904"/>
                    <a:pt x="441363" y="166008"/>
                    <a:pt x="436272" y="165867"/>
                  </a:cubicBezTo>
                  <a:cubicBezTo>
                    <a:pt x="422154" y="165466"/>
                    <a:pt x="408037" y="165844"/>
                    <a:pt x="393920" y="165679"/>
                  </a:cubicBezTo>
                  <a:cubicBezTo>
                    <a:pt x="389937" y="165631"/>
                    <a:pt x="385954" y="164712"/>
                    <a:pt x="381146" y="164076"/>
                  </a:cubicBezTo>
                  <a:cubicBezTo>
                    <a:pt x="396701" y="148662"/>
                    <a:pt x="396041" y="148969"/>
                    <a:pt x="387509" y="129431"/>
                  </a:cubicBezTo>
                  <a:cubicBezTo>
                    <a:pt x="383173" y="119485"/>
                    <a:pt x="381004" y="108384"/>
                    <a:pt x="379213" y="97566"/>
                  </a:cubicBezTo>
                  <a:cubicBezTo>
                    <a:pt x="378270" y="91910"/>
                    <a:pt x="380816" y="86395"/>
                    <a:pt x="388263" y="85429"/>
                  </a:cubicBezTo>
                  <a:cubicBezTo>
                    <a:pt x="406859" y="83001"/>
                    <a:pt x="425383" y="79796"/>
                    <a:pt x="444026" y="77887"/>
                  </a:cubicBezTo>
                  <a:cubicBezTo>
                    <a:pt x="489442" y="73244"/>
                    <a:pt x="534740" y="71783"/>
                    <a:pt x="579638" y="83425"/>
                  </a:cubicBezTo>
                  <a:cubicBezTo>
                    <a:pt x="595193" y="87456"/>
                    <a:pt x="610135" y="86206"/>
                    <a:pt x="620246" y="70369"/>
                  </a:cubicBezTo>
                  <a:cubicBezTo>
                    <a:pt x="623993" y="64500"/>
                    <a:pt x="631087" y="62945"/>
                    <a:pt x="637568" y="64288"/>
                  </a:cubicBezTo>
                  <a:cubicBezTo>
                    <a:pt x="650554" y="66998"/>
                    <a:pt x="663328" y="70675"/>
                    <a:pt x="676197" y="73951"/>
                  </a:cubicBezTo>
                  <a:cubicBezTo>
                    <a:pt x="683574" y="75836"/>
                    <a:pt x="690903" y="78028"/>
                    <a:pt x="698351" y="79560"/>
                  </a:cubicBezTo>
                  <a:cubicBezTo>
                    <a:pt x="702876" y="80503"/>
                    <a:pt x="704973" y="77651"/>
                    <a:pt x="704031" y="73385"/>
                  </a:cubicBezTo>
                  <a:cubicBezTo>
                    <a:pt x="701344" y="61177"/>
                    <a:pt x="697361" y="49676"/>
                    <a:pt x="687156" y="41262"/>
                  </a:cubicBezTo>
                  <a:cubicBezTo>
                    <a:pt x="672968" y="29548"/>
                    <a:pt x="656659" y="22030"/>
                    <a:pt x="639194" y="17151"/>
                  </a:cubicBezTo>
                  <a:cubicBezTo>
                    <a:pt x="619727" y="11707"/>
                    <a:pt x="600048" y="8243"/>
                    <a:pt x="580792" y="18424"/>
                  </a:cubicBezTo>
                  <a:cubicBezTo>
                    <a:pt x="580156" y="18754"/>
                    <a:pt x="579048" y="18165"/>
                    <a:pt x="577894" y="17953"/>
                  </a:cubicBezTo>
                  <a:cubicBezTo>
                    <a:pt x="578223" y="16609"/>
                    <a:pt x="578365" y="15643"/>
                    <a:pt x="578718" y="14747"/>
                  </a:cubicBezTo>
                  <a:cubicBezTo>
                    <a:pt x="582419" y="5650"/>
                    <a:pt x="581287" y="2115"/>
                    <a:pt x="571813" y="677"/>
                  </a:cubicBezTo>
                  <a:cubicBezTo>
                    <a:pt x="563682" y="-548"/>
                    <a:pt x="555150" y="112"/>
                    <a:pt x="546901" y="913"/>
                  </a:cubicBezTo>
                  <a:cubicBezTo>
                    <a:pt x="543743" y="1219"/>
                    <a:pt x="538629" y="3977"/>
                    <a:pt x="538393" y="6098"/>
                  </a:cubicBezTo>
                  <a:cubicBezTo>
                    <a:pt x="538016" y="9185"/>
                    <a:pt x="540373" y="13923"/>
                    <a:pt x="543060" y="15808"/>
                  </a:cubicBezTo>
                  <a:cubicBezTo>
                    <a:pt x="551544" y="21724"/>
                    <a:pt x="560736" y="26555"/>
                    <a:pt x="569597" y="31929"/>
                  </a:cubicBezTo>
                  <a:cubicBezTo>
                    <a:pt x="572261" y="33555"/>
                    <a:pt x="574688" y="35582"/>
                    <a:pt x="577210" y="37420"/>
                  </a:cubicBezTo>
                  <a:cubicBezTo>
                    <a:pt x="576904" y="38104"/>
                    <a:pt x="576597" y="38764"/>
                    <a:pt x="576291" y="39447"/>
                  </a:cubicBezTo>
                  <a:cubicBezTo>
                    <a:pt x="571153" y="39801"/>
                    <a:pt x="565992" y="40720"/>
                    <a:pt x="560901" y="40413"/>
                  </a:cubicBezTo>
                  <a:cubicBezTo>
                    <a:pt x="537945" y="39070"/>
                    <a:pt x="515013" y="36855"/>
                    <a:pt x="492034" y="35959"/>
                  </a:cubicBezTo>
                  <a:cubicBezTo>
                    <a:pt x="475277" y="35299"/>
                    <a:pt x="458450" y="35770"/>
                    <a:pt x="441693" y="36595"/>
                  </a:cubicBezTo>
                  <a:cubicBezTo>
                    <a:pt x="434669" y="36949"/>
                    <a:pt x="428188" y="39636"/>
                    <a:pt x="427740" y="48921"/>
                  </a:cubicBezTo>
                  <a:cubicBezTo>
                    <a:pt x="427481" y="54342"/>
                    <a:pt x="423569" y="57524"/>
                    <a:pt x="418148" y="57123"/>
                  </a:cubicBezTo>
                  <a:cubicBezTo>
                    <a:pt x="413057" y="56723"/>
                    <a:pt x="408037" y="55285"/>
                    <a:pt x="403017" y="54177"/>
                  </a:cubicBezTo>
                  <a:cubicBezTo>
                    <a:pt x="398893" y="53258"/>
                    <a:pt x="394839" y="52174"/>
                    <a:pt x="390738" y="51160"/>
                  </a:cubicBezTo>
                  <a:cubicBezTo>
                    <a:pt x="395805" y="60022"/>
                    <a:pt x="391751" y="65608"/>
                    <a:pt x="385836" y="69308"/>
                  </a:cubicBezTo>
                  <a:cubicBezTo>
                    <a:pt x="374782" y="76213"/>
                    <a:pt x="363116" y="82106"/>
                    <a:pt x="351709" y="88493"/>
                  </a:cubicBezTo>
                  <a:cubicBezTo>
                    <a:pt x="347372" y="90920"/>
                    <a:pt x="343130" y="93489"/>
                    <a:pt x="338864" y="95987"/>
                  </a:cubicBezTo>
                  <a:cubicBezTo>
                    <a:pt x="339053" y="96789"/>
                    <a:pt x="339241" y="97590"/>
                    <a:pt x="339430" y="98391"/>
                  </a:cubicBezTo>
                  <a:cubicBezTo>
                    <a:pt x="350248" y="99829"/>
                    <a:pt x="361042" y="101267"/>
                    <a:pt x="371860" y="102704"/>
                  </a:cubicBezTo>
                  <a:cubicBezTo>
                    <a:pt x="372001" y="103671"/>
                    <a:pt x="372166" y="104660"/>
                    <a:pt x="372308" y="105627"/>
                  </a:cubicBezTo>
                  <a:cubicBezTo>
                    <a:pt x="363870" y="112179"/>
                    <a:pt x="355433" y="118731"/>
                    <a:pt x="345699" y="126272"/>
                  </a:cubicBezTo>
                  <a:cubicBezTo>
                    <a:pt x="352982" y="127309"/>
                    <a:pt x="357719" y="127993"/>
                    <a:pt x="364954" y="129030"/>
                  </a:cubicBezTo>
                  <a:cubicBezTo>
                    <a:pt x="358591" y="134804"/>
                    <a:pt x="354419" y="139824"/>
                    <a:pt x="349187" y="143100"/>
                  </a:cubicBezTo>
                  <a:cubicBezTo>
                    <a:pt x="317818" y="162827"/>
                    <a:pt x="286566" y="182789"/>
                    <a:pt x="254537" y="201384"/>
                  </a:cubicBezTo>
                  <a:cubicBezTo>
                    <a:pt x="239053" y="210388"/>
                    <a:pt x="222013" y="216704"/>
                    <a:pt x="205539" y="223963"/>
                  </a:cubicBezTo>
                  <a:cubicBezTo>
                    <a:pt x="203300" y="224953"/>
                    <a:pt x="200377" y="224387"/>
                    <a:pt x="197761" y="224528"/>
                  </a:cubicBezTo>
                  <a:cubicBezTo>
                    <a:pt x="197525" y="223798"/>
                    <a:pt x="197266" y="223067"/>
                    <a:pt x="197031" y="222360"/>
                  </a:cubicBezTo>
                  <a:cubicBezTo>
                    <a:pt x="209592" y="203859"/>
                    <a:pt x="229131" y="192405"/>
                    <a:pt x="244426" y="176473"/>
                  </a:cubicBezTo>
                  <a:cubicBezTo>
                    <a:pt x="241221" y="177604"/>
                    <a:pt x="238251" y="179183"/>
                    <a:pt x="235400" y="180904"/>
                  </a:cubicBezTo>
                  <a:cubicBezTo>
                    <a:pt x="219279" y="190567"/>
                    <a:pt x="203323" y="200489"/>
                    <a:pt x="187038" y="209893"/>
                  </a:cubicBezTo>
                  <a:cubicBezTo>
                    <a:pt x="168419" y="220640"/>
                    <a:pt x="149446" y="230774"/>
                    <a:pt x="130780" y="241403"/>
                  </a:cubicBezTo>
                  <a:cubicBezTo>
                    <a:pt x="119915" y="247602"/>
                    <a:pt x="108485" y="254696"/>
                    <a:pt x="105586" y="267328"/>
                  </a:cubicBezTo>
                  <a:cubicBezTo>
                    <a:pt x="101202" y="286395"/>
                    <a:pt x="91233" y="302068"/>
                    <a:pt x="79496" y="316633"/>
                  </a:cubicBezTo>
                  <a:cubicBezTo>
                    <a:pt x="57672" y="343689"/>
                    <a:pt x="37615" y="371429"/>
                    <a:pt x="26090" y="404849"/>
                  </a:cubicBezTo>
                  <a:cubicBezTo>
                    <a:pt x="19679" y="423421"/>
                    <a:pt x="10181" y="440932"/>
                    <a:pt x="2616" y="459150"/>
                  </a:cubicBezTo>
                  <a:cubicBezTo>
                    <a:pt x="683" y="463817"/>
                    <a:pt x="825" y="469332"/>
                    <a:pt x="0" y="474470"/>
                  </a:cubicBezTo>
                  <a:cubicBezTo>
                    <a:pt x="1084" y="474965"/>
                    <a:pt x="2145" y="475460"/>
                    <a:pt x="3229" y="475954"/>
                  </a:cubicBezTo>
                  <a:cubicBezTo>
                    <a:pt x="5586" y="473668"/>
                    <a:pt x="8485" y="471712"/>
                    <a:pt x="10229" y="469025"/>
                  </a:cubicBezTo>
                  <a:cubicBezTo>
                    <a:pt x="14942" y="461790"/>
                    <a:pt x="19844" y="454578"/>
                    <a:pt x="23450" y="446777"/>
                  </a:cubicBezTo>
                  <a:cubicBezTo>
                    <a:pt x="45510" y="398981"/>
                    <a:pt x="73038" y="354460"/>
                    <a:pt x="104572" y="312438"/>
                  </a:cubicBezTo>
                  <a:cubicBezTo>
                    <a:pt x="122249" y="288870"/>
                    <a:pt x="140231" y="265467"/>
                    <a:pt x="163281" y="246635"/>
                  </a:cubicBezTo>
                  <a:cubicBezTo>
                    <a:pt x="169927" y="241215"/>
                    <a:pt x="177163" y="237114"/>
                    <a:pt x="186071" y="237161"/>
                  </a:cubicBezTo>
                  <a:cubicBezTo>
                    <a:pt x="191233" y="237185"/>
                    <a:pt x="193236" y="239589"/>
                    <a:pt x="190054" y="244114"/>
                  </a:cubicBezTo>
                  <a:cubicBezTo>
                    <a:pt x="186071" y="249770"/>
                    <a:pt x="181947" y="255356"/>
                    <a:pt x="177280" y="260446"/>
                  </a:cubicBezTo>
                  <a:cubicBezTo>
                    <a:pt x="160900" y="278358"/>
                    <a:pt x="143578" y="295469"/>
                    <a:pt x="127952" y="313994"/>
                  </a:cubicBezTo>
                  <a:cubicBezTo>
                    <a:pt x="117346" y="326555"/>
                    <a:pt x="108579" y="340743"/>
                    <a:pt x="99906" y="354790"/>
                  </a:cubicBezTo>
                  <a:cubicBezTo>
                    <a:pt x="97950" y="357972"/>
                    <a:pt x="98185" y="365961"/>
                    <a:pt x="100330" y="367423"/>
                  </a:cubicBezTo>
                  <a:cubicBezTo>
                    <a:pt x="104148" y="370015"/>
                    <a:pt x="110464" y="370557"/>
                    <a:pt x="115272" y="369638"/>
                  </a:cubicBezTo>
                  <a:cubicBezTo>
                    <a:pt x="119491" y="368837"/>
                    <a:pt x="123993" y="365584"/>
                    <a:pt x="126774" y="362120"/>
                  </a:cubicBezTo>
                  <a:cubicBezTo>
                    <a:pt x="131204" y="356652"/>
                    <a:pt x="134410" y="350171"/>
                    <a:pt x="137992" y="344019"/>
                  </a:cubicBezTo>
                  <a:cubicBezTo>
                    <a:pt x="145652" y="330868"/>
                    <a:pt x="152298" y="316963"/>
                    <a:pt x="161136" y="304660"/>
                  </a:cubicBezTo>
                  <a:cubicBezTo>
                    <a:pt x="169644" y="292782"/>
                    <a:pt x="180910" y="283096"/>
                    <a:pt x="195074" y="277887"/>
                  </a:cubicBezTo>
                  <a:cubicBezTo>
                    <a:pt x="203040" y="274965"/>
                    <a:pt x="208202" y="276756"/>
                    <a:pt x="210818" y="282671"/>
                  </a:cubicBezTo>
                  <a:cubicBezTo>
                    <a:pt x="214165" y="290190"/>
                    <a:pt x="211973" y="297213"/>
                    <a:pt x="204337" y="300654"/>
                  </a:cubicBezTo>
                  <a:cubicBezTo>
                    <a:pt x="200165" y="302539"/>
                    <a:pt x="195263" y="302657"/>
                    <a:pt x="190832" y="304048"/>
                  </a:cubicBezTo>
                  <a:cubicBezTo>
                    <a:pt x="185553" y="305721"/>
                    <a:pt x="179944" y="307135"/>
                    <a:pt x="175395" y="310058"/>
                  </a:cubicBezTo>
                  <a:cubicBezTo>
                    <a:pt x="171035" y="312862"/>
                    <a:pt x="170634" y="323185"/>
                    <a:pt x="173981" y="327050"/>
                  </a:cubicBezTo>
                  <a:cubicBezTo>
                    <a:pt x="178176" y="331858"/>
                    <a:pt x="183125" y="329666"/>
                    <a:pt x="187485" y="327380"/>
                  </a:cubicBezTo>
                  <a:cubicBezTo>
                    <a:pt x="191610" y="325212"/>
                    <a:pt x="195711" y="322667"/>
                    <a:pt x="199175" y="319556"/>
                  </a:cubicBezTo>
                  <a:cubicBezTo>
                    <a:pt x="210370" y="309445"/>
                    <a:pt x="221117" y="298792"/>
                    <a:pt x="232336" y="288705"/>
                  </a:cubicBezTo>
                  <a:cubicBezTo>
                    <a:pt x="244285" y="277958"/>
                    <a:pt x="256022" y="266881"/>
                    <a:pt x="268867" y="257265"/>
                  </a:cubicBezTo>
                  <a:cubicBezTo>
                    <a:pt x="295923" y="236972"/>
                    <a:pt x="326467" y="226037"/>
                    <a:pt x="360641" y="226602"/>
                  </a:cubicBezTo>
                  <a:cubicBezTo>
                    <a:pt x="363305" y="226650"/>
                    <a:pt x="365944" y="227451"/>
                    <a:pt x="368607" y="227899"/>
                  </a:cubicBezTo>
                  <a:cubicBezTo>
                    <a:pt x="368796" y="228676"/>
                    <a:pt x="369008" y="229431"/>
                    <a:pt x="369197" y="230208"/>
                  </a:cubicBezTo>
                  <a:cubicBezTo>
                    <a:pt x="366133" y="232400"/>
                    <a:pt x="363328" y="235087"/>
                    <a:pt x="359958" y="236666"/>
                  </a:cubicBezTo>
                  <a:cubicBezTo>
                    <a:pt x="352581" y="240083"/>
                    <a:pt x="345110" y="243454"/>
                    <a:pt x="337403" y="245928"/>
                  </a:cubicBezTo>
                  <a:cubicBezTo>
                    <a:pt x="314448" y="253258"/>
                    <a:pt x="294155" y="265184"/>
                    <a:pt x="275466" y="280149"/>
                  </a:cubicBezTo>
                  <a:cubicBezTo>
                    <a:pt x="239618" y="308856"/>
                    <a:pt x="209640" y="343053"/>
                    <a:pt x="183149" y="380338"/>
                  </a:cubicBezTo>
                  <a:cubicBezTo>
                    <a:pt x="145840" y="432848"/>
                    <a:pt x="114919" y="488540"/>
                    <a:pt x="100283" y="552033"/>
                  </a:cubicBezTo>
                  <a:cubicBezTo>
                    <a:pt x="98256" y="560824"/>
                    <a:pt x="97101" y="569827"/>
                    <a:pt x="95546" y="578736"/>
                  </a:cubicBezTo>
                  <a:cubicBezTo>
                    <a:pt x="96253" y="578901"/>
                    <a:pt x="96960" y="579042"/>
                    <a:pt x="97667" y="579207"/>
                  </a:cubicBezTo>
                  <a:cubicBezTo>
                    <a:pt x="99104" y="576685"/>
                    <a:pt x="100778" y="574258"/>
                    <a:pt x="101909" y="571618"/>
                  </a:cubicBezTo>
                  <a:cubicBezTo>
                    <a:pt x="110040" y="552551"/>
                    <a:pt x="118030" y="533437"/>
                    <a:pt x="126137" y="514371"/>
                  </a:cubicBezTo>
                  <a:cubicBezTo>
                    <a:pt x="129885" y="505533"/>
                    <a:pt x="133161" y="496412"/>
                    <a:pt x="137709" y="487998"/>
                  </a:cubicBezTo>
                  <a:cubicBezTo>
                    <a:pt x="144756" y="474941"/>
                    <a:pt x="153476" y="471382"/>
                    <a:pt x="167994" y="474399"/>
                  </a:cubicBezTo>
                  <a:cubicBezTo>
                    <a:pt x="179614" y="476827"/>
                    <a:pt x="189724" y="474069"/>
                    <a:pt x="197573" y="465160"/>
                  </a:cubicBezTo>
                  <a:cubicBezTo>
                    <a:pt x="201956" y="460187"/>
                    <a:pt x="205798" y="454649"/>
                    <a:pt x="209310" y="449016"/>
                  </a:cubicBezTo>
                  <a:cubicBezTo>
                    <a:pt x="217417" y="436006"/>
                    <a:pt x="224511" y="422360"/>
                    <a:pt x="233161" y="409728"/>
                  </a:cubicBezTo>
                  <a:cubicBezTo>
                    <a:pt x="266675" y="360847"/>
                    <a:pt x="309828" y="323256"/>
                    <a:pt x="364907" y="300371"/>
                  </a:cubicBezTo>
                  <a:cubicBezTo>
                    <a:pt x="407636" y="282601"/>
                    <a:pt x="451261" y="277581"/>
                    <a:pt x="496701" y="290095"/>
                  </a:cubicBezTo>
                  <a:cubicBezTo>
                    <a:pt x="509734" y="293701"/>
                    <a:pt x="524087" y="293136"/>
                    <a:pt x="537828" y="293348"/>
                  </a:cubicBezTo>
                  <a:cubicBezTo>
                    <a:pt x="542565" y="293418"/>
                    <a:pt x="547844" y="290732"/>
                    <a:pt x="551992" y="287974"/>
                  </a:cubicBezTo>
                  <a:cubicBezTo>
                    <a:pt x="558120" y="283873"/>
                    <a:pt x="557507" y="278995"/>
                    <a:pt x="551191" y="275318"/>
                  </a:cubicBezTo>
                  <a:cubicBezTo>
                    <a:pt x="549305" y="274210"/>
                    <a:pt x="547184" y="273150"/>
                    <a:pt x="545063" y="272820"/>
                  </a:cubicBezTo>
                  <a:cubicBezTo>
                    <a:pt x="527505" y="270251"/>
                    <a:pt x="509946" y="265914"/>
                    <a:pt x="492364" y="265844"/>
                  </a:cubicBezTo>
                  <a:cubicBezTo>
                    <a:pt x="463234" y="265749"/>
                    <a:pt x="433986" y="267258"/>
                    <a:pt x="404997" y="270274"/>
                  </a:cubicBezTo>
                  <a:cubicBezTo>
                    <a:pt x="376079" y="273268"/>
                    <a:pt x="348504" y="281469"/>
                    <a:pt x="324158" y="298792"/>
                  </a:cubicBezTo>
                  <a:cubicBezTo>
                    <a:pt x="282324" y="328535"/>
                    <a:pt x="244992" y="363110"/>
                    <a:pt x="212232" y="402539"/>
                  </a:cubicBezTo>
                  <a:cubicBezTo>
                    <a:pt x="199505" y="417859"/>
                    <a:pt x="186189" y="433225"/>
                    <a:pt x="184209" y="454531"/>
                  </a:cubicBezTo>
                  <a:cubicBezTo>
                    <a:pt x="184092" y="455709"/>
                    <a:pt x="183408" y="456864"/>
                    <a:pt x="182842" y="457948"/>
                  </a:cubicBezTo>
                  <a:cubicBezTo>
                    <a:pt x="178883" y="465490"/>
                    <a:pt x="171247" y="468012"/>
                    <a:pt x="163234" y="464170"/>
                  </a:cubicBezTo>
                  <a:cubicBezTo>
                    <a:pt x="155056" y="460234"/>
                    <a:pt x="158921" y="454319"/>
                    <a:pt x="161325" y="449087"/>
                  </a:cubicBezTo>
                  <a:cubicBezTo>
                    <a:pt x="174688" y="419886"/>
                    <a:pt x="192883" y="393890"/>
                    <a:pt x="212892" y="368813"/>
                  </a:cubicBezTo>
                  <a:cubicBezTo>
                    <a:pt x="235023" y="341073"/>
                    <a:pt x="256635" y="313381"/>
                    <a:pt x="287839" y="294715"/>
                  </a:cubicBezTo>
                  <a:cubicBezTo>
                    <a:pt x="318690" y="276261"/>
                    <a:pt x="349564" y="258349"/>
                    <a:pt x="385577" y="251868"/>
                  </a:cubicBezTo>
                  <a:cubicBezTo>
                    <a:pt x="389418" y="251184"/>
                    <a:pt x="393236" y="249864"/>
                    <a:pt x="396842" y="248332"/>
                  </a:cubicBezTo>
                  <a:cubicBezTo>
                    <a:pt x="404620" y="245009"/>
                    <a:pt x="405892" y="241238"/>
                    <a:pt x="400519" y="234804"/>
                  </a:cubicBezTo>
                  <a:cubicBezTo>
                    <a:pt x="388570" y="220522"/>
                    <a:pt x="374099" y="210340"/>
                    <a:pt x="354773" y="208832"/>
                  </a:cubicBezTo>
                  <a:cubicBezTo>
                    <a:pt x="352817" y="208691"/>
                    <a:pt x="350884" y="207913"/>
                    <a:pt x="348645" y="207371"/>
                  </a:cubicBezTo>
                  <a:cubicBezTo>
                    <a:pt x="357035" y="193301"/>
                    <a:pt x="374735" y="187338"/>
                    <a:pt x="388475" y="194974"/>
                  </a:cubicBezTo>
                  <a:cubicBezTo>
                    <a:pt x="398963" y="200795"/>
                    <a:pt x="408037" y="209091"/>
                    <a:pt x="417794" y="216256"/>
                  </a:cubicBezTo>
                  <a:cubicBezTo>
                    <a:pt x="420788" y="218448"/>
                    <a:pt x="423875" y="220522"/>
                    <a:pt x="426915" y="222643"/>
                  </a:cubicBezTo>
                  <a:cubicBezTo>
                    <a:pt x="427457" y="222195"/>
                    <a:pt x="427999" y="221771"/>
                    <a:pt x="428518" y="221323"/>
                  </a:cubicBezTo>
                  <a:cubicBezTo>
                    <a:pt x="427339" y="217411"/>
                    <a:pt x="425878" y="213546"/>
                    <a:pt x="425077" y="209539"/>
                  </a:cubicBezTo>
                  <a:cubicBezTo>
                    <a:pt x="423757" y="203058"/>
                    <a:pt x="421990" y="196506"/>
                    <a:pt x="421990" y="190001"/>
                  </a:cubicBezTo>
                  <a:cubicBezTo>
                    <a:pt x="421990" y="182860"/>
                    <a:pt x="427882" y="179961"/>
                    <a:pt x="433915" y="183850"/>
                  </a:cubicBezTo>
                  <a:cubicBezTo>
                    <a:pt x="436838" y="185735"/>
                    <a:pt x="440302" y="189058"/>
                    <a:pt x="440679" y="192099"/>
                  </a:cubicBezTo>
                  <a:cubicBezTo>
                    <a:pt x="441645" y="199852"/>
                    <a:pt x="446713" y="202963"/>
                    <a:pt x="452840" y="204213"/>
                  </a:cubicBezTo>
                  <a:cubicBezTo>
                    <a:pt x="463187" y="206334"/>
                    <a:pt x="473745" y="207441"/>
                    <a:pt x="484210" y="208903"/>
                  </a:cubicBezTo>
                  <a:cubicBezTo>
                    <a:pt x="505680" y="211896"/>
                    <a:pt x="527363" y="213852"/>
                    <a:pt x="548551" y="218212"/>
                  </a:cubicBezTo>
                  <a:cubicBezTo>
                    <a:pt x="560170" y="220593"/>
                    <a:pt x="570823" y="227357"/>
                    <a:pt x="582183" y="231481"/>
                  </a:cubicBezTo>
                  <a:cubicBezTo>
                    <a:pt x="592718" y="235299"/>
                    <a:pt x="596088" y="233579"/>
                    <a:pt x="600873" y="223609"/>
                  </a:cubicBezTo>
                  <a:cubicBezTo>
                    <a:pt x="604431" y="216209"/>
                    <a:pt x="610158" y="211401"/>
                    <a:pt x="618077" y="209704"/>
                  </a:cubicBezTo>
                  <a:cubicBezTo>
                    <a:pt x="620387" y="209209"/>
                    <a:pt x="624040" y="209845"/>
                    <a:pt x="625336" y="211401"/>
                  </a:cubicBezTo>
                  <a:cubicBezTo>
                    <a:pt x="626444" y="212697"/>
                    <a:pt x="625713" y="216492"/>
                    <a:pt x="624606" y="218542"/>
                  </a:cubicBezTo>
                  <a:cubicBezTo>
                    <a:pt x="615155" y="236100"/>
                    <a:pt x="594674" y="245999"/>
                    <a:pt x="575136" y="242558"/>
                  </a:cubicBezTo>
                  <a:cubicBezTo>
                    <a:pt x="569550" y="241568"/>
                    <a:pt x="564059" y="240178"/>
                    <a:pt x="558544" y="238834"/>
                  </a:cubicBezTo>
                  <a:cubicBezTo>
                    <a:pt x="538747" y="233979"/>
                    <a:pt x="518808" y="230821"/>
                    <a:pt x="498374" y="234144"/>
                  </a:cubicBezTo>
                  <a:cubicBezTo>
                    <a:pt x="491681" y="235228"/>
                    <a:pt x="484846" y="236195"/>
                    <a:pt x="479284" y="243053"/>
                  </a:cubicBezTo>
                  <a:cubicBezTo>
                    <a:pt x="483715" y="244774"/>
                    <a:pt x="487179" y="246730"/>
                    <a:pt x="490903" y="247460"/>
                  </a:cubicBezTo>
                  <a:cubicBezTo>
                    <a:pt x="504950" y="250194"/>
                    <a:pt x="519067" y="252551"/>
                    <a:pt x="533161" y="254979"/>
                  </a:cubicBezTo>
                  <a:cubicBezTo>
                    <a:pt x="568560" y="261036"/>
                    <a:pt x="603465" y="268507"/>
                    <a:pt x="634222" y="288610"/>
                  </a:cubicBezTo>
                  <a:cubicBezTo>
                    <a:pt x="637686" y="290873"/>
                    <a:pt x="641669" y="292523"/>
                    <a:pt x="645582" y="293937"/>
                  </a:cubicBezTo>
                  <a:cubicBezTo>
                    <a:pt x="654113" y="296977"/>
                    <a:pt x="655739" y="295964"/>
                    <a:pt x="657507" y="287267"/>
                  </a:cubicBezTo>
                  <a:cubicBezTo>
                    <a:pt x="659228" y="278783"/>
                    <a:pt x="662833" y="276119"/>
                    <a:pt x="671130" y="278688"/>
                  </a:cubicBezTo>
                  <a:cubicBezTo>
                    <a:pt x="677422" y="280644"/>
                    <a:pt x="683951" y="283119"/>
                    <a:pt x="689183" y="286961"/>
                  </a:cubicBezTo>
                  <a:cubicBezTo>
                    <a:pt x="712115" y="303788"/>
                    <a:pt x="735047" y="320640"/>
                    <a:pt x="757059" y="338599"/>
                  </a:cubicBezTo>
                  <a:cubicBezTo>
                    <a:pt x="768466" y="347908"/>
                    <a:pt x="778082" y="359457"/>
                    <a:pt x="788146" y="370345"/>
                  </a:cubicBezTo>
                  <a:cubicBezTo>
                    <a:pt x="789819" y="372136"/>
                    <a:pt x="789583" y="375695"/>
                    <a:pt x="790220" y="378429"/>
                  </a:cubicBezTo>
                  <a:cubicBezTo>
                    <a:pt x="787439" y="378759"/>
                    <a:pt x="784516" y="379772"/>
                    <a:pt x="781900" y="379254"/>
                  </a:cubicBezTo>
                  <a:cubicBezTo>
                    <a:pt x="777092" y="378288"/>
                    <a:pt x="772497" y="376355"/>
                    <a:pt x="767759" y="374941"/>
                  </a:cubicBezTo>
                  <a:cubicBezTo>
                    <a:pt x="758898" y="372278"/>
                    <a:pt x="755905" y="374729"/>
                    <a:pt x="757931" y="383779"/>
                  </a:cubicBezTo>
                  <a:cubicBezTo>
                    <a:pt x="759416" y="390496"/>
                    <a:pt x="762126" y="396930"/>
                    <a:pt x="764083" y="403553"/>
                  </a:cubicBezTo>
                  <a:cubicBezTo>
                    <a:pt x="764766" y="405886"/>
                    <a:pt x="764837" y="408384"/>
                    <a:pt x="765473" y="412839"/>
                  </a:cubicBezTo>
                  <a:cubicBezTo>
                    <a:pt x="760406" y="409421"/>
                    <a:pt x="757130" y="407324"/>
                    <a:pt x="753972" y="405061"/>
                  </a:cubicBezTo>
                  <a:cubicBezTo>
                    <a:pt x="746124" y="399476"/>
                    <a:pt x="738488" y="393513"/>
                    <a:pt x="730404" y="388304"/>
                  </a:cubicBezTo>
                  <a:cubicBezTo>
                    <a:pt x="727458" y="386419"/>
                    <a:pt x="723427" y="386230"/>
                    <a:pt x="717653" y="384628"/>
                  </a:cubicBezTo>
                  <a:cubicBezTo>
                    <a:pt x="719515" y="390732"/>
                    <a:pt x="720034" y="394715"/>
                    <a:pt x="721872" y="397967"/>
                  </a:cubicBezTo>
                  <a:cubicBezTo>
                    <a:pt x="726114" y="405485"/>
                    <a:pt x="730498" y="413004"/>
                    <a:pt x="735659" y="419909"/>
                  </a:cubicBezTo>
                  <a:cubicBezTo>
                    <a:pt x="748457" y="436973"/>
                    <a:pt x="761844" y="453659"/>
                    <a:pt x="781028" y="464147"/>
                  </a:cubicBezTo>
                  <a:cubicBezTo>
                    <a:pt x="789819" y="468955"/>
                    <a:pt x="799529" y="473221"/>
                    <a:pt x="808839" y="466244"/>
                  </a:cubicBezTo>
                  <a:cubicBezTo>
                    <a:pt x="818125" y="459268"/>
                    <a:pt x="816711" y="448615"/>
                    <a:pt x="814778" y="438882"/>
                  </a:cubicBezTo>
                  <a:cubicBezTo>
                    <a:pt x="811172" y="420522"/>
                    <a:pt x="804620" y="402445"/>
                    <a:pt x="803536" y="383991"/>
                  </a:cubicBezTo>
                  <a:cubicBezTo>
                    <a:pt x="802711" y="369850"/>
                    <a:pt x="796913" y="360069"/>
                    <a:pt x="788523" y="350689"/>
                  </a:cubicBezTo>
                  <a:cubicBezTo>
                    <a:pt x="761961" y="320993"/>
                    <a:pt x="731629" y="295681"/>
                    <a:pt x="698445" y="273715"/>
                  </a:cubicBezTo>
                  <a:cubicBezTo>
                    <a:pt x="685718" y="265278"/>
                    <a:pt x="672143" y="260164"/>
                    <a:pt x="656635" y="261201"/>
                  </a:cubicBezTo>
                  <a:cubicBezTo>
                    <a:pt x="648975" y="261719"/>
                    <a:pt x="641316" y="262238"/>
                    <a:pt x="633656" y="262379"/>
                  </a:cubicBezTo>
                  <a:cubicBezTo>
                    <a:pt x="625855" y="262520"/>
                    <a:pt x="622909" y="259174"/>
                    <a:pt x="623427" y="251420"/>
                  </a:cubicBezTo>
                  <a:cubicBezTo>
                    <a:pt x="624394" y="236454"/>
                    <a:pt x="635306" y="226650"/>
                    <a:pt x="650130" y="227781"/>
                  </a:cubicBezTo>
                  <a:cubicBezTo>
                    <a:pt x="655009" y="228158"/>
                    <a:pt x="660312" y="228488"/>
                    <a:pt x="664554" y="230585"/>
                  </a:cubicBezTo>
                  <a:cubicBezTo>
                    <a:pt x="680604" y="238622"/>
                    <a:pt x="697290" y="245976"/>
                    <a:pt x="711973" y="256133"/>
                  </a:cubicBezTo>
                  <a:cubicBezTo>
                    <a:pt x="758521" y="288351"/>
                    <a:pt x="796560" y="329855"/>
                    <a:pt x="835235" y="370746"/>
                  </a:cubicBezTo>
                  <a:cubicBezTo>
                    <a:pt x="854585" y="391203"/>
                    <a:pt x="875890" y="409798"/>
                    <a:pt x="896513" y="428983"/>
                  </a:cubicBezTo>
                  <a:cubicBezTo>
                    <a:pt x="899600" y="431835"/>
                    <a:pt x="903913" y="433367"/>
                    <a:pt x="907660" y="435511"/>
                  </a:cubicBezTo>
                  <a:cubicBezTo>
                    <a:pt x="908462" y="435087"/>
                    <a:pt x="909263" y="434663"/>
                    <a:pt x="910064" y="434215"/>
                  </a:cubicBezTo>
                  <a:cubicBezTo>
                    <a:pt x="909381" y="430114"/>
                    <a:pt x="909805" y="425330"/>
                    <a:pt x="907778" y="422077"/>
                  </a:cubicBezTo>
                  <a:cubicBezTo>
                    <a:pt x="900260" y="409940"/>
                    <a:pt x="892482" y="397920"/>
                    <a:pt x="883786" y="386631"/>
                  </a:cubicBezTo>
                  <a:cubicBezTo>
                    <a:pt x="875608" y="376002"/>
                    <a:pt x="866157" y="366339"/>
                    <a:pt x="857248" y="356228"/>
                  </a:cubicBezTo>
                  <a:cubicBezTo>
                    <a:pt x="861255" y="358019"/>
                    <a:pt x="864366" y="360682"/>
                    <a:pt x="867594" y="363204"/>
                  </a:cubicBezTo>
                  <a:cubicBezTo>
                    <a:pt x="915037" y="400277"/>
                    <a:pt x="957602" y="442252"/>
                    <a:pt x="994769" y="489671"/>
                  </a:cubicBezTo>
                  <a:cubicBezTo>
                    <a:pt x="1015367" y="515973"/>
                    <a:pt x="1035872" y="542346"/>
                    <a:pt x="1056777" y="568413"/>
                  </a:cubicBezTo>
                  <a:cubicBezTo>
                    <a:pt x="1061538" y="574328"/>
                    <a:pt x="1067453" y="579490"/>
                    <a:pt x="1073534" y="584086"/>
                  </a:cubicBezTo>
                  <a:cubicBezTo>
                    <a:pt x="1075985" y="585947"/>
                    <a:pt x="1080251" y="585382"/>
                    <a:pt x="1083692" y="585900"/>
                  </a:cubicBezTo>
                  <a:cubicBezTo>
                    <a:pt x="1083220" y="582954"/>
                    <a:pt x="1083645" y="579466"/>
                    <a:pt x="1082160" y="577157"/>
                  </a:cubicBezTo>
                  <a:cubicBezTo>
                    <a:pt x="1073817" y="564029"/>
                    <a:pt x="1065214" y="551019"/>
                    <a:pt x="1056353" y="538245"/>
                  </a:cubicBezTo>
                  <a:cubicBezTo>
                    <a:pt x="1041434" y="516704"/>
                    <a:pt x="1025949" y="495563"/>
                    <a:pt x="1011361" y="473810"/>
                  </a:cubicBezTo>
                  <a:cubicBezTo>
                    <a:pt x="1007778" y="468483"/>
                    <a:pt x="1005775" y="461672"/>
                    <a:pt x="1004597" y="455238"/>
                  </a:cubicBezTo>
                  <a:cubicBezTo>
                    <a:pt x="1002994" y="446447"/>
                    <a:pt x="1007802" y="442700"/>
                    <a:pt x="1015132" y="447248"/>
                  </a:cubicBezTo>
                  <a:cubicBezTo>
                    <a:pt x="1022344" y="451703"/>
                    <a:pt x="1029155" y="457501"/>
                    <a:pt x="1034528" y="464052"/>
                  </a:cubicBezTo>
                  <a:cubicBezTo>
                    <a:pt x="1044262" y="475884"/>
                    <a:pt x="1051969" y="489388"/>
                    <a:pt x="1061985" y="500937"/>
                  </a:cubicBezTo>
                  <a:cubicBezTo>
                    <a:pt x="1078153" y="519603"/>
                    <a:pt x="1095429" y="537326"/>
                    <a:pt x="1112445" y="555214"/>
                  </a:cubicBezTo>
                  <a:cubicBezTo>
                    <a:pt x="1114708" y="557595"/>
                    <a:pt x="1118290" y="558726"/>
                    <a:pt x="1122603" y="561201"/>
                  </a:cubicBezTo>
                  <a:cubicBezTo>
                    <a:pt x="1122037" y="557595"/>
                    <a:pt x="1122108" y="556016"/>
                    <a:pt x="1121542" y="554743"/>
                  </a:cubicBezTo>
                  <a:cubicBezTo>
                    <a:pt x="1119586" y="550477"/>
                    <a:pt x="1117866" y="545999"/>
                    <a:pt x="1115226" y="542205"/>
                  </a:cubicBezTo>
                  <a:cubicBezTo>
                    <a:pt x="1097738" y="517034"/>
                    <a:pt x="1080416" y="491745"/>
                    <a:pt x="1062245" y="467069"/>
                  </a:cubicBezTo>
                  <a:cubicBezTo>
                    <a:pt x="1055316" y="457312"/>
                    <a:pt x="1046218" y="449063"/>
                    <a:pt x="1037851" y="440319"/>
                  </a:cubicBezTo>
                  <a:close/>
                  <a:moveTo>
                    <a:pt x="503418" y="55780"/>
                  </a:moveTo>
                  <a:cubicBezTo>
                    <a:pt x="488617" y="59999"/>
                    <a:pt x="475254" y="59598"/>
                    <a:pt x="460736" y="55945"/>
                  </a:cubicBezTo>
                  <a:cubicBezTo>
                    <a:pt x="470187" y="47390"/>
                    <a:pt x="493331" y="47272"/>
                    <a:pt x="503418" y="55780"/>
                  </a:cubicBezTo>
                  <a:close/>
                  <a:moveTo>
                    <a:pt x="341999" y="187126"/>
                  </a:moveTo>
                  <a:cubicBezTo>
                    <a:pt x="311926" y="208266"/>
                    <a:pt x="281782" y="229313"/>
                    <a:pt x="251214" y="249699"/>
                  </a:cubicBezTo>
                  <a:cubicBezTo>
                    <a:pt x="243342" y="254955"/>
                    <a:pt x="234056" y="258372"/>
                    <a:pt x="225006" y="261436"/>
                  </a:cubicBezTo>
                  <a:cubicBezTo>
                    <a:pt x="214801" y="264877"/>
                    <a:pt x="210040" y="259951"/>
                    <a:pt x="212986" y="249676"/>
                  </a:cubicBezTo>
                  <a:cubicBezTo>
                    <a:pt x="214636" y="243949"/>
                    <a:pt x="217417" y="239235"/>
                    <a:pt x="223757" y="236572"/>
                  </a:cubicBezTo>
                  <a:cubicBezTo>
                    <a:pt x="240703" y="229454"/>
                    <a:pt x="257766" y="222337"/>
                    <a:pt x="273981" y="213711"/>
                  </a:cubicBezTo>
                  <a:cubicBezTo>
                    <a:pt x="296842" y="201573"/>
                    <a:pt x="318878" y="187927"/>
                    <a:pt x="341457" y="175247"/>
                  </a:cubicBezTo>
                  <a:cubicBezTo>
                    <a:pt x="346642" y="172325"/>
                    <a:pt x="352581" y="170699"/>
                    <a:pt x="358167" y="168483"/>
                  </a:cubicBezTo>
                  <a:cubicBezTo>
                    <a:pt x="358756" y="169402"/>
                    <a:pt x="359369" y="170321"/>
                    <a:pt x="359958" y="171241"/>
                  </a:cubicBezTo>
                  <a:cubicBezTo>
                    <a:pt x="353972" y="176567"/>
                    <a:pt x="348480" y="182553"/>
                    <a:pt x="341999" y="18712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9271AA8-E6B6-4989-92FA-65CB0A65BB43}"/>
                </a:ext>
              </a:extLst>
            </p:cNvPr>
            <p:cNvSpPr/>
            <p:nvPr/>
          </p:nvSpPr>
          <p:spPr>
            <a:xfrm>
              <a:off x="190581" y="2180046"/>
              <a:ext cx="1006655" cy="452263"/>
            </a:xfrm>
            <a:custGeom>
              <a:avLst/>
              <a:gdLst>
                <a:gd name="connsiteX0" fmla="*/ 12020 w 1006655"/>
                <a:gd name="connsiteY0" fmla="*/ 446890 h 452263"/>
                <a:gd name="connsiteX1" fmla="*/ 40726 w 1006655"/>
                <a:gd name="connsiteY1" fmla="*/ 422238 h 452263"/>
                <a:gd name="connsiteX2" fmla="*/ 125077 w 1006655"/>
                <a:gd name="connsiteY2" fmla="*/ 337368 h 452263"/>
                <a:gd name="connsiteX3" fmla="*/ 176668 w 1006655"/>
                <a:gd name="connsiteY3" fmla="*/ 292777 h 452263"/>
                <a:gd name="connsiteX4" fmla="*/ 204313 w 1006655"/>
                <a:gd name="connsiteY4" fmla="*/ 297986 h 452263"/>
                <a:gd name="connsiteX5" fmla="*/ 226114 w 1006655"/>
                <a:gd name="connsiteY5" fmla="*/ 302252 h 452263"/>
                <a:gd name="connsiteX6" fmla="*/ 252416 w 1006655"/>
                <a:gd name="connsiteY6" fmla="*/ 280545 h 452263"/>
                <a:gd name="connsiteX7" fmla="*/ 293590 w 1006655"/>
                <a:gd name="connsiteY7" fmla="*/ 257661 h 452263"/>
                <a:gd name="connsiteX8" fmla="*/ 324888 w 1006655"/>
                <a:gd name="connsiteY8" fmla="*/ 258061 h 452263"/>
                <a:gd name="connsiteX9" fmla="*/ 288499 w 1006655"/>
                <a:gd name="connsiteY9" fmla="*/ 294828 h 452263"/>
                <a:gd name="connsiteX10" fmla="*/ 293165 w 1006655"/>
                <a:gd name="connsiteY10" fmla="*/ 295488 h 452263"/>
                <a:gd name="connsiteX11" fmla="*/ 296111 w 1006655"/>
                <a:gd name="connsiteY11" fmla="*/ 295346 h 452263"/>
                <a:gd name="connsiteX12" fmla="*/ 332972 w 1006655"/>
                <a:gd name="connsiteY12" fmla="*/ 260937 h 452263"/>
                <a:gd name="connsiteX13" fmla="*/ 331700 w 1006655"/>
                <a:gd name="connsiteY13" fmla="*/ 255940 h 452263"/>
                <a:gd name="connsiteX14" fmla="*/ 330050 w 1006655"/>
                <a:gd name="connsiteY14" fmla="*/ 247031 h 452263"/>
                <a:gd name="connsiteX15" fmla="*/ 342753 w 1006655"/>
                <a:gd name="connsiteY15" fmla="*/ 227917 h 452263"/>
                <a:gd name="connsiteX16" fmla="*/ 348598 w 1006655"/>
                <a:gd name="connsiteY16" fmla="*/ 215827 h 452263"/>
                <a:gd name="connsiteX17" fmla="*/ 335659 w 1006655"/>
                <a:gd name="connsiteY17" fmla="*/ 217948 h 452263"/>
                <a:gd name="connsiteX18" fmla="*/ 289984 w 1006655"/>
                <a:gd name="connsiteY18" fmla="*/ 240668 h 452263"/>
                <a:gd name="connsiteX19" fmla="*/ 227198 w 1006655"/>
                <a:gd name="connsiteY19" fmla="*/ 275620 h 452263"/>
                <a:gd name="connsiteX20" fmla="*/ 208178 w 1006655"/>
                <a:gd name="connsiteY20" fmla="*/ 281724 h 452263"/>
                <a:gd name="connsiteX21" fmla="*/ 206764 w 1006655"/>
                <a:gd name="connsiteY21" fmla="*/ 279626 h 452263"/>
                <a:gd name="connsiteX22" fmla="*/ 208980 w 1006655"/>
                <a:gd name="connsiteY22" fmla="*/ 272273 h 452263"/>
                <a:gd name="connsiteX23" fmla="*/ 252062 w 1006655"/>
                <a:gd name="connsiteY23" fmla="*/ 241563 h 452263"/>
                <a:gd name="connsiteX24" fmla="*/ 261820 w 1006655"/>
                <a:gd name="connsiteY24" fmla="*/ 238264 h 452263"/>
                <a:gd name="connsiteX25" fmla="*/ 299270 w 1006655"/>
                <a:gd name="connsiteY25" fmla="*/ 215874 h 452263"/>
                <a:gd name="connsiteX26" fmla="*/ 329673 w 1006655"/>
                <a:gd name="connsiteY26" fmla="*/ 197561 h 452263"/>
                <a:gd name="connsiteX27" fmla="*/ 353759 w 1006655"/>
                <a:gd name="connsiteY27" fmla="*/ 195582 h 452263"/>
                <a:gd name="connsiteX28" fmla="*/ 364672 w 1006655"/>
                <a:gd name="connsiteY28" fmla="*/ 188888 h 452263"/>
                <a:gd name="connsiteX29" fmla="*/ 378836 w 1006655"/>
                <a:gd name="connsiteY29" fmla="*/ 175054 h 452263"/>
                <a:gd name="connsiteX30" fmla="*/ 389866 w 1006655"/>
                <a:gd name="connsiteY30" fmla="*/ 173545 h 452263"/>
                <a:gd name="connsiteX31" fmla="*/ 411949 w 1006655"/>
                <a:gd name="connsiteY31" fmla="*/ 160064 h 452263"/>
                <a:gd name="connsiteX32" fmla="*/ 412586 w 1006655"/>
                <a:gd name="connsiteY32" fmla="*/ 152711 h 452263"/>
                <a:gd name="connsiteX33" fmla="*/ 405492 w 1006655"/>
                <a:gd name="connsiteY33" fmla="*/ 150142 h 452263"/>
                <a:gd name="connsiteX34" fmla="*/ 388570 w 1006655"/>
                <a:gd name="connsiteY34" fmla="*/ 134069 h 452263"/>
                <a:gd name="connsiteX35" fmla="*/ 378553 w 1006655"/>
                <a:gd name="connsiteY35" fmla="*/ 127045 h 452263"/>
                <a:gd name="connsiteX36" fmla="*/ 365614 w 1006655"/>
                <a:gd name="connsiteY36" fmla="*/ 125584 h 452263"/>
                <a:gd name="connsiteX37" fmla="*/ 371200 w 1006655"/>
                <a:gd name="connsiteY37" fmla="*/ 112150 h 452263"/>
                <a:gd name="connsiteX38" fmla="*/ 407660 w 1006655"/>
                <a:gd name="connsiteY38" fmla="*/ 109628 h 452263"/>
                <a:gd name="connsiteX39" fmla="*/ 413246 w 1006655"/>
                <a:gd name="connsiteY39" fmla="*/ 116722 h 452263"/>
                <a:gd name="connsiteX40" fmla="*/ 420269 w 1006655"/>
                <a:gd name="connsiteY40" fmla="*/ 124524 h 452263"/>
                <a:gd name="connsiteX41" fmla="*/ 450531 w 1006655"/>
                <a:gd name="connsiteY41" fmla="*/ 122261 h 452263"/>
                <a:gd name="connsiteX42" fmla="*/ 469645 w 1006655"/>
                <a:gd name="connsiteY42" fmla="*/ 119928 h 452263"/>
                <a:gd name="connsiteX43" fmla="*/ 471836 w 1006655"/>
                <a:gd name="connsiteY43" fmla="*/ 123699 h 452263"/>
                <a:gd name="connsiteX44" fmla="*/ 463870 w 1006655"/>
                <a:gd name="connsiteY44" fmla="*/ 128837 h 452263"/>
                <a:gd name="connsiteX45" fmla="*/ 446736 w 1006655"/>
                <a:gd name="connsiteY45" fmla="*/ 143072 h 452263"/>
                <a:gd name="connsiteX46" fmla="*/ 443955 w 1006655"/>
                <a:gd name="connsiteY46" fmla="*/ 149152 h 452263"/>
                <a:gd name="connsiteX47" fmla="*/ 449847 w 1006655"/>
                <a:gd name="connsiteY47" fmla="*/ 152523 h 452263"/>
                <a:gd name="connsiteX48" fmla="*/ 471294 w 1006655"/>
                <a:gd name="connsiteY48" fmla="*/ 153960 h 452263"/>
                <a:gd name="connsiteX49" fmla="*/ 575937 w 1006655"/>
                <a:gd name="connsiteY49" fmla="*/ 149907 h 452263"/>
                <a:gd name="connsiteX50" fmla="*/ 750649 w 1006655"/>
                <a:gd name="connsiteY50" fmla="*/ 159923 h 452263"/>
                <a:gd name="connsiteX51" fmla="*/ 909169 w 1006655"/>
                <a:gd name="connsiteY51" fmla="*/ 192683 h 452263"/>
                <a:gd name="connsiteX52" fmla="*/ 929909 w 1006655"/>
                <a:gd name="connsiteY52" fmla="*/ 198056 h 452263"/>
                <a:gd name="connsiteX53" fmla="*/ 940326 w 1006655"/>
                <a:gd name="connsiteY53" fmla="*/ 197019 h 452263"/>
                <a:gd name="connsiteX54" fmla="*/ 936343 w 1006655"/>
                <a:gd name="connsiteY54" fmla="*/ 186767 h 452263"/>
                <a:gd name="connsiteX55" fmla="*/ 923616 w 1006655"/>
                <a:gd name="connsiteY55" fmla="*/ 178283 h 452263"/>
                <a:gd name="connsiteX56" fmla="*/ 901226 w 1006655"/>
                <a:gd name="connsiteY56" fmla="*/ 173993 h 452263"/>
                <a:gd name="connsiteX57" fmla="*/ 897055 w 1006655"/>
                <a:gd name="connsiteY57" fmla="*/ 162893 h 452263"/>
                <a:gd name="connsiteX58" fmla="*/ 929178 w 1006655"/>
                <a:gd name="connsiteY58" fmla="*/ 155327 h 452263"/>
                <a:gd name="connsiteX59" fmla="*/ 970682 w 1006655"/>
                <a:gd name="connsiteY59" fmla="*/ 172956 h 452263"/>
                <a:gd name="connsiteX60" fmla="*/ 997173 w 1006655"/>
                <a:gd name="connsiteY60" fmla="*/ 178236 h 452263"/>
                <a:gd name="connsiteX61" fmla="*/ 1006647 w 1006655"/>
                <a:gd name="connsiteY61" fmla="*/ 169892 h 452263"/>
                <a:gd name="connsiteX62" fmla="*/ 997149 w 1006655"/>
                <a:gd name="connsiteY62" fmla="*/ 161596 h 452263"/>
                <a:gd name="connsiteX63" fmla="*/ 934010 w 1006655"/>
                <a:gd name="connsiteY63" fmla="*/ 141375 h 452263"/>
                <a:gd name="connsiteX64" fmla="*/ 823380 w 1006655"/>
                <a:gd name="connsiteY64" fmla="*/ 99800 h 452263"/>
                <a:gd name="connsiteX65" fmla="*/ 663305 w 1006655"/>
                <a:gd name="connsiteY65" fmla="*/ 78306 h 452263"/>
                <a:gd name="connsiteX66" fmla="*/ 656046 w 1006655"/>
                <a:gd name="connsiteY66" fmla="*/ 77741 h 452263"/>
                <a:gd name="connsiteX67" fmla="*/ 675796 w 1006655"/>
                <a:gd name="connsiteY67" fmla="*/ 69586 h 452263"/>
                <a:gd name="connsiteX68" fmla="*/ 765544 w 1006655"/>
                <a:gd name="connsiteY68" fmla="*/ 60300 h 452263"/>
                <a:gd name="connsiteX69" fmla="*/ 865025 w 1006655"/>
                <a:gd name="connsiteY69" fmla="*/ 91080 h 452263"/>
                <a:gd name="connsiteX70" fmla="*/ 969951 w 1006655"/>
                <a:gd name="connsiteY70" fmla="*/ 126668 h 452263"/>
                <a:gd name="connsiteX71" fmla="*/ 994934 w 1006655"/>
                <a:gd name="connsiteY71" fmla="*/ 126975 h 452263"/>
                <a:gd name="connsiteX72" fmla="*/ 988429 w 1006655"/>
                <a:gd name="connsiteY72" fmla="*/ 120022 h 452263"/>
                <a:gd name="connsiteX73" fmla="*/ 972025 w 1006655"/>
                <a:gd name="connsiteY73" fmla="*/ 109982 h 452263"/>
                <a:gd name="connsiteX74" fmla="*/ 823687 w 1006655"/>
                <a:gd name="connsiteY74" fmla="*/ 53371 h 452263"/>
                <a:gd name="connsiteX75" fmla="*/ 678153 w 1006655"/>
                <a:gd name="connsiteY75" fmla="*/ 19810 h 452263"/>
                <a:gd name="connsiteX76" fmla="*/ 656117 w 1006655"/>
                <a:gd name="connsiteY76" fmla="*/ 18372 h 452263"/>
                <a:gd name="connsiteX77" fmla="*/ 655692 w 1006655"/>
                <a:gd name="connsiteY77" fmla="*/ 20800 h 452263"/>
                <a:gd name="connsiteX78" fmla="*/ 665120 w 1006655"/>
                <a:gd name="connsiteY78" fmla="*/ 28860 h 452263"/>
                <a:gd name="connsiteX79" fmla="*/ 667971 w 1006655"/>
                <a:gd name="connsiteY79" fmla="*/ 40573 h 452263"/>
                <a:gd name="connsiteX80" fmla="*/ 653783 w 1006655"/>
                <a:gd name="connsiteY80" fmla="*/ 44627 h 452263"/>
                <a:gd name="connsiteX81" fmla="*/ 643060 w 1006655"/>
                <a:gd name="connsiteY81" fmla="*/ 32914 h 452263"/>
                <a:gd name="connsiteX82" fmla="*/ 632218 w 1006655"/>
                <a:gd name="connsiteY82" fmla="*/ 18136 h 452263"/>
                <a:gd name="connsiteX83" fmla="*/ 614778 w 1006655"/>
                <a:gd name="connsiteY83" fmla="*/ 14153 h 452263"/>
                <a:gd name="connsiteX84" fmla="*/ 611596 w 1006655"/>
                <a:gd name="connsiteY84" fmla="*/ 30934 h 452263"/>
                <a:gd name="connsiteX85" fmla="*/ 613128 w 1006655"/>
                <a:gd name="connsiteY85" fmla="*/ 39607 h 452263"/>
                <a:gd name="connsiteX86" fmla="*/ 610300 w 1006655"/>
                <a:gd name="connsiteY86" fmla="*/ 46065 h 452263"/>
                <a:gd name="connsiteX87" fmla="*/ 577139 w 1006655"/>
                <a:gd name="connsiteY87" fmla="*/ 40243 h 452263"/>
                <a:gd name="connsiteX88" fmla="*/ 576032 w 1006655"/>
                <a:gd name="connsiteY88" fmla="*/ 31688 h 452263"/>
                <a:gd name="connsiteX89" fmla="*/ 565025 w 1006655"/>
                <a:gd name="connsiteY89" fmla="*/ 17524 h 452263"/>
                <a:gd name="connsiteX90" fmla="*/ 539242 w 1006655"/>
                <a:gd name="connsiteY90" fmla="*/ 19173 h 452263"/>
                <a:gd name="connsiteX91" fmla="*/ 494674 w 1006655"/>
                <a:gd name="connsiteY91" fmla="*/ 39348 h 452263"/>
                <a:gd name="connsiteX92" fmla="*/ 488263 w 1006655"/>
                <a:gd name="connsiteY92" fmla="*/ 48280 h 452263"/>
                <a:gd name="connsiteX93" fmla="*/ 489701 w 1006655"/>
                <a:gd name="connsiteY93" fmla="*/ 50967 h 452263"/>
                <a:gd name="connsiteX94" fmla="*/ 531299 w 1006655"/>
                <a:gd name="connsiteY94" fmla="*/ 47031 h 452263"/>
                <a:gd name="connsiteX95" fmla="*/ 515697 w 1006655"/>
                <a:gd name="connsiteY95" fmla="*/ 55799 h 452263"/>
                <a:gd name="connsiteX96" fmla="*/ 516592 w 1006655"/>
                <a:gd name="connsiteY96" fmla="*/ 66475 h 452263"/>
                <a:gd name="connsiteX97" fmla="*/ 535989 w 1006655"/>
                <a:gd name="connsiteY97" fmla="*/ 70694 h 452263"/>
                <a:gd name="connsiteX98" fmla="*/ 607165 w 1006655"/>
                <a:gd name="connsiteY98" fmla="*/ 69680 h 452263"/>
                <a:gd name="connsiteX99" fmla="*/ 646854 w 1006655"/>
                <a:gd name="connsiteY99" fmla="*/ 67583 h 452263"/>
                <a:gd name="connsiteX100" fmla="*/ 612350 w 1006655"/>
                <a:gd name="connsiteY100" fmla="*/ 77835 h 452263"/>
                <a:gd name="connsiteX101" fmla="*/ 509875 w 1006655"/>
                <a:gd name="connsiteY101" fmla="*/ 85895 h 452263"/>
                <a:gd name="connsiteX102" fmla="*/ 495145 w 1006655"/>
                <a:gd name="connsiteY102" fmla="*/ 86060 h 452263"/>
                <a:gd name="connsiteX103" fmla="*/ 486614 w 1006655"/>
                <a:gd name="connsiteY103" fmla="*/ 92589 h 452263"/>
                <a:gd name="connsiteX104" fmla="*/ 472921 w 1006655"/>
                <a:gd name="connsiteY104" fmla="*/ 104773 h 452263"/>
                <a:gd name="connsiteX105" fmla="*/ 452345 w 1006655"/>
                <a:gd name="connsiteY105" fmla="*/ 106494 h 452263"/>
                <a:gd name="connsiteX106" fmla="*/ 440019 w 1006655"/>
                <a:gd name="connsiteY106" fmla="*/ 90467 h 452263"/>
                <a:gd name="connsiteX107" fmla="*/ 487981 w 1006655"/>
                <a:gd name="connsiteY107" fmla="*/ 13022 h 452263"/>
                <a:gd name="connsiteX108" fmla="*/ 497431 w 1006655"/>
                <a:gd name="connsiteY108" fmla="*/ 2039 h 452263"/>
                <a:gd name="connsiteX109" fmla="*/ 489654 w 1006655"/>
                <a:gd name="connsiteY109" fmla="*/ 12 h 452263"/>
                <a:gd name="connsiteX110" fmla="*/ 434999 w 1006655"/>
                <a:gd name="connsiteY110" fmla="*/ 13941 h 452263"/>
                <a:gd name="connsiteX111" fmla="*/ 427599 w 1006655"/>
                <a:gd name="connsiteY111" fmla="*/ 33856 h 452263"/>
                <a:gd name="connsiteX112" fmla="*/ 429296 w 1006655"/>
                <a:gd name="connsiteY112" fmla="*/ 43260 h 452263"/>
                <a:gd name="connsiteX113" fmla="*/ 416192 w 1006655"/>
                <a:gd name="connsiteY113" fmla="*/ 51462 h 452263"/>
                <a:gd name="connsiteX114" fmla="*/ 402852 w 1006655"/>
                <a:gd name="connsiteY114" fmla="*/ 38429 h 452263"/>
                <a:gd name="connsiteX115" fmla="*/ 390667 w 1006655"/>
                <a:gd name="connsiteY115" fmla="*/ 28789 h 452263"/>
                <a:gd name="connsiteX116" fmla="*/ 334834 w 1006655"/>
                <a:gd name="connsiteY116" fmla="*/ 42860 h 452263"/>
                <a:gd name="connsiteX117" fmla="*/ 331652 w 1006655"/>
                <a:gd name="connsiteY117" fmla="*/ 53654 h 452263"/>
                <a:gd name="connsiteX118" fmla="*/ 325619 w 1006655"/>
                <a:gd name="connsiteY118" fmla="*/ 64519 h 452263"/>
                <a:gd name="connsiteX119" fmla="*/ 315461 w 1006655"/>
                <a:gd name="connsiteY119" fmla="*/ 66357 h 452263"/>
                <a:gd name="connsiteX120" fmla="*/ 295687 w 1006655"/>
                <a:gd name="connsiteY120" fmla="*/ 68973 h 452263"/>
                <a:gd name="connsiteX121" fmla="*/ 175018 w 1006655"/>
                <a:gd name="connsiteY121" fmla="*/ 115026 h 452263"/>
                <a:gd name="connsiteX122" fmla="*/ 143154 w 1006655"/>
                <a:gd name="connsiteY122" fmla="*/ 141021 h 452263"/>
                <a:gd name="connsiteX123" fmla="*/ 122885 w 1006655"/>
                <a:gd name="connsiteY123" fmla="*/ 150873 h 452263"/>
                <a:gd name="connsiteX124" fmla="*/ 109804 w 1006655"/>
                <a:gd name="connsiteY124" fmla="*/ 163505 h 452263"/>
                <a:gd name="connsiteX125" fmla="*/ 128824 w 1006655"/>
                <a:gd name="connsiteY125" fmla="*/ 159122 h 452263"/>
                <a:gd name="connsiteX126" fmla="*/ 221070 w 1006655"/>
                <a:gd name="connsiteY126" fmla="*/ 120776 h 452263"/>
                <a:gd name="connsiteX127" fmla="*/ 313717 w 1006655"/>
                <a:gd name="connsiteY127" fmla="*/ 88040 h 452263"/>
                <a:gd name="connsiteX128" fmla="*/ 355739 w 1006655"/>
                <a:gd name="connsiteY128" fmla="*/ 59970 h 452263"/>
                <a:gd name="connsiteX129" fmla="*/ 361113 w 1006655"/>
                <a:gd name="connsiteY129" fmla="*/ 53984 h 452263"/>
                <a:gd name="connsiteX130" fmla="*/ 339053 w 1006655"/>
                <a:gd name="connsiteY130" fmla="*/ 102110 h 452263"/>
                <a:gd name="connsiteX131" fmla="*/ 253995 w 1006655"/>
                <a:gd name="connsiteY131" fmla="*/ 132254 h 452263"/>
                <a:gd name="connsiteX132" fmla="*/ 149635 w 1006655"/>
                <a:gd name="connsiteY132" fmla="*/ 178000 h 452263"/>
                <a:gd name="connsiteX133" fmla="*/ 133561 w 1006655"/>
                <a:gd name="connsiteY133" fmla="*/ 192471 h 452263"/>
                <a:gd name="connsiteX134" fmla="*/ 124747 w 1006655"/>
                <a:gd name="connsiteY134" fmla="*/ 198528 h 452263"/>
                <a:gd name="connsiteX135" fmla="*/ 105869 w 1006655"/>
                <a:gd name="connsiteY135" fmla="*/ 201827 h 452263"/>
                <a:gd name="connsiteX136" fmla="*/ 78412 w 1006655"/>
                <a:gd name="connsiteY136" fmla="*/ 211679 h 452263"/>
                <a:gd name="connsiteX137" fmla="*/ 70493 w 1006655"/>
                <a:gd name="connsiteY137" fmla="*/ 226598 h 452263"/>
                <a:gd name="connsiteX138" fmla="*/ 80816 w 1006655"/>
                <a:gd name="connsiteY138" fmla="*/ 222120 h 452263"/>
                <a:gd name="connsiteX139" fmla="*/ 92458 w 1006655"/>
                <a:gd name="connsiteY139" fmla="*/ 221578 h 452263"/>
                <a:gd name="connsiteX140" fmla="*/ 91916 w 1006655"/>
                <a:gd name="connsiteY140" fmla="*/ 234634 h 452263"/>
                <a:gd name="connsiteX141" fmla="*/ 85930 w 1006655"/>
                <a:gd name="connsiteY141" fmla="*/ 241964 h 452263"/>
                <a:gd name="connsiteX142" fmla="*/ 60947 w 1006655"/>
                <a:gd name="connsiteY142" fmla="*/ 257590 h 452263"/>
                <a:gd name="connsiteX143" fmla="*/ 30827 w 1006655"/>
                <a:gd name="connsiteY143" fmla="*/ 255964 h 452263"/>
                <a:gd name="connsiteX144" fmla="*/ 47372 w 1006655"/>
                <a:gd name="connsiteY144" fmla="*/ 296100 h 452263"/>
                <a:gd name="connsiteX145" fmla="*/ 56776 w 1006655"/>
                <a:gd name="connsiteY145" fmla="*/ 288983 h 452263"/>
                <a:gd name="connsiteX146" fmla="*/ 114353 w 1006655"/>
                <a:gd name="connsiteY146" fmla="*/ 237463 h 452263"/>
                <a:gd name="connsiteX147" fmla="*/ 318973 w 1006655"/>
                <a:gd name="connsiteY147" fmla="*/ 126433 h 452263"/>
                <a:gd name="connsiteX148" fmla="*/ 331440 w 1006655"/>
                <a:gd name="connsiteY148" fmla="*/ 124241 h 452263"/>
                <a:gd name="connsiteX149" fmla="*/ 332454 w 1006655"/>
                <a:gd name="connsiteY149" fmla="*/ 126527 h 452263"/>
                <a:gd name="connsiteX150" fmla="*/ 322555 w 1006655"/>
                <a:gd name="connsiteY150" fmla="*/ 134658 h 452263"/>
                <a:gd name="connsiteX151" fmla="*/ 263894 w 1006655"/>
                <a:gd name="connsiteY151" fmla="*/ 166286 h 452263"/>
                <a:gd name="connsiteX152" fmla="*/ 200778 w 1006655"/>
                <a:gd name="connsiteY152" fmla="*/ 189053 h 452263"/>
                <a:gd name="connsiteX153" fmla="*/ 189394 w 1006655"/>
                <a:gd name="connsiteY153" fmla="*/ 199164 h 452263"/>
                <a:gd name="connsiteX154" fmla="*/ 179731 w 1006655"/>
                <a:gd name="connsiteY154" fmla="*/ 212268 h 452263"/>
                <a:gd name="connsiteX155" fmla="*/ 159416 w 1006655"/>
                <a:gd name="connsiteY155" fmla="*/ 222638 h 452263"/>
                <a:gd name="connsiteX156" fmla="*/ 144827 w 1006655"/>
                <a:gd name="connsiteY156" fmla="*/ 232372 h 452263"/>
                <a:gd name="connsiteX157" fmla="*/ 142611 w 1006655"/>
                <a:gd name="connsiteY157" fmla="*/ 242294 h 452263"/>
                <a:gd name="connsiteX158" fmla="*/ 134693 w 1006655"/>
                <a:gd name="connsiteY158" fmla="*/ 255304 h 452263"/>
                <a:gd name="connsiteX159" fmla="*/ 118501 w 1006655"/>
                <a:gd name="connsiteY159" fmla="*/ 261714 h 452263"/>
                <a:gd name="connsiteX160" fmla="*/ 23757 w 1006655"/>
                <a:gd name="connsiteY160" fmla="*/ 356482 h 452263"/>
                <a:gd name="connsiteX161" fmla="*/ 16333 w 1006655"/>
                <a:gd name="connsiteY161" fmla="*/ 370128 h 452263"/>
                <a:gd name="connsiteX162" fmla="*/ 18478 w 1006655"/>
                <a:gd name="connsiteY162" fmla="*/ 371990 h 452263"/>
                <a:gd name="connsiteX163" fmla="*/ 29696 w 1006655"/>
                <a:gd name="connsiteY163" fmla="*/ 364542 h 452263"/>
                <a:gd name="connsiteX164" fmla="*/ 115367 w 1006655"/>
                <a:gd name="connsiteY164" fmla="*/ 291057 h 452263"/>
                <a:gd name="connsiteX165" fmla="*/ 184775 w 1006655"/>
                <a:gd name="connsiteY165" fmla="*/ 232843 h 452263"/>
                <a:gd name="connsiteX166" fmla="*/ 201273 w 1006655"/>
                <a:gd name="connsiteY166" fmla="*/ 231288 h 452263"/>
                <a:gd name="connsiteX167" fmla="*/ 198185 w 1006655"/>
                <a:gd name="connsiteY167" fmla="*/ 246560 h 452263"/>
                <a:gd name="connsiteX168" fmla="*/ 167688 w 1006655"/>
                <a:gd name="connsiteY168" fmla="*/ 277788 h 452263"/>
                <a:gd name="connsiteX169" fmla="*/ 55503 w 1006655"/>
                <a:gd name="connsiteY169" fmla="*/ 379508 h 452263"/>
                <a:gd name="connsiteX170" fmla="*/ 6599 w 1006655"/>
                <a:gd name="connsiteY170" fmla="*/ 437251 h 452263"/>
                <a:gd name="connsiteX171" fmla="*/ 0 w 1006655"/>
                <a:gd name="connsiteY171" fmla="*/ 450472 h 452263"/>
                <a:gd name="connsiteX172" fmla="*/ 2003 w 1006655"/>
                <a:gd name="connsiteY172" fmla="*/ 452263 h 452263"/>
                <a:gd name="connsiteX173" fmla="*/ 12020 w 1006655"/>
                <a:gd name="connsiteY173" fmla="*/ 446890 h 452263"/>
                <a:gd name="connsiteX174" fmla="*/ 522508 w 1006655"/>
                <a:gd name="connsiteY174" fmla="*/ 114248 h 452263"/>
                <a:gd name="connsiteX175" fmla="*/ 669103 w 1006655"/>
                <a:gd name="connsiteY175" fmla="*/ 105905 h 452263"/>
                <a:gd name="connsiteX176" fmla="*/ 769197 w 1006655"/>
                <a:gd name="connsiteY176" fmla="*/ 108662 h 452263"/>
                <a:gd name="connsiteX177" fmla="*/ 826232 w 1006655"/>
                <a:gd name="connsiteY177" fmla="*/ 120988 h 452263"/>
                <a:gd name="connsiteX178" fmla="*/ 874406 w 1006655"/>
                <a:gd name="connsiteY178" fmla="*/ 135035 h 452263"/>
                <a:gd name="connsiteX179" fmla="*/ 882325 w 1006655"/>
                <a:gd name="connsiteY179" fmla="*/ 138994 h 452263"/>
                <a:gd name="connsiteX180" fmla="*/ 886166 w 1006655"/>
                <a:gd name="connsiteY180" fmla="*/ 160088 h 452263"/>
                <a:gd name="connsiteX181" fmla="*/ 856918 w 1006655"/>
                <a:gd name="connsiteY181" fmla="*/ 161879 h 452263"/>
                <a:gd name="connsiteX182" fmla="*/ 823145 w 1006655"/>
                <a:gd name="connsiteY182" fmla="*/ 148540 h 452263"/>
                <a:gd name="connsiteX183" fmla="*/ 712963 w 1006655"/>
                <a:gd name="connsiteY183" fmla="*/ 135294 h 452263"/>
                <a:gd name="connsiteX184" fmla="*/ 543790 w 1006655"/>
                <a:gd name="connsiteY184" fmla="*/ 130251 h 452263"/>
                <a:gd name="connsiteX185" fmla="*/ 508344 w 1006655"/>
                <a:gd name="connsiteY185" fmla="*/ 127281 h 452263"/>
                <a:gd name="connsiteX186" fmla="*/ 497243 w 1006655"/>
                <a:gd name="connsiteY186" fmla="*/ 123840 h 452263"/>
                <a:gd name="connsiteX187" fmla="*/ 522508 w 1006655"/>
                <a:gd name="connsiteY187" fmla="*/ 114248 h 452263"/>
                <a:gd name="connsiteX188" fmla="*/ 214188 w 1006655"/>
                <a:gd name="connsiteY188" fmla="*/ 222379 h 452263"/>
                <a:gd name="connsiteX189" fmla="*/ 241150 w 1006655"/>
                <a:gd name="connsiteY189" fmla="*/ 202959 h 452263"/>
                <a:gd name="connsiteX190" fmla="*/ 349847 w 1006655"/>
                <a:gd name="connsiteY190" fmla="*/ 153489 h 452263"/>
                <a:gd name="connsiteX191" fmla="*/ 369927 w 1006655"/>
                <a:gd name="connsiteY191" fmla="*/ 150449 h 452263"/>
                <a:gd name="connsiteX192" fmla="*/ 371365 w 1006655"/>
                <a:gd name="connsiteY192" fmla="*/ 153112 h 452263"/>
                <a:gd name="connsiteX193" fmla="*/ 360571 w 1006655"/>
                <a:gd name="connsiteY193" fmla="*/ 162963 h 452263"/>
                <a:gd name="connsiteX194" fmla="*/ 312751 w 1006655"/>
                <a:gd name="connsiteY194" fmla="*/ 191033 h 452263"/>
                <a:gd name="connsiteX195" fmla="*/ 222036 w 1006655"/>
                <a:gd name="connsiteY195" fmla="*/ 230345 h 452263"/>
                <a:gd name="connsiteX196" fmla="*/ 210747 w 1006655"/>
                <a:gd name="connsiteY196" fmla="*/ 232207 h 452263"/>
                <a:gd name="connsiteX197" fmla="*/ 209098 w 1006655"/>
                <a:gd name="connsiteY197" fmla="*/ 229756 h 452263"/>
                <a:gd name="connsiteX198" fmla="*/ 214188 w 1006655"/>
                <a:gd name="connsiteY198" fmla="*/ 222379 h 45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006655" h="452263">
                  <a:moveTo>
                    <a:pt x="12020" y="446890"/>
                  </a:moveTo>
                  <a:cubicBezTo>
                    <a:pt x="21777" y="438900"/>
                    <a:pt x="31794" y="431099"/>
                    <a:pt x="40726" y="422238"/>
                  </a:cubicBezTo>
                  <a:cubicBezTo>
                    <a:pt x="69031" y="394144"/>
                    <a:pt x="96465" y="365155"/>
                    <a:pt x="125077" y="337368"/>
                  </a:cubicBezTo>
                  <a:cubicBezTo>
                    <a:pt x="141362" y="321554"/>
                    <a:pt x="158709" y="306659"/>
                    <a:pt x="176668" y="292777"/>
                  </a:cubicBezTo>
                  <a:cubicBezTo>
                    <a:pt x="188900" y="283326"/>
                    <a:pt x="195334" y="285518"/>
                    <a:pt x="204313" y="297986"/>
                  </a:cubicBezTo>
                  <a:cubicBezTo>
                    <a:pt x="211172" y="307507"/>
                    <a:pt x="216734" y="309039"/>
                    <a:pt x="226114" y="302252"/>
                  </a:cubicBezTo>
                  <a:cubicBezTo>
                    <a:pt x="235305" y="295605"/>
                    <a:pt x="243649" y="287781"/>
                    <a:pt x="252416" y="280545"/>
                  </a:cubicBezTo>
                  <a:cubicBezTo>
                    <a:pt x="264719" y="270364"/>
                    <a:pt x="278223" y="262303"/>
                    <a:pt x="293590" y="257661"/>
                  </a:cubicBezTo>
                  <a:cubicBezTo>
                    <a:pt x="303677" y="254620"/>
                    <a:pt x="313717" y="254997"/>
                    <a:pt x="324888" y="258061"/>
                  </a:cubicBezTo>
                  <a:cubicBezTo>
                    <a:pt x="314330" y="272344"/>
                    <a:pt x="296088" y="277811"/>
                    <a:pt x="288499" y="294828"/>
                  </a:cubicBezTo>
                  <a:cubicBezTo>
                    <a:pt x="291280" y="295228"/>
                    <a:pt x="292223" y="295440"/>
                    <a:pt x="293165" y="295488"/>
                  </a:cubicBezTo>
                  <a:cubicBezTo>
                    <a:pt x="294155" y="295535"/>
                    <a:pt x="295239" y="295676"/>
                    <a:pt x="296111" y="295346"/>
                  </a:cubicBezTo>
                  <a:cubicBezTo>
                    <a:pt x="313246" y="289077"/>
                    <a:pt x="325407" y="277387"/>
                    <a:pt x="332972" y="260937"/>
                  </a:cubicBezTo>
                  <a:cubicBezTo>
                    <a:pt x="333561" y="259664"/>
                    <a:pt x="332666" y="256317"/>
                    <a:pt x="331700" y="255940"/>
                  </a:cubicBezTo>
                  <a:cubicBezTo>
                    <a:pt x="325878" y="253725"/>
                    <a:pt x="328259" y="249977"/>
                    <a:pt x="330050" y="247031"/>
                  </a:cubicBezTo>
                  <a:cubicBezTo>
                    <a:pt x="334033" y="240503"/>
                    <a:pt x="338676" y="234399"/>
                    <a:pt x="342753" y="227917"/>
                  </a:cubicBezTo>
                  <a:cubicBezTo>
                    <a:pt x="344709" y="224806"/>
                    <a:pt x="346005" y="221248"/>
                    <a:pt x="348598" y="215827"/>
                  </a:cubicBezTo>
                  <a:cubicBezTo>
                    <a:pt x="342659" y="216746"/>
                    <a:pt x="338746" y="216487"/>
                    <a:pt x="335659" y="217948"/>
                  </a:cubicBezTo>
                  <a:cubicBezTo>
                    <a:pt x="320293" y="225231"/>
                    <a:pt x="304950" y="232584"/>
                    <a:pt x="289984" y="240668"/>
                  </a:cubicBezTo>
                  <a:cubicBezTo>
                    <a:pt x="268914" y="252028"/>
                    <a:pt x="248315" y="264307"/>
                    <a:pt x="227198" y="275620"/>
                  </a:cubicBezTo>
                  <a:cubicBezTo>
                    <a:pt x="221424" y="278707"/>
                    <a:pt x="214542" y="279744"/>
                    <a:pt x="208178" y="281724"/>
                  </a:cubicBezTo>
                  <a:cubicBezTo>
                    <a:pt x="207707" y="281017"/>
                    <a:pt x="207236" y="280333"/>
                    <a:pt x="206764" y="279626"/>
                  </a:cubicBezTo>
                  <a:cubicBezTo>
                    <a:pt x="207471" y="277151"/>
                    <a:pt x="207636" y="274347"/>
                    <a:pt x="208980" y="272273"/>
                  </a:cubicBezTo>
                  <a:cubicBezTo>
                    <a:pt x="219303" y="256459"/>
                    <a:pt x="232029" y="243920"/>
                    <a:pt x="252062" y="241563"/>
                  </a:cubicBezTo>
                  <a:cubicBezTo>
                    <a:pt x="255409" y="241163"/>
                    <a:pt x="258897" y="239961"/>
                    <a:pt x="261820" y="238264"/>
                  </a:cubicBezTo>
                  <a:cubicBezTo>
                    <a:pt x="274405" y="230981"/>
                    <a:pt x="286826" y="223392"/>
                    <a:pt x="299270" y="215874"/>
                  </a:cubicBezTo>
                  <a:cubicBezTo>
                    <a:pt x="309404" y="209746"/>
                    <a:pt x="319208" y="203006"/>
                    <a:pt x="329673" y="197561"/>
                  </a:cubicBezTo>
                  <a:cubicBezTo>
                    <a:pt x="337050" y="193720"/>
                    <a:pt x="344992" y="191410"/>
                    <a:pt x="353759" y="195582"/>
                  </a:cubicBezTo>
                  <a:cubicBezTo>
                    <a:pt x="359864" y="198504"/>
                    <a:pt x="363446" y="195700"/>
                    <a:pt x="364672" y="188888"/>
                  </a:cubicBezTo>
                  <a:cubicBezTo>
                    <a:pt x="366086" y="181087"/>
                    <a:pt x="370870" y="176350"/>
                    <a:pt x="378836" y="175054"/>
                  </a:cubicBezTo>
                  <a:cubicBezTo>
                    <a:pt x="382489" y="174465"/>
                    <a:pt x="386260" y="174323"/>
                    <a:pt x="389866" y="173545"/>
                  </a:cubicBezTo>
                  <a:cubicBezTo>
                    <a:pt x="398751" y="171636"/>
                    <a:pt x="406953" y="168195"/>
                    <a:pt x="411949" y="160064"/>
                  </a:cubicBezTo>
                  <a:cubicBezTo>
                    <a:pt x="413151" y="158108"/>
                    <a:pt x="413693" y="154337"/>
                    <a:pt x="412586" y="152711"/>
                  </a:cubicBezTo>
                  <a:cubicBezTo>
                    <a:pt x="411431" y="150991"/>
                    <a:pt x="407896" y="150001"/>
                    <a:pt x="405492" y="150142"/>
                  </a:cubicBezTo>
                  <a:cubicBezTo>
                    <a:pt x="390290" y="151038"/>
                    <a:pt x="388334" y="149317"/>
                    <a:pt x="388570" y="134069"/>
                  </a:cubicBezTo>
                  <a:cubicBezTo>
                    <a:pt x="388711" y="125231"/>
                    <a:pt x="386378" y="123581"/>
                    <a:pt x="378553" y="127045"/>
                  </a:cubicBezTo>
                  <a:cubicBezTo>
                    <a:pt x="373887" y="129096"/>
                    <a:pt x="368749" y="131618"/>
                    <a:pt x="365614" y="125584"/>
                  </a:cubicBezTo>
                  <a:cubicBezTo>
                    <a:pt x="362503" y="119598"/>
                    <a:pt x="365897" y="115026"/>
                    <a:pt x="371200" y="112150"/>
                  </a:cubicBezTo>
                  <a:cubicBezTo>
                    <a:pt x="382913" y="105787"/>
                    <a:pt x="395263" y="104844"/>
                    <a:pt x="407660" y="109628"/>
                  </a:cubicBezTo>
                  <a:cubicBezTo>
                    <a:pt x="410182" y="110618"/>
                    <a:pt x="413741" y="114955"/>
                    <a:pt x="413246" y="116722"/>
                  </a:cubicBezTo>
                  <a:cubicBezTo>
                    <a:pt x="411195" y="123958"/>
                    <a:pt x="415603" y="124712"/>
                    <a:pt x="420269" y="124524"/>
                  </a:cubicBezTo>
                  <a:cubicBezTo>
                    <a:pt x="430356" y="124123"/>
                    <a:pt x="440443" y="123180"/>
                    <a:pt x="450531" y="122261"/>
                  </a:cubicBezTo>
                  <a:cubicBezTo>
                    <a:pt x="456918" y="121672"/>
                    <a:pt x="463281" y="120729"/>
                    <a:pt x="469645" y="119928"/>
                  </a:cubicBezTo>
                  <a:cubicBezTo>
                    <a:pt x="470375" y="121177"/>
                    <a:pt x="471106" y="122450"/>
                    <a:pt x="471836" y="123699"/>
                  </a:cubicBezTo>
                  <a:cubicBezTo>
                    <a:pt x="469173" y="125396"/>
                    <a:pt x="466345" y="126880"/>
                    <a:pt x="463870" y="128837"/>
                  </a:cubicBezTo>
                  <a:cubicBezTo>
                    <a:pt x="458049" y="133432"/>
                    <a:pt x="452228" y="138099"/>
                    <a:pt x="446736" y="143072"/>
                  </a:cubicBezTo>
                  <a:cubicBezTo>
                    <a:pt x="445134" y="144533"/>
                    <a:pt x="443389" y="147620"/>
                    <a:pt x="443955" y="149152"/>
                  </a:cubicBezTo>
                  <a:cubicBezTo>
                    <a:pt x="444544" y="150802"/>
                    <a:pt x="447679" y="152263"/>
                    <a:pt x="449847" y="152523"/>
                  </a:cubicBezTo>
                  <a:cubicBezTo>
                    <a:pt x="456965" y="153347"/>
                    <a:pt x="464177" y="154196"/>
                    <a:pt x="471294" y="153960"/>
                  </a:cubicBezTo>
                  <a:cubicBezTo>
                    <a:pt x="506175" y="152758"/>
                    <a:pt x="541033" y="150708"/>
                    <a:pt x="575937" y="149907"/>
                  </a:cubicBezTo>
                  <a:cubicBezTo>
                    <a:pt x="634410" y="148563"/>
                    <a:pt x="692647" y="152051"/>
                    <a:pt x="750649" y="159923"/>
                  </a:cubicBezTo>
                  <a:cubicBezTo>
                    <a:pt x="804267" y="167206"/>
                    <a:pt x="857177" y="177576"/>
                    <a:pt x="909169" y="192683"/>
                  </a:cubicBezTo>
                  <a:cubicBezTo>
                    <a:pt x="916027" y="194686"/>
                    <a:pt x="922909" y="196784"/>
                    <a:pt x="929909" y="198056"/>
                  </a:cubicBezTo>
                  <a:cubicBezTo>
                    <a:pt x="933208" y="198669"/>
                    <a:pt x="936838" y="197420"/>
                    <a:pt x="940326" y="197019"/>
                  </a:cubicBezTo>
                  <a:cubicBezTo>
                    <a:pt x="939053" y="193531"/>
                    <a:pt x="938676" y="189218"/>
                    <a:pt x="936343" y="186767"/>
                  </a:cubicBezTo>
                  <a:cubicBezTo>
                    <a:pt x="932855" y="183138"/>
                    <a:pt x="928330" y="179791"/>
                    <a:pt x="923616" y="178283"/>
                  </a:cubicBezTo>
                  <a:cubicBezTo>
                    <a:pt x="916428" y="175973"/>
                    <a:pt x="908721" y="175360"/>
                    <a:pt x="901226" y="173993"/>
                  </a:cubicBezTo>
                  <a:cubicBezTo>
                    <a:pt x="892577" y="172438"/>
                    <a:pt x="891563" y="169704"/>
                    <a:pt x="897055" y="162893"/>
                  </a:cubicBezTo>
                  <a:cubicBezTo>
                    <a:pt x="905799" y="151981"/>
                    <a:pt x="917253" y="150849"/>
                    <a:pt x="929178" y="155327"/>
                  </a:cubicBezTo>
                  <a:cubicBezTo>
                    <a:pt x="943225" y="160630"/>
                    <a:pt x="956565" y="167818"/>
                    <a:pt x="970682" y="172956"/>
                  </a:cubicBezTo>
                  <a:cubicBezTo>
                    <a:pt x="979049" y="175997"/>
                    <a:pt x="988240" y="177175"/>
                    <a:pt x="997173" y="178236"/>
                  </a:cubicBezTo>
                  <a:cubicBezTo>
                    <a:pt x="1002405" y="178848"/>
                    <a:pt x="1006435" y="175384"/>
                    <a:pt x="1006647" y="169892"/>
                  </a:cubicBezTo>
                  <a:cubicBezTo>
                    <a:pt x="1006883" y="163906"/>
                    <a:pt x="1002051" y="162068"/>
                    <a:pt x="997149" y="161596"/>
                  </a:cubicBezTo>
                  <a:cubicBezTo>
                    <a:pt x="974618" y="159428"/>
                    <a:pt x="953972" y="151108"/>
                    <a:pt x="934010" y="141375"/>
                  </a:cubicBezTo>
                  <a:cubicBezTo>
                    <a:pt x="898398" y="123981"/>
                    <a:pt x="861632" y="109958"/>
                    <a:pt x="823380" y="99800"/>
                  </a:cubicBezTo>
                  <a:cubicBezTo>
                    <a:pt x="770941" y="85872"/>
                    <a:pt x="718101" y="74842"/>
                    <a:pt x="663305" y="78306"/>
                  </a:cubicBezTo>
                  <a:cubicBezTo>
                    <a:pt x="661584" y="78424"/>
                    <a:pt x="659840" y="78047"/>
                    <a:pt x="656046" y="77741"/>
                  </a:cubicBezTo>
                  <a:cubicBezTo>
                    <a:pt x="664035" y="74465"/>
                    <a:pt x="670045" y="72296"/>
                    <a:pt x="675796" y="69586"/>
                  </a:cubicBezTo>
                  <a:cubicBezTo>
                    <a:pt x="704644" y="55963"/>
                    <a:pt x="734599" y="54219"/>
                    <a:pt x="765544" y="60300"/>
                  </a:cubicBezTo>
                  <a:cubicBezTo>
                    <a:pt x="799812" y="67041"/>
                    <a:pt x="832548" y="78613"/>
                    <a:pt x="865025" y="91080"/>
                  </a:cubicBezTo>
                  <a:cubicBezTo>
                    <a:pt x="899529" y="104326"/>
                    <a:pt x="933585" y="118938"/>
                    <a:pt x="969951" y="126668"/>
                  </a:cubicBezTo>
                  <a:cubicBezTo>
                    <a:pt x="977635" y="128294"/>
                    <a:pt x="985601" y="130793"/>
                    <a:pt x="994934" y="126975"/>
                  </a:cubicBezTo>
                  <a:cubicBezTo>
                    <a:pt x="992270" y="124076"/>
                    <a:pt x="990691" y="121577"/>
                    <a:pt x="988429" y="120022"/>
                  </a:cubicBezTo>
                  <a:cubicBezTo>
                    <a:pt x="983126" y="116416"/>
                    <a:pt x="977729" y="112857"/>
                    <a:pt x="972025" y="109982"/>
                  </a:cubicBezTo>
                  <a:cubicBezTo>
                    <a:pt x="924559" y="85919"/>
                    <a:pt x="875466" y="65980"/>
                    <a:pt x="823687" y="53371"/>
                  </a:cubicBezTo>
                  <a:cubicBezTo>
                    <a:pt x="775325" y="41587"/>
                    <a:pt x="726727" y="30698"/>
                    <a:pt x="678153" y="19810"/>
                  </a:cubicBezTo>
                  <a:cubicBezTo>
                    <a:pt x="671059" y="18207"/>
                    <a:pt x="663470" y="18796"/>
                    <a:pt x="656117" y="18372"/>
                  </a:cubicBezTo>
                  <a:cubicBezTo>
                    <a:pt x="655975" y="19173"/>
                    <a:pt x="655834" y="19998"/>
                    <a:pt x="655692" y="20800"/>
                  </a:cubicBezTo>
                  <a:cubicBezTo>
                    <a:pt x="658850" y="23463"/>
                    <a:pt x="662244" y="25914"/>
                    <a:pt x="665120" y="28860"/>
                  </a:cubicBezTo>
                  <a:cubicBezTo>
                    <a:pt x="668254" y="32065"/>
                    <a:pt x="671365" y="35742"/>
                    <a:pt x="667971" y="40573"/>
                  </a:cubicBezTo>
                  <a:cubicBezTo>
                    <a:pt x="664389" y="45688"/>
                    <a:pt x="658945" y="47856"/>
                    <a:pt x="653783" y="44627"/>
                  </a:cubicBezTo>
                  <a:cubicBezTo>
                    <a:pt x="649447" y="41917"/>
                    <a:pt x="646359" y="37085"/>
                    <a:pt x="643060" y="32914"/>
                  </a:cubicBezTo>
                  <a:cubicBezTo>
                    <a:pt x="639289" y="28106"/>
                    <a:pt x="636390" y="22544"/>
                    <a:pt x="632218" y="18136"/>
                  </a:cubicBezTo>
                  <a:cubicBezTo>
                    <a:pt x="627575" y="13234"/>
                    <a:pt x="621118" y="10359"/>
                    <a:pt x="614778" y="14153"/>
                  </a:cubicBezTo>
                  <a:cubicBezTo>
                    <a:pt x="608297" y="18042"/>
                    <a:pt x="609970" y="24759"/>
                    <a:pt x="611596" y="30934"/>
                  </a:cubicBezTo>
                  <a:cubicBezTo>
                    <a:pt x="612350" y="33786"/>
                    <a:pt x="613269" y="36755"/>
                    <a:pt x="613128" y="39607"/>
                  </a:cubicBezTo>
                  <a:cubicBezTo>
                    <a:pt x="613010" y="41823"/>
                    <a:pt x="611902" y="44556"/>
                    <a:pt x="610300" y="46065"/>
                  </a:cubicBezTo>
                  <a:cubicBezTo>
                    <a:pt x="603041" y="52923"/>
                    <a:pt x="581523" y="49176"/>
                    <a:pt x="577139" y="40243"/>
                  </a:cubicBezTo>
                  <a:cubicBezTo>
                    <a:pt x="575937" y="37792"/>
                    <a:pt x="575631" y="34469"/>
                    <a:pt x="576032" y="31688"/>
                  </a:cubicBezTo>
                  <a:cubicBezTo>
                    <a:pt x="577493" y="21625"/>
                    <a:pt x="575160" y="17807"/>
                    <a:pt x="565025" y="17524"/>
                  </a:cubicBezTo>
                  <a:cubicBezTo>
                    <a:pt x="556446" y="17288"/>
                    <a:pt x="547679" y="17665"/>
                    <a:pt x="539242" y="19173"/>
                  </a:cubicBezTo>
                  <a:cubicBezTo>
                    <a:pt x="522791" y="22096"/>
                    <a:pt x="507189" y="27587"/>
                    <a:pt x="494674" y="39348"/>
                  </a:cubicBezTo>
                  <a:cubicBezTo>
                    <a:pt x="492058" y="41799"/>
                    <a:pt x="490361" y="45264"/>
                    <a:pt x="488263" y="48280"/>
                  </a:cubicBezTo>
                  <a:cubicBezTo>
                    <a:pt x="488735" y="49176"/>
                    <a:pt x="489230" y="50071"/>
                    <a:pt x="489701" y="50967"/>
                  </a:cubicBezTo>
                  <a:cubicBezTo>
                    <a:pt x="503559" y="49647"/>
                    <a:pt x="517441" y="48351"/>
                    <a:pt x="531299" y="47031"/>
                  </a:cubicBezTo>
                  <a:cubicBezTo>
                    <a:pt x="526114" y="50519"/>
                    <a:pt x="520646" y="52711"/>
                    <a:pt x="515697" y="55799"/>
                  </a:cubicBezTo>
                  <a:cubicBezTo>
                    <a:pt x="509734" y="59522"/>
                    <a:pt x="510017" y="64118"/>
                    <a:pt x="516592" y="66475"/>
                  </a:cubicBezTo>
                  <a:cubicBezTo>
                    <a:pt x="522791" y="68690"/>
                    <a:pt x="529508" y="70647"/>
                    <a:pt x="535989" y="70694"/>
                  </a:cubicBezTo>
                  <a:cubicBezTo>
                    <a:pt x="559699" y="70835"/>
                    <a:pt x="583432" y="70317"/>
                    <a:pt x="607165" y="69680"/>
                  </a:cubicBezTo>
                  <a:cubicBezTo>
                    <a:pt x="620411" y="69327"/>
                    <a:pt x="633632" y="68313"/>
                    <a:pt x="646854" y="67583"/>
                  </a:cubicBezTo>
                  <a:cubicBezTo>
                    <a:pt x="635494" y="71872"/>
                    <a:pt x="623946" y="74959"/>
                    <a:pt x="612350" y="77835"/>
                  </a:cubicBezTo>
                  <a:cubicBezTo>
                    <a:pt x="578648" y="86154"/>
                    <a:pt x="544851" y="92942"/>
                    <a:pt x="509875" y="85895"/>
                  </a:cubicBezTo>
                  <a:cubicBezTo>
                    <a:pt x="505115" y="84929"/>
                    <a:pt x="499812" y="84952"/>
                    <a:pt x="495145" y="86060"/>
                  </a:cubicBezTo>
                  <a:cubicBezTo>
                    <a:pt x="491869" y="86838"/>
                    <a:pt x="487580" y="89690"/>
                    <a:pt x="486614" y="92589"/>
                  </a:cubicBezTo>
                  <a:cubicBezTo>
                    <a:pt x="484233" y="99683"/>
                    <a:pt x="479331" y="103430"/>
                    <a:pt x="472921" y="104773"/>
                  </a:cubicBezTo>
                  <a:cubicBezTo>
                    <a:pt x="466227" y="106187"/>
                    <a:pt x="459227" y="106541"/>
                    <a:pt x="452345" y="106494"/>
                  </a:cubicBezTo>
                  <a:cubicBezTo>
                    <a:pt x="440656" y="106447"/>
                    <a:pt x="437050" y="101686"/>
                    <a:pt x="440019" y="90467"/>
                  </a:cubicBezTo>
                  <a:cubicBezTo>
                    <a:pt x="448150" y="59829"/>
                    <a:pt x="463022" y="33338"/>
                    <a:pt x="487981" y="13022"/>
                  </a:cubicBezTo>
                  <a:cubicBezTo>
                    <a:pt x="491327" y="10288"/>
                    <a:pt x="493731" y="6399"/>
                    <a:pt x="497431" y="2039"/>
                  </a:cubicBezTo>
                  <a:cubicBezTo>
                    <a:pt x="493401" y="955"/>
                    <a:pt x="491469" y="-129"/>
                    <a:pt x="489654" y="12"/>
                  </a:cubicBezTo>
                  <a:cubicBezTo>
                    <a:pt x="470658" y="1544"/>
                    <a:pt x="451780" y="4090"/>
                    <a:pt x="434999" y="13941"/>
                  </a:cubicBezTo>
                  <a:cubicBezTo>
                    <a:pt x="427316" y="18466"/>
                    <a:pt x="425454" y="25136"/>
                    <a:pt x="427599" y="33856"/>
                  </a:cubicBezTo>
                  <a:cubicBezTo>
                    <a:pt x="428353" y="36944"/>
                    <a:pt x="429366" y="40149"/>
                    <a:pt x="429296" y="43260"/>
                  </a:cubicBezTo>
                  <a:cubicBezTo>
                    <a:pt x="429107" y="51179"/>
                    <a:pt x="422862" y="55469"/>
                    <a:pt x="416192" y="51462"/>
                  </a:cubicBezTo>
                  <a:cubicBezTo>
                    <a:pt x="410960" y="48351"/>
                    <a:pt x="406293" y="43519"/>
                    <a:pt x="402852" y="38429"/>
                  </a:cubicBezTo>
                  <a:cubicBezTo>
                    <a:pt x="399623" y="33644"/>
                    <a:pt x="396677" y="29520"/>
                    <a:pt x="390667" y="28789"/>
                  </a:cubicBezTo>
                  <a:cubicBezTo>
                    <a:pt x="370257" y="26291"/>
                    <a:pt x="351355" y="30510"/>
                    <a:pt x="334834" y="42860"/>
                  </a:cubicBezTo>
                  <a:cubicBezTo>
                    <a:pt x="332359" y="44721"/>
                    <a:pt x="330969" y="50307"/>
                    <a:pt x="331652" y="53654"/>
                  </a:cubicBezTo>
                  <a:cubicBezTo>
                    <a:pt x="332878" y="59734"/>
                    <a:pt x="330545" y="62775"/>
                    <a:pt x="325619" y="64519"/>
                  </a:cubicBezTo>
                  <a:cubicBezTo>
                    <a:pt x="322414" y="65650"/>
                    <a:pt x="318878" y="65886"/>
                    <a:pt x="315461" y="66357"/>
                  </a:cubicBezTo>
                  <a:cubicBezTo>
                    <a:pt x="308862" y="67253"/>
                    <a:pt x="302145" y="67535"/>
                    <a:pt x="295687" y="68973"/>
                  </a:cubicBezTo>
                  <a:cubicBezTo>
                    <a:pt x="253264" y="78495"/>
                    <a:pt x="213411" y="94851"/>
                    <a:pt x="175018" y="115026"/>
                  </a:cubicBezTo>
                  <a:cubicBezTo>
                    <a:pt x="162668" y="121507"/>
                    <a:pt x="151473" y="129284"/>
                    <a:pt x="143154" y="141021"/>
                  </a:cubicBezTo>
                  <a:cubicBezTo>
                    <a:pt x="138534" y="147526"/>
                    <a:pt x="132100" y="151863"/>
                    <a:pt x="122885" y="150873"/>
                  </a:cubicBezTo>
                  <a:cubicBezTo>
                    <a:pt x="116074" y="150142"/>
                    <a:pt x="112633" y="155233"/>
                    <a:pt x="109804" y="163505"/>
                  </a:cubicBezTo>
                  <a:cubicBezTo>
                    <a:pt x="117276" y="161832"/>
                    <a:pt x="123380" y="161337"/>
                    <a:pt x="128824" y="159122"/>
                  </a:cubicBezTo>
                  <a:cubicBezTo>
                    <a:pt x="159651" y="146560"/>
                    <a:pt x="190290" y="133527"/>
                    <a:pt x="221070" y="120776"/>
                  </a:cubicBezTo>
                  <a:cubicBezTo>
                    <a:pt x="251355" y="108238"/>
                    <a:pt x="281381" y="95040"/>
                    <a:pt x="313717" y="88040"/>
                  </a:cubicBezTo>
                  <a:cubicBezTo>
                    <a:pt x="331016" y="84293"/>
                    <a:pt x="346053" y="75855"/>
                    <a:pt x="355739" y="59970"/>
                  </a:cubicBezTo>
                  <a:cubicBezTo>
                    <a:pt x="357035" y="57825"/>
                    <a:pt x="359133" y="56176"/>
                    <a:pt x="361113" y="53984"/>
                  </a:cubicBezTo>
                  <a:cubicBezTo>
                    <a:pt x="370328" y="73098"/>
                    <a:pt x="359793" y="94922"/>
                    <a:pt x="339053" y="102110"/>
                  </a:cubicBezTo>
                  <a:cubicBezTo>
                    <a:pt x="310630" y="111962"/>
                    <a:pt x="281853" y="120988"/>
                    <a:pt x="253995" y="132254"/>
                  </a:cubicBezTo>
                  <a:cubicBezTo>
                    <a:pt x="218784" y="146466"/>
                    <a:pt x="184280" y="162421"/>
                    <a:pt x="149635" y="178000"/>
                  </a:cubicBezTo>
                  <a:cubicBezTo>
                    <a:pt x="143012" y="180969"/>
                    <a:pt x="136625" y="184623"/>
                    <a:pt x="133561" y="192471"/>
                  </a:cubicBezTo>
                  <a:cubicBezTo>
                    <a:pt x="132477" y="195275"/>
                    <a:pt x="128093" y="197609"/>
                    <a:pt x="124747" y="198528"/>
                  </a:cubicBezTo>
                  <a:cubicBezTo>
                    <a:pt x="118619" y="200225"/>
                    <a:pt x="111973" y="200060"/>
                    <a:pt x="105869" y="201827"/>
                  </a:cubicBezTo>
                  <a:cubicBezTo>
                    <a:pt x="96536" y="204514"/>
                    <a:pt x="87203" y="207578"/>
                    <a:pt x="78412" y="211679"/>
                  </a:cubicBezTo>
                  <a:cubicBezTo>
                    <a:pt x="73392" y="214012"/>
                    <a:pt x="70846" y="219409"/>
                    <a:pt x="70493" y="226598"/>
                  </a:cubicBezTo>
                  <a:cubicBezTo>
                    <a:pt x="74617" y="224759"/>
                    <a:pt x="77587" y="222803"/>
                    <a:pt x="80816" y="222120"/>
                  </a:cubicBezTo>
                  <a:cubicBezTo>
                    <a:pt x="84586" y="221342"/>
                    <a:pt x="88569" y="221719"/>
                    <a:pt x="92458" y="221578"/>
                  </a:cubicBezTo>
                  <a:cubicBezTo>
                    <a:pt x="92364" y="225961"/>
                    <a:pt x="93000" y="230510"/>
                    <a:pt x="91916" y="234634"/>
                  </a:cubicBezTo>
                  <a:cubicBezTo>
                    <a:pt x="91186" y="237439"/>
                    <a:pt x="88475" y="240220"/>
                    <a:pt x="85930" y="241964"/>
                  </a:cubicBezTo>
                  <a:cubicBezTo>
                    <a:pt x="77822" y="247526"/>
                    <a:pt x="69762" y="253418"/>
                    <a:pt x="60947" y="257590"/>
                  </a:cubicBezTo>
                  <a:cubicBezTo>
                    <a:pt x="51756" y="261950"/>
                    <a:pt x="41692" y="264425"/>
                    <a:pt x="30827" y="255964"/>
                  </a:cubicBezTo>
                  <a:cubicBezTo>
                    <a:pt x="33231" y="271754"/>
                    <a:pt x="38605" y="284246"/>
                    <a:pt x="47372" y="296100"/>
                  </a:cubicBezTo>
                  <a:cubicBezTo>
                    <a:pt x="50931" y="293437"/>
                    <a:pt x="54042" y="291410"/>
                    <a:pt x="56776" y="288983"/>
                  </a:cubicBezTo>
                  <a:cubicBezTo>
                    <a:pt x="76008" y="271849"/>
                    <a:pt x="94980" y="254432"/>
                    <a:pt x="114353" y="237463"/>
                  </a:cubicBezTo>
                  <a:cubicBezTo>
                    <a:pt x="174193" y="185070"/>
                    <a:pt x="241740" y="146772"/>
                    <a:pt x="318973" y="126433"/>
                  </a:cubicBezTo>
                  <a:cubicBezTo>
                    <a:pt x="323026" y="125372"/>
                    <a:pt x="327269" y="124948"/>
                    <a:pt x="331440" y="124241"/>
                  </a:cubicBezTo>
                  <a:cubicBezTo>
                    <a:pt x="331770" y="124995"/>
                    <a:pt x="332124" y="125749"/>
                    <a:pt x="332454" y="126527"/>
                  </a:cubicBezTo>
                  <a:cubicBezTo>
                    <a:pt x="329178" y="129261"/>
                    <a:pt x="326232" y="132607"/>
                    <a:pt x="322555" y="134658"/>
                  </a:cubicBezTo>
                  <a:cubicBezTo>
                    <a:pt x="303135" y="145452"/>
                    <a:pt x="283903" y="156671"/>
                    <a:pt x="263894" y="166286"/>
                  </a:cubicBezTo>
                  <a:cubicBezTo>
                    <a:pt x="243743" y="175973"/>
                    <a:pt x="223568" y="185966"/>
                    <a:pt x="200778" y="189053"/>
                  </a:cubicBezTo>
                  <a:cubicBezTo>
                    <a:pt x="196583" y="189619"/>
                    <a:pt x="192741" y="195275"/>
                    <a:pt x="189394" y="199164"/>
                  </a:cubicBezTo>
                  <a:cubicBezTo>
                    <a:pt x="185836" y="203265"/>
                    <a:pt x="183903" y="209228"/>
                    <a:pt x="179731" y="212268"/>
                  </a:cubicBezTo>
                  <a:cubicBezTo>
                    <a:pt x="173674" y="216699"/>
                    <a:pt x="166085" y="218985"/>
                    <a:pt x="159416" y="222638"/>
                  </a:cubicBezTo>
                  <a:cubicBezTo>
                    <a:pt x="154278" y="225443"/>
                    <a:pt x="148975" y="228365"/>
                    <a:pt x="144827" y="232372"/>
                  </a:cubicBezTo>
                  <a:cubicBezTo>
                    <a:pt x="142753" y="234399"/>
                    <a:pt x="141928" y="239207"/>
                    <a:pt x="142611" y="242294"/>
                  </a:cubicBezTo>
                  <a:cubicBezTo>
                    <a:pt x="144379" y="250519"/>
                    <a:pt x="142682" y="253371"/>
                    <a:pt x="134693" y="255304"/>
                  </a:cubicBezTo>
                  <a:cubicBezTo>
                    <a:pt x="129083" y="256671"/>
                    <a:pt x="123026" y="258344"/>
                    <a:pt x="118501" y="261714"/>
                  </a:cubicBezTo>
                  <a:cubicBezTo>
                    <a:pt x="82347" y="288676"/>
                    <a:pt x="51143" y="320706"/>
                    <a:pt x="23757" y="356482"/>
                  </a:cubicBezTo>
                  <a:cubicBezTo>
                    <a:pt x="20646" y="360536"/>
                    <a:pt x="18784" y="365556"/>
                    <a:pt x="16333" y="370128"/>
                  </a:cubicBezTo>
                  <a:cubicBezTo>
                    <a:pt x="17040" y="370741"/>
                    <a:pt x="17770" y="371377"/>
                    <a:pt x="18478" y="371990"/>
                  </a:cubicBezTo>
                  <a:cubicBezTo>
                    <a:pt x="22225" y="369515"/>
                    <a:pt x="26302" y="367418"/>
                    <a:pt x="29696" y="364542"/>
                  </a:cubicBezTo>
                  <a:cubicBezTo>
                    <a:pt x="58308" y="340126"/>
                    <a:pt x="86731" y="315450"/>
                    <a:pt x="115367" y="291057"/>
                  </a:cubicBezTo>
                  <a:cubicBezTo>
                    <a:pt x="138346" y="271495"/>
                    <a:pt x="161537" y="252122"/>
                    <a:pt x="184775" y="232843"/>
                  </a:cubicBezTo>
                  <a:cubicBezTo>
                    <a:pt x="189701" y="228742"/>
                    <a:pt x="196041" y="225348"/>
                    <a:pt x="201273" y="231288"/>
                  </a:cubicBezTo>
                  <a:cubicBezTo>
                    <a:pt x="205892" y="236520"/>
                    <a:pt x="201815" y="242506"/>
                    <a:pt x="198185" y="246560"/>
                  </a:cubicBezTo>
                  <a:cubicBezTo>
                    <a:pt x="188452" y="257378"/>
                    <a:pt x="178977" y="268761"/>
                    <a:pt x="167688" y="277788"/>
                  </a:cubicBezTo>
                  <a:cubicBezTo>
                    <a:pt x="128188" y="309416"/>
                    <a:pt x="89984" y="342459"/>
                    <a:pt x="55503" y="379508"/>
                  </a:cubicBezTo>
                  <a:cubicBezTo>
                    <a:pt x="38346" y="397962"/>
                    <a:pt x="22626" y="417760"/>
                    <a:pt x="6599" y="437251"/>
                  </a:cubicBezTo>
                  <a:cubicBezTo>
                    <a:pt x="3559" y="440951"/>
                    <a:pt x="2168" y="446018"/>
                    <a:pt x="0" y="450472"/>
                  </a:cubicBezTo>
                  <a:cubicBezTo>
                    <a:pt x="660" y="451062"/>
                    <a:pt x="1343" y="451674"/>
                    <a:pt x="2003" y="452263"/>
                  </a:cubicBezTo>
                  <a:cubicBezTo>
                    <a:pt x="5468" y="450590"/>
                    <a:pt x="9144" y="449247"/>
                    <a:pt x="12020" y="446890"/>
                  </a:cubicBezTo>
                  <a:close/>
                  <a:moveTo>
                    <a:pt x="522508" y="114248"/>
                  </a:moveTo>
                  <a:cubicBezTo>
                    <a:pt x="571342" y="111042"/>
                    <a:pt x="620198" y="107366"/>
                    <a:pt x="669103" y="105905"/>
                  </a:cubicBezTo>
                  <a:cubicBezTo>
                    <a:pt x="702428" y="104915"/>
                    <a:pt x="735966" y="106022"/>
                    <a:pt x="769197" y="108662"/>
                  </a:cubicBezTo>
                  <a:cubicBezTo>
                    <a:pt x="788429" y="110194"/>
                    <a:pt x="807354" y="116204"/>
                    <a:pt x="826232" y="120988"/>
                  </a:cubicBezTo>
                  <a:cubicBezTo>
                    <a:pt x="842447" y="125089"/>
                    <a:pt x="858403" y="130180"/>
                    <a:pt x="874406" y="135035"/>
                  </a:cubicBezTo>
                  <a:cubicBezTo>
                    <a:pt x="877187" y="135883"/>
                    <a:pt x="879803" y="137486"/>
                    <a:pt x="882325" y="138994"/>
                  </a:cubicBezTo>
                  <a:cubicBezTo>
                    <a:pt x="892435" y="145004"/>
                    <a:pt x="893449" y="150944"/>
                    <a:pt x="886166" y="160088"/>
                  </a:cubicBezTo>
                  <a:cubicBezTo>
                    <a:pt x="879190" y="168879"/>
                    <a:pt x="865733" y="172343"/>
                    <a:pt x="856918" y="161879"/>
                  </a:cubicBezTo>
                  <a:cubicBezTo>
                    <a:pt x="848622" y="152051"/>
                    <a:pt x="835165" y="150236"/>
                    <a:pt x="823145" y="148540"/>
                  </a:cubicBezTo>
                  <a:cubicBezTo>
                    <a:pt x="786520" y="143355"/>
                    <a:pt x="749824" y="137392"/>
                    <a:pt x="712963" y="135294"/>
                  </a:cubicBezTo>
                  <a:cubicBezTo>
                    <a:pt x="656659" y="132089"/>
                    <a:pt x="600189" y="131971"/>
                    <a:pt x="543790" y="130251"/>
                  </a:cubicBezTo>
                  <a:cubicBezTo>
                    <a:pt x="531959" y="129897"/>
                    <a:pt x="520128" y="128530"/>
                    <a:pt x="508344" y="127281"/>
                  </a:cubicBezTo>
                  <a:cubicBezTo>
                    <a:pt x="505091" y="126927"/>
                    <a:pt x="501980" y="125348"/>
                    <a:pt x="497243" y="123840"/>
                  </a:cubicBezTo>
                  <a:cubicBezTo>
                    <a:pt x="505233" y="115450"/>
                    <a:pt x="514212" y="114790"/>
                    <a:pt x="522508" y="114248"/>
                  </a:cubicBezTo>
                  <a:close/>
                  <a:moveTo>
                    <a:pt x="214188" y="222379"/>
                  </a:moveTo>
                  <a:cubicBezTo>
                    <a:pt x="222956" y="215615"/>
                    <a:pt x="231652" y="208544"/>
                    <a:pt x="241150" y="202959"/>
                  </a:cubicBezTo>
                  <a:cubicBezTo>
                    <a:pt x="275631" y="182690"/>
                    <a:pt x="311242" y="164707"/>
                    <a:pt x="349847" y="153489"/>
                  </a:cubicBezTo>
                  <a:cubicBezTo>
                    <a:pt x="356281" y="151627"/>
                    <a:pt x="363210" y="151415"/>
                    <a:pt x="369927" y="150449"/>
                  </a:cubicBezTo>
                  <a:cubicBezTo>
                    <a:pt x="370399" y="151344"/>
                    <a:pt x="370870" y="152216"/>
                    <a:pt x="371365" y="153112"/>
                  </a:cubicBezTo>
                  <a:cubicBezTo>
                    <a:pt x="367806" y="156435"/>
                    <a:pt x="364648" y="160465"/>
                    <a:pt x="360571" y="162963"/>
                  </a:cubicBezTo>
                  <a:cubicBezTo>
                    <a:pt x="344803" y="172626"/>
                    <a:pt x="329083" y="182431"/>
                    <a:pt x="312751" y="191033"/>
                  </a:cubicBezTo>
                  <a:cubicBezTo>
                    <a:pt x="283550" y="206447"/>
                    <a:pt x="253854" y="220894"/>
                    <a:pt x="222036" y="230345"/>
                  </a:cubicBezTo>
                  <a:cubicBezTo>
                    <a:pt x="218407" y="231429"/>
                    <a:pt x="214518" y="231618"/>
                    <a:pt x="210747" y="232207"/>
                  </a:cubicBezTo>
                  <a:cubicBezTo>
                    <a:pt x="210205" y="231382"/>
                    <a:pt x="209640" y="230581"/>
                    <a:pt x="209098" y="229756"/>
                  </a:cubicBezTo>
                  <a:cubicBezTo>
                    <a:pt x="210771" y="227234"/>
                    <a:pt x="211949" y="224123"/>
                    <a:pt x="214188" y="22237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D50979B-293D-4381-B330-664E63A1ABA9}"/>
                </a:ext>
              </a:extLst>
            </p:cNvPr>
            <p:cNvSpPr/>
            <p:nvPr/>
          </p:nvSpPr>
          <p:spPr>
            <a:xfrm>
              <a:off x="169229" y="2355877"/>
              <a:ext cx="1154991" cy="545553"/>
            </a:xfrm>
            <a:custGeom>
              <a:avLst/>
              <a:gdLst>
                <a:gd name="connsiteX0" fmla="*/ 21541 w 1154991"/>
                <a:gd name="connsiteY0" fmla="*/ 418383 h 545553"/>
                <a:gd name="connsiteX1" fmla="*/ 33584 w 1154991"/>
                <a:gd name="connsiteY1" fmla="*/ 405138 h 545553"/>
                <a:gd name="connsiteX2" fmla="*/ 45227 w 1154991"/>
                <a:gd name="connsiteY2" fmla="*/ 403488 h 545553"/>
                <a:gd name="connsiteX3" fmla="*/ 59415 w 1154991"/>
                <a:gd name="connsiteY3" fmla="*/ 387627 h 545553"/>
                <a:gd name="connsiteX4" fmla="*/ 64906 w 1154991"/>
                <a:gd name="connsiteY4" fmla="*/ 368890 h 545553"/>
                <a:gd name="connsiteX5" fmla="*/ 108625 w 1154991"/>
                <a:gd name="connsiteY5" fmla="*/ 320999 h 545553"/>
                <a:gd name="connsiteX6" fmla="*/ 119090 w 1154991"/>
                <a:gd name="connsiteY6" fmla="*/ 315697 h 545553"/>
                <a:gd name="connsiteX7" fmla="*/ 127456 w 1154991"/>
                <a:gd name="connsiteY7" fmla="*/ 316851 h 545553"/>
                <a:gd name="connsiteX8" fmla="*/ 126796 w 1154991"/>
                <a:gd name="connsiteY8" fmla="*/ 325289 h 545553"/>
                <a:gd name="connsiteX9" fmla="*/ 111713 w 1154991"/>
                <a:gd name="connsiteY9" fmla="*/ 338204 h 545553"/>
                <a:gd name="connsiteX10" fmla="*/ 89441 w 1154991"/>
                <a:gd name="connsiteY10" fmla="*/ 368254 h 545553"/>
                <a:gd name="connsiteX11" fmla="*/ 71387 w 1154991"/>
                <a:gd name="connsiteY11" fmla="*/ 407259 h 545553"/>
                <a:gd name="connsiteX12" fmla="*/ 11147 w 1154991"/>
                <a:gd name="connsiteY12" fmla="*/ 516993 h 545553"/>
                <a:gd name="connsiteX13" fmla="*/ 8884 w 1154991"/>
                <a:gd name="connsiteY13" fmla="*/ 534410 h 545553"/>
                <a:gd name="connsiteX14" fmla="*/ 15036 w 1154991"/>
                <a:gd name="connsiteY14" fmla="*/ 545487 h 545553"/>
                <a:gd name="connsiteX15" fmla="*/ 27008 w 1154991"/>
                <a:gd name="connsiteY15" fmla="*/ 539548 h 545553"/>
                <a:gd name="connsiteX16" fmla="*/ 34668 w 1154991"/>
                <a:gd name="connsiteY16" fmla="*/ 521447 h 545553"/>
                <a:gd name="connsiteX17" fmla="*/ 47395 w 1154991"/>
                <a:gd name="connsiteY17" fmla="*/ 483055 h 545553"/>
                <a:gd name="connsiteX18" fmla="*/ 130827 w 1154991"/>
                <a:gd name="connsiteY18" fmla="*/ 357931 h 545553"/>
                <a:gd name="connsiteX19" fmla="*/ 210723 w 1154991"/>
                <a:gd name="connsiteY19" fmla="*/ 271223 h 545553"/>
                <a:gd name="connsiteX20" fmla="*/ 401296 w 1154991"/>
                <a:gd name="connsiteY20" fmla="*/ 148668 h 545553"/>
                <a:gd name="connsiteX21" fmla="*/ 440631 w 1154991"/>
                <a:gd name="connsiteY21" fmla="*/ 133797 h 545553"/>
                <a:gd name="connsiteX22" fmla="*/ 451614 w 1154991"/>
                <a:gd name="connsiteY22" fmla="*/ 137332 h 545553"/>
                <a:gd name="connsiteX23" fmla="*/ 451850 w 1154991"/>
                <a:gd name="connsiteY23" fmla="*/ 148810 h 545553"/>
                <a:gd name="connsiteX24" fmla="*/ 437355 w 1154991"/>
                <a:gd name="connsiteY24" fmla="*/ 160170 h 545553"/>
                <a:gd name="connsiteX25" fmla="*/ 405986 w 1154991"/>
                <a:gd name="connsiteY25" fmla="*/ 170752 h 545553"/>
                <a:gd name="connsiteX26" fmla="*/ 377893 w 1154991"/>
                <a:gd name="connsiteY26" fmla="*/ 185671 h 545553"/>
                <a:gd name="connsiteX27" fmla="*/ 293188 w 1154991"/>
                <a:gd name="connsiteY27" fmla="*/ 243059 h 545553"/>
                <a:gd name="connsiteX28" fmla="*/ 281145 w 1154991"/>
                <a:gd name="connsiteY28" fmla="*/ 249140 h 545553"/>
                <a:gd name="connsiteX29" fmla="*/ 268654 w 1154991"/>
                <a:gd name="connsiteY29" fmla="*/ 253618 h 545553"/>
                <a:gd name="connsiteX30" fmla="*/ 112679 w 1154991"/>
                <a:gd name="connsiteY30" fmla="*/ 412751 h 545553"/>
                <a:gd name="connsiteX31" fmla="*/ 85882 w 1154991"/>
                <a:gd name="connsiteY31" fmla="*/ 448197 h 545553"/>
                <a:gd name="connsiteX32" fmla="*/ 83714 w 1154991"/>
                <a:gd name="connsiteY32" fmla="*/ 456965 h 545553"/>
                <a:gd name="connsiteX33" fmla="*/ 83478 w 1154991"/>
                <a:gd name="connsiteY33" fmla="*/ 465873 h 545553"/>
                <a:gd name="connsiteX34" fmla="*/ 73674 w 1154991"/>
                <a:gd name="connsiteY34" fmla="*/ 480674 h 545553"/>
                <a:gd name="connsiteX35" fmla="*/ 65778 w 1154991"/>
                <a:gd name="connsiteY35" fmla="*/ 498798 h 545553"/>
                <a:gd name="connsiteX36" fmla="*/ 69125 w 1154991"/>
                <a:gd name="connsiteY36" fmla="*/ 508438 h 545553"/>
                <a:gd name="connsiteX37" fmla="*/ 78576 w 1154991"/>
                <a:gd name="connsiteY37" fmla="*/ 508155 h 545553"/>
                <a:gd name="connsiteX38" fmla="*/ 90548 w 1154991"/>
                <a:gd name="connsiteY38" fmla="*/ 496347 h 545553"/>
                <a:gd name="connsiteX39" fmla="*/ 114635 w 1154991"/>
                <a:gd name="connsiteY39" fmla="*/ 496017 h 545553"/>
                <a:gd name="connsiteX40" fmla="*/ 115554 w 1154991"/>
                <a:gd name="connsiteY40" fmla="*/ 497196 h 545553"/>
                <a:gd name="connsiteX41" fmla="*/ 129035 w 1154991"/>
                <a:gd name="connsiteY41" fmla="*/ 497573 h 545553"/>
                <a:gd name="connsiteX42" fmla="*/ 134503 w 1154991"/>
                <a:gd name="connsiteY42" fmla="*/ 489677 h 545553"/>
                <a:gd name="connsiteX43" fmla="*/ 153829 w 1154991"/>
                <a:gd name="connsiteY43" fmla="*/ 444049 h 545553"/>
                <a:gd name="connsiteX44" fmla="*/ 155620 w 1154991"/>
                <a:gd name="connsiteY44" fmla="*/ 433844 h 545553"/>
                <a:gd name="connsiteX45" fmla="*/ 118335 w 1154991"/>
                <a:gd name="connsiteY45" fmla="*/ 477398 h 545553"/>
                <a:gd name="connsiteX46" fmla="*/ 117275 w 1154991"/>
                <a:gd name="connsiteY46" fmla="*/ 466533 h 545553"/>
                <a:gd name="connsiteX47" fmla="*/ 133160 w 1154991"/>
                <a:gd name="connsiteY47" fmla="*/ 418266 h 545553"/>
                <a:gd name="connsiteX48" fmla="*/ 181357 w 1154991"/>
                <a:gd name="connsiteY48" fmla="*/ 358355 h 545553"/>
                <a:gd name="connsiteX49" fmla="*/ 372920 w 1154991"/>
                <a:gd name="connsiteY49" fmla="*/ 208815 h 545553"/>
                <a:gd name="connsiteX50" fmla="*/ 460523 w 1154991"/>
                <a:gd name="connsiteY50" fmla="*/ 167759 h 545553"/>
                <a:gd name="connsiteX51" fmla="*/ 482300 w 1154991"/>
                <a:gd name="connsiteY51" fmla="*/ 160759 h 545553"/>
                <a:gd name="connsiteX52" fmla="*/ 483290 w 1154991"/>
                <a:gd name="connsiteY52" fmla="*/ 149234 h 545553"/>
                <a:gd name="connsiteX53" fmla="*/ 472166 w 1154991"/>
                <a:gd name="connsiteY53" fmla="*/ 140608 h 545553"/>
                <a:gd name="connsiteX54" fmla="*/ 469927 w 1154991"/>
                <a:gd name="connsiteY54" fmla="*/ 126585 h 545553"/>
                <a:gd name="connsiteX55" fmla="*/ 502451 w 1154991"/>
                <a:gd name="connsiteY55" fmla="*/ 121306 h 545553"/>
                <a:gd name="connsiteX56" fmla="*/ 513104 w 1154991"/>
                <a:gd name="connsiteY56" fmla="*/ 132689 h 545553"/>
                <a:gd name="connsiteX57" fmla="*/ 528494 w 1154991"/>
                <a:gd name="connsiteY57" fmla="*/ 144096 h 545553"/>
                <a:gd name="connsiteX58" fmla="*/ 546641 w 1154991"/>
                <a:gd name="connsiteY58" fmla="*/ 133962 h 545553"/>
                <a:gd name="connsiteX59" fmla="*/ 567146 w 1154991"/>
                <a:gd name="connsiteY59" fmla="*/ 110582 h 545553"/>
                <a:gd name="connsiteX60" fmla="*/ 610181 w 1154991"/>
                <a:gd name="connsiteY60" fmla="*/ 103912 h 545553"/>
                <a:gd name="connsiteX61" fmla="*/ 669503 w 1154991"/>
                <a:gd name="connsiteY61" fmla="*/ 105374 h 545553"/>
                <a:gd name="connsiteX62" fmla="*/ 695970 w 1154991"/>
                <a:gd name="connsiteY62" fmla="*/ 95051 h 545553"/>
                <a:gd name="connsiteX63" fmla="*/ 700919 w 1154991"/>
                <a:gd name="connsiteY63" fmla="*/ 79496 h 545553"/>
                <a:gd name="connsiteX64" fmla="*/ 687179 w 1154991"/>
                <a:gd name="connsiteY64" fmla="*/ 76290 h 545553"/>
                <a:gd name="connsiteX65" fmla="*/ 639594 w 1154991"/>
                <a:gd name="connsiteY65" fmla="*/ 83219 h 545553"/>
                <a:gd name="connsiteX66" fmla="*/ 586943 w 1154991"/>
                <a:gd name="connsiteY66" fmla="*/ 91327 h 545553"/>
                <a:gd name="connsiteX67" fmla="*/ 575489 w 1154991"/>
                <a:gd name="connsiteY67" fmla="*/ 85741 h 545553"/>
                <a:gd name="connsiteX68" fmla="*/ 580886 w 1154991"/>
                <a:gd name="connsiteY68" fmla="*/ 70280 h 545553"/>
                <a:gd name="connsiteX69" fmla="*/ 594838 w 1154991"/>
                <a:gd name="connsiteY69" fmla="*/ 66227 h 545553"/>
                <a:gd name="connsiteX70" fmla="*/ 615413 w 1154991"/>
                <a:gd name="connsiteY70" fmla="*/ 49540 h 545553"/>
                <a:gd name="connsiteX71" fmla="*/ 626490 w 1154991"/>
                <a:gd name="connsiteY71" fmla="*/ 44497 h 545553"/>
                <a:gd name="connsiteX72" fmla="*/ 671553 w 1154991"/>
                <a:gd name="connsiteY72" fmla="*/ 55527 h 545553"/>
                <a:gd name="connsiteX73" fmla="*/ 744261 w 1154991"/>
                <a:gd name="connsiteY73" fmla="*/ 65284 h 545553"/>
                <a:gd name="connsiteX74" fmla="*/ 903417 w 1154991"/>
                <a:gd name="connsiteY74" fmla="*/ 107801 h 545553"/>
                <a:gd name="connsiteX75" fmla="*/ 1090361 w 1154991"/>
                <a:gd name="connsiteY75" fmla="*/ 202875 h 545553"/>
                <a:gd name="connsiteX76" fmla="*/ 1115626 w 1154991"/>
                <a:gd name="connsiteY76" fmla="*/ 216592 h 545553"/>
                <a:gd name="connsiteX77" fmla="*/ 1139171 w 1154991"/>
                <a:gd name="connsiteY77" fmla="*/ 211124 h 545553"/>
                <a:gd name="connsiteX78" fmla="*/ 1152793 w 1154991"/>
                <a:gd name="connsiteY78" fmla="*/ 190950 h 545553"/>
                <a:gd name="connsiteX79" fmla="*/ 1151379 w 1154991"/>
                <a:gd name="connsiteY79" fmla="*/ 174287 h 545553"/>
                <a:gd name="connsiteX80" fmla="*/ 1121070 w 1154991"/>
                <a:gd name="connsiteY80" fmla="*/ 141881 h 545553"/>
                <a:gd name="connsiteX81" fmla="*/ 1085341 w 1154991"/>
                <a:gd name="connsiteY81" fmla="*/ 120151 h 545553"/>
                <a:gd name="connsiteX82" fmla="*/ 1079732 w 1154991"/>
                <a:gd name="connsiteY82" fmla="*/ 109074 h 545553"/>
                <a:gd name="connsiteX83" fmla="*/ 1102357 w 1154991"/>
                <a:gd name="connsiteY83" fmla="*/ 100306 h 545553"/>
                <a:gd name="connsiteX84" fmla="*/ 1112751 w 1154991"/>
                <a:gd name="connsiteY84" fmla="*/ 99269 h 545553"/>
                <a:gd name="connsiteX85" fmla="*/ 1110771 w 1154991"/>
                <a:gd name="connsiteY85" fmla="*/ 88381 h 545553"/>
                <a:gd name="connsiteX86" fmla="*/ 1101862 w 1154991"/>
                <a:gd name="connsiteY86" fmla="*/ 80556 h 545553"/>
                <a:gd name="connsiteX87" fmla="*/ 992670 w 1154991"/>
                <a:gd name="connsiteY87" fmla="*/ 26774 h 545553"/>
                <a:gd name="connsiteX88" fmla="*/ 980603 w 1154991"/>
                <a:gd name="connsiteY88" fmla="*/ 25171 h 545553"/>
                <a:gd name="connsiteX89" fmla="*/ 979307 w 1154991"/>
                <a:gd name="connsiteY89" fmla="*/ 27433 h 545553"/>
                <a:gd name="connsiteX90" fmla="*/ 989159 w 1154991"/>
                <a:gd name="connsiteY90" fmla="*/ 36413 h 545553"/>
                <a:gd name="connsiteX91" fmla="*/ 1041197 w 1154991"/>
                <a:gd name="connsiteY91" fmla="*/ 64695 h 545553"/>
                <a:gd name="connsiteX92" fmla="*/ 1072143 w 1154991"/>
                <a:gd name="connsiteY92" fmla="*/ 84822 h 545553"/>
                <a:gd name="connsiteX93" fmla="*/ 1077163 w 1154991"/>
                <a:gd name="connsiteY93" fmla="*/ 94839 h 545553"/>
                <a:gd name="connsiteX94" fmla="*/ 1066604 w 1154991"/>
                <a:gd name="connsiteY94" fmla="*/ 98562 h 545553"/>
                <a:gd name="connsiteX95" fmla="*/ 1029837 w 1154991"/>
                <a:gd name="connsiteY95" fmla="*/ 88428 h 545553"/>
                <a:gd name="connsiteX96" fmla="*/ 964577 w 1154991"/>
                <a:gd name="connsiteY96" fmla="*/ 65402 h 545553"/>
                <a:gd name="connsiteX97" fmla="*/ 952793 w 1154991"/>
                <a:gd name="connsiteY97" fmla="*/ 55715 h 545553"/>
                <a:gd name="connsiteX98" fmla="*/ 938746 w 1154991"/>
                <a:gd name="connsiteY98" fmla="*/ 42517 h 545553"/>
                <a:gd name="connsiteX99" fmla="*/ 919821 w 1154991"/>
                <a:gd name="connsiteY99" fmla="*/ 39005 h 545553"/>
                <a:gd name="connsiteX100" fmla="*/ 736955 w 1154991"/>
                <a:gd name="connsiteY100" fmla="*/ 2852 h 545553"/>
                <a:gd name="connsiteX101" fmla="*/ 697572 w 1154991"/>
                <a:gd name="connsiteY101" fmla="*/ 0 h 545553"/>
                <a:gd name="connsiteX102" fmla="*/ 696865 w 1154991"/>
                <a:gd name="connsiteY102" fmla="*/ 3040 h 545553"/>
                <a:gd name="connsiteX103" fmla="*/ 713339 w 1154991"/>
                <a:gd name="connsiteY103" fmla="*/ 9427 h 545553"/>
                <a:gd name="connsiteX104" fmla="*/ 806599 w 1154991"/>
                <a:gd name="connsiteY104" fmla="*/ 32736 h 545553"/>
                <a:gd name="connsiteX105" fmla="*/ 1068112 w 1154991"/>
                <a:gd name="connsiteY105" fmla="*/ 133161 h 545553"/>
                <a:gd name="connsiteX106" fmla="*/ 1126232 w 1154991"/>
                <a:gd name="connsiteY106" fmla="*/ 167170 h 545553"/>
                <a:gd name="connsiteX107" fmla="*/ 1140820 w 1154991"/>
                <a:gd name="connsiteY107" fmla="*/ 186095 h 545553"/>
                <a:gd name="connsiteX108" fmla="*/ 1133773 w 1154991"/>
                <a:gd name="connsiteY108" fmla="*/ 195569 h 545553"/>
                <a:gd name="connsiteX109" fmla="*/ 1122343 w 1154991"/>
                <a:gd name="connsiteY109" fmla="*/ 192906 h 545553"/>
                <a:gd name="connsiteX110" fmla="*/ 1066250 w 1154991"/>
                <a:gd name="connsiteY110" fmla="*/ 162880 h 545553"/>
                <a:gd name="connsiteX111" fmla="*/ 954348 w 1154991"/>
                <a:gd name="connsiteY111" fmla="*/ 100495 h 545553"/>
                <a:gd name="connsiteX112" fmla="*/ 804902 w 1154991"/>
                <a:gd name="connsiteY112" fmla="*/ 58873 h 545553"/>
                <a:gd name="connsiteX113" fmla="*/ 672142 w 1154991"/>
                <a:gd name="connsiteY113" fmla="*/ 36248 h 545553"/>
                <a:gd name="connsiteX114" fmla="*/ 558237 w 1154991"/>
                <a:gd name="connsiteY114" fmla="*/ 29060 h 545553"/>
                <a:gd name="connsiteX115" fmla="*/ 535753 w 1154991"/>
                <a:gd name="connsiteY115" fmla="*/ 33019 h 545553"/>
                <a:gd name="connsiteX116" fmla="*/ 527433 w 1154991"/>
                <a:gd name="connsiteY116" fmla="*/ 42069 h 545553"/>
                <a:gd name="connsiteX117" fmla="*/ 537874 w 1154991"/>
                <a:gd name="connsiteY117" fmla="*/ 46477 h 545553"/>
                <a:gd name="connsiteX118" fmla="*/ 576785 w 1154991"/>
                <a:gd name="connsiteY118" fmla="*/ 41716 h 545553"/>
                <a:gd name="connsiteX119" fmla="*/ 600330 w 1154991"/>
                <a:gd name="connsiteY119" fmla="*/ 41574 h 545553"/>
                <a:gd name="connsiteX120" fmla="*/ 596040 w 1154991"/>
                <a:gd name="connsiteY120" fmla="*/ 47301 h 545553"/>
                <a:gd name="connsiteX121" fmla="*/ 568984 w 1154991"/>
                <a:gd name="connsiteY121" fmla="*/ 57059 h 545553"/>
                <a:gd name="connsiteX122" fmla="*/ 491256 w 1154991"/>
                <a:gd name="connsiteY122" fmla="*/ 75348 h 545553"/>
                <a:gd name="connsiteX123" fmla="*/ 430662 w 1154991"/>
                <a:gd name="connsiteY123" fmla="*/ 96701 h 545553"/>
                <a:gd name="connsiteX124" fmla="*/ 420150 w 1154991"/>
                <a:gd name="connsiteY124" fmla="*/ 110724 h 545553"/>
                <a:gd name="connsiteX125" fmla="*/ 414824 w 1154991"/>
                <a:gd name="connsiteY125" fmla="*/ 119090 h 545553"/>
                <a:gd name="connsiteX126" fmla="*/ 397336 w 1154991"/>
                <a:gd name="connsiteY126" fmla="*/ 131511 h 545553"/>
                <a:gd name="connsiteX127" fmla="*/ 301414 w 1154991"/>
                <a:gd name="connsiteY127" fmla="*/ 161513 h 545553"/>
                <a:gd name="connsiteX128" fmla="*/ 277845 w 1154991"/>
                <a:gd name="connsiteY128" fmla="*/ 175536 h 545553"/>
                <a:gd name="connsiteX129" fmla="*/ 268842 w 1154991"/>
                <a:gd name="connsiteY129" fmla="*/ 193047 h 545553"/>
                <a:gd name="connsiteX130" fmla="*/ 178081 w 1154991"/>
                <a:gd name="connsiteY130" fmla="*/ 278270 h 545553"/>
                <a:gd name="connsiteX131" fmla="*/ 144001 w 1154991"/>
                <a:gd name="connsiteY131" fmla="*/ 300589 h 545553"/>
                <a:gd name="connsiteX132" fmla="*/ 132429 w 1154991"/>
                <a:gd name="connsiteY132" fmla="*/ 302239 h 545553"/>
                <a:gd name="connsiteX133" fmla="*/ 134904 w 1154991"/>
                <a:gd name="connsiteY133" fmla="*/ 290172 h 545553"/>
                <a:gd name="connsiteX134" fmla="*/ 153099 w 1154991"/>
                <a:gd name="connsiteY134" fmla="*/ 269833 h 545553"/>
                <a:gd name="connsiteX135" fmla="*/ 220645 w 1154991"/>
                <a:gd name="connsiteY135" fmla="*/ 210559 h 545553"/>
                <a:gd name="connsiteX136" fmla="*/ 285599 w 1154991"/>
                <a:gd name="connsiteY136" fmla="*/ 142258 h 545553"/>
                <a:gd name="connsiteX137" fmla="*/ 290949 w 1154991"/>
                <a:gd name="connsiteY137" fmla="*/ 130521 h 545553"/>
                <a:gd name="connsiteX138" fmla="*/ 288263 w 1154991"/>
                <a:gd name="connsiteY138" fmla="*/ 122060 h 545553"/>
                <a:gd name="connsiteX139" fmla="*/ 279613 w 1154991"/>
                <a:gd name="connsiteY139" fmla="*/ 123757 h 545553"/>
                <a:gd name="connsiteX140" fmla="*/ 261913 w 1154991"/>
                <a:gd name="connsiteY140" fmla="*/ 138393 h 545553"/>
                <a:gd name="connsiteX141" fmla="*/ 244166 w 1154991"/>
                <a:gd name="connsiteY141" fmla="*/ 152934 h 545553"/>
                <a:gd name="connsiteX142" fmla="*/ 226160 w 1154991"/>
                <a:gd name="connsiteY142" fmla="*/ 153194 h 545553"/>
                <a:gd name="connsiteX143" fmla="*/ 198161 w 1154991"/>
                <a:gd name="connsiteY143" fmla="*/ 153759 h 545553"/>
                <a:gd name="connsiteX144" fmla="*/ 137921 w 1154991"/>
                <a:gd name="connsiteY144" fmla="*/ 205350 h 545553"/>
                <a:gd name="connsiteX145" fmla="*/ 29860 w 1154991"/>
                <a:gd name="connsiteY145" fmla="*/ 307353 h 545553"/>
                <a:gd name="connsiteX146" fmla="*/ 4642 w 1154991"/>
                <a:gd name="connsiteY146" fmla="*/ 325548 h 545553"/>
                <a:gd name="connsiteX147" fmla="*/ 5231 w 1154991"/>
                <a:gd name="connsiteY147" fmla="*/ 336790 h 545553"/>
                <a:gd name="connsiteX148" fmla="*/ 24157 w 1154991"/>
                <a:gd name="connsiteY148" fmla="*/ 336932 h 545553"/>
                <a:gd name="connsiteX149" fmla="*/ 49021 w 1154991"/>
                <a:gd name="connsiteY149" fmla="*/ 319585 h 545553"/>
                <a:gd name="connsiteX150" fmla="*/ 120598 w 1154991"/>
                <a:gd name="connsiteY150" fmla="*/ 248339 h 545553"/>
                <a:gd name="connsiteX151" fmla="*/ 185929 w 1154991"/>
                <a:gd name="connsiteY151" fmla="*/ 189017 h 545553"/>
                <a:gd name="connsiteX152" fmla="*/ 207070 w 1154991"/>
                <a:gd name="connsiteY152" fmla="*/ 185765 h 545553"/>
                <a:gd name="connsiteX153" fmla="*/ 208531 w 1154991"/>
                <a:gd name="connsiteY153" fmla="*/ 184021 h 545553"/>
                <a:gd name="connsiteX154" fmla="*/ 203134 w 1154991"/>
                <a:gd name="connsiteY154" fmla="*/ 171530 h 545553"/>
                <a:gd name="connsiteX155" fmla="*/ 206151 w 1154991"/>
                <a:gd name="connsiteY155" fmla="*/ 161702 h 545553"/>
                <a:gd name="connsiteX156" fmla="*/ 220739 w 1154991"/>
                <a:gd name="connsiteY156" fmla="*/ 163705 h 545553"/>
                <a:gd name="connsiteX157" fmla="*/ 219726 w 1154991"/>
                <a:gd name="connsiteY157" fmla="*/ 174664 h 545553"/>
                <a:gd name="connsiteX158" fmla="*/ 214777 w 1154991"/>
                <a:gd name="connsiteY158" fmla="*/ 181970 h 545553"/>
                <a:gd name="connsiteX159" fmla="*/ 167923 w 1154991"/>
                <a:gd name="connsiteY159" fmla="*/ 231699 h 545553"/>
                <a:gd name="connsiteX160" fmla="*/ 39028 w 1154991"/>
                <a:gd name="connsiteY160" fmla="*/ 368372 h 545553"/>
                <a:gd name="connsiteX161" fmla="*/ 5420 w 1154991"/>
                <a:gd name="connsiteY161" fmla="*/ 417983 h 545553"/>
                <a:gd name="connsiteX162" fmla="*/ 4736 w 1154991"/>
                <a:gd name="connsiteY162" fmla="*/ 429932 h 545553"/>
                <a:gd name="connsiteX163" fmla="*/ 18571 w 1154991"/>
                <a:gd name="connsiteY163" fmla="*/ 424841 h 545553"/>
                <a:gd name="connsiteX164" fmla="*/ 21541 w 1154991"/>
                <a:gd name="connsiteY164" fmla="*/ 418383 h 545553"/>
                <a:gd name="connsiteX165" fmla="*/ 498161 w 1154991"/>
                <a:gd name="connsiteY165" fmla="*/ 87203 h 545553"/>
                <a:gd name="connsiteX166" fmla="*/ 557954 w 1154991"/>
                <a:gd name="connsiteY166" fmla="*/ 84304 h 545553"/>
                <a:gd name="connsiteX167" fmla="*/ 518831 w 1154991"/>
                <a:gd name="connsiteY167" fmla="*/ 104784 h 545553"/>
                <a:gd name="connsiteX168" fmla="*/ 502144 w 1154991"/>
                <a:gd name="connsiteY168" fmla="*/ 104101 h 545553"/>
                <a:gd name="connsiteX169" fmla="*/ 494650 w 1154991"/>
                <a:gd name="connsiteY169" fmla="*/ 95192 h 545553"/>
                <a:gd name="connsiteX170" fmla="*/ 498161 w 1154991"/>
                <a:gd name="connsiteY170" fmla="*/ 87203 h 54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154991" h="545553">
                  <a:moveTo>
                    <a:pt x="21541" y="418383"/>
                  </a:moveTo>
                  <a:cubicBezTo>
                    <a:pt x="22083" y="410606"/>
                    <a:pt x="27032" y="407024"/>
                    <a:pt x="33584" y="405138"/>
                  </a:cubicBezTo>
                  <a:cubicBezTo>
                    <a:pt x="37331" y="404077"/>
                    <a:pt x="41338" y="403960"/>
                    <a:pt x="45227" y="403488"/>
                  </a:cubicBezTo>
                  <a:cubicBezTo>
                    <a:pt x="55832" y="402192"/>
                    <a:pt x="58778" y="397950"/>
                    <a:pt x="59415" y="387627"/>
                  </a:cubicBezTo>
                  <a:cubicBezTo>
                    <a:pt x="59792" y="381263"/>
                    <a:pt x="61748" y="374429"/>
                    <a:pt x="64906" y="368890"/>
                  </a:cubicBezTo>
                  <a:cubicBezTo>
                    <a:pt x="75818" y="349729"/>
                    <a:pt x="90831" y="333986"/>
                    <a:pt x="108625" y="320999"/>
                  </a:cubicBezTo>
                  <a:cubicBezTo>
                    <a:pt x="111760" y="318713"/>
                    <a:pt x="115389" y="316686"/>
                    <a:pt x="119090" y="315697"/>
                  </a:cubicBezTo>
                  <a:cubicBezTo>
                    <a:pt x="121729" y="314990"/>
                    <a:pt x="126207" y="315202"/>
                    <a:pt x="127456" y="316851"/>
                  </a:cubicBezTo>
                  <a:cubicBezTo>
                    <a:pt x="128776" y="318619"/>
                    <a:pt x="128399" y="323545"/>
                    <a:pt x="126796" y="325289"/>
                  </a:cubicBezTo>
                  <a:cubicBezTo>
                    <a:pt x="122342" y="330120"/>
                    <a:pt x="117133" y="334433"/>
                    <a:pt x="111713" y="338204"/>
                  </a:cubicBezTo>
                  <a:cubicBezTo>
                    <a:pt x="100824" y="345793"/>
                    <a:pt x="91043" y="354513"/>
                    <a:pt x="89441" y="368254"/>
                  </a:cubicBezTo>
                  <a:cubicBezTo>
                    <a:pt x="87673" y="383502"/>
                    <a:pt x="80791" y="395781"/>
                    <a:pt x="71387" y="407259"/>
                  </a:cubicBezTo>
                  <a:cubicBezTo>
                    <a:pt x="44496" y="440090"/>
                    <a:pt x="23921" y="476456"/>
                    <a:pt x="11147" y="516993"/>
                  </a:cubicBezTo>
                  <a:cubicBezTo>
                    <a:pt x="9403" y="522532"/>
                    <a:pt x="8366" y="528706"/>
                    <a:pt x="8884" y="534410"/>
                  </a:cubicBezTo>
                  <a:cubicBezTo>
                    <a:pt x="9262" y="538487"/>
                    <a:pt x="12373" y="545086"/>
                    <a:pt x="15036" y="545487"/>
                  </a:cubicBezTo>
                  <a:cubicBezTo>
                    <a:pt x="18760" y="546053"/>
                    <a:pt x="24581" y="542918"/>
                    <a:pt x="27008" y="539548"/>
                  </a:cubicBezTo>
                  <a:cubicBezTo>
                    <a:pt x="30779" y="534316"/>
                    <a:pt x="34150" y="527717"/>
                    <a:pt x="34668" y="521447"/>
                  </a:cubicBezTo>
                  <a:cubicBezTo>
                    <a:pt x="35823" y="507424"/>
                    <a:pt x="41149" y="495098"/>
                    <a:pt x="47395" y="483055"/>
                  </a:cubicBezTo>
                  <a:cubicBezTo>
                    <a:pt x="70586" y="438275"/>
                    <a:pt x="99881" y="397526"/>
                    <a:pt x="130827" y="357931"/>
                  </a:cubicBezTo>
                  <a:cubicBezTo>
                    <a:pt x="155102" y="326868"/>
                    <a:pt x="180037" y="296253"/>
                    <a:pt x="210723" y="271223"/>
                  </a:cubicBezTo>
                  <a:cubicBezTo>
                    <a:pt x="269596" y="223215"/>
                    <a:pt x="333773" y="183267"/>
                    <a:pt x="401296" y="148668"/>
                  </a:cubicBezTo>
                  <a:cubicBezTo>
                    <a:pt x="413716" y="142305"/>
                    <a:pt x="427268" y="138039"/>
                    <a:pt x="440631" y="133797"/>
                  </a:cubicBezTo>
                  <a:cubicBezTo>
                    <a:pt x="443766" y="132807"/>
                    <a:pt x="449634" y="134740"/>
                    <a:pt x="451614" y="137332"/>
                  </a:cubicBezTo>
                  <a:cubicBezTo>
                    <a:pt x="453523" y="139830"/>
                    <a:pt x="453122" y="145322"/>
                    <a:pt x="451850" y="148810"/>
                  </a:cubicBezTo>
                  <a:cubicBezTo>
                    <a:pt x="449516" y="155173"/>
                    <a:pt x="444049" y="158308"/>
                    <a:pt x="437355" y="160170"/>
                  </a:cubicBezTo>
                  <a:cubicBezTo>
                    <a:pt x="426726" y="163116"/>
                    <a:pt x="416120" y="166439"/>
                    <a:pt x="405986" y="170752"/>
                  </a:cubicBezTo>
                  <a:cubicBezTo>
                    <a:pt x="396252" y="174900"/>
                    <a:pt x="386684" y="179826"/>
                    <a:pt x="377893" y="185671"/>
                  </a:cubicBezTo>
                  <a:cubicBezTo>
                    <a:pt x="349469" y="204502"/>
                    <a:pt x="321447" y="223969"/>
                    <a:pt x="293188" y="243059"/>
                  </a:cubicBezTo>
                  <a:cubicBezTo>
                    <a:pt x="289370" y="245652"/>
                    <a:pt x="284115" y="250177"/>
                    <a:pt x="281145" y="249140"/>
                  </a:cubicBezTo>
                  <a:cubicBezTo>
                    <a:pt x="274758" y="246948"/>
                    <a:pt x="272024" y="250554"/>
                    <a:pt x="268654" y="253618"/>
                  </a:cubicBezTo>
                  <a:cubicBezTo>
                    <a:pt x="213410" y="303488"/>
                    <a:pt x="161913" y="357035"/>
                    <a:pt x="112679" y="412751"/>
                  </a:cubicBezTo>
                  <a:cubicBezTo>
                    <a:pt x="102898" y="423828"/>
                    <a:pt x="94531" y="436177"/>
                    <a:pt x="85882" y="448197"/>
                  </a:cubicBezTo>
                  <a:cubicBezTo>
                    <a:pt x="84232" y="450483"/>
                    <a:pt x="84044" y="453971"/>
                    <a:pt x="83714" y="456965"/>
                  </a:cubicBezTo>
                  <a:cubicBezTo>
                    <a:pt x="83360" y="459934"/>
                    <a:pt x="84704" y="463493"/>
                    <a:pt x="83478" y="465873"/>
                  </a:cubicBezTo>
                  <a:cubicBezTo>
                    <a:pt x="80768" y="471106"/>
                    <a:pt x="76525" y="475513"/>
                    <a:pt x="73674" y="480674"/>
                  </a:cubicBezTo>
                  <a:cubicBezTo>
                    <a:pt x="70492" y="486449"/>
                    <a:pt x="67452" y="492482"/>
                    <a:pt x="65778" y="498798"/>
                  </a:cubicBezTo>
                  <a:cubicBezTo>
                    <a:pt x="65024" y="501650"/>
                    <a:pt x="66815" y="506529"/>
                    <a:pt x="69125" y="508438"/>
                  </a:cubicBezTo>
                  <a:cubicBezTo>
                    <a:pt x="71034" y="509993"/>
                    <a:pt x="76266" y="509734"/>
                    <a:pt x="78576" y="508155"/>
                  </a:cubicBezTo>
                  <a:cubicBezTo>
                    <a:pt x="83124" y="505020"/>
                    <a:pt x="87225" y="500825"/>
                    <a:pt x="90548" y="496347"/>
                  </a:cubicBezTo>
                  <a:cubicBezTo>
                    <a:pt x="101296" y="481876"/>
                    <a:pt x="103393" y="481711"/>
                    <a:pt x="114635" y="496017"/>
                  </a:cubicBezTo>
                  <a:cubicBezTo>
                    <a:pt x="114942" y="496418"/>
                    <a:pt x="115224" y="496819"/>
                    <a:pt x="115554" y="497196"/>
                  </a:cubicBezTo>
                  <a:cubicBezTo>
                    <a:pt x="120386" y="502781"/>
                    <a:pt x="124227" y="502993"/>
                    <a:pt x="129035" y="497573"/>
                  </a:cubicBezTo>
                  <a:cubicBezTo>
                    <a:pt x="131157" y="495192"/>
                    <a:pt x="133231" y="492553"/>
                    <a:pt x="134503" y="489677"/>
                  </a:cubicBezTo>
                  <a:cubicBezTo>
                    <a:pt x="141126" y="474547"/>
                    <a:pt x="147607" y="459345"/>
                    <a:pt x="153829" y="444049"/>
                  </a:cubicBezTo>
                  <a:cubicBezTo>
                    <a:pt x="155102" y="440938"/>
                    <a:pt x="155055" y="437262"/>
                    <a:pt x="155620" y="433844"/>
                  </a:cubicBezTo>
                  <a:cubicBezTo>
                    <a:pt x="139570" y="445652"/>
                    <a:pt x="135658" y="466651"/>
                    <a:pt x="118335" y="477398"/>
                  </a:cubicBezTo>
                  <a:cubicBezTo>
                    <a:pt x="117133" y="473533"/>
                    <a:pt x="116285" y="469762"/>
                    <a:pt x="117275" y="466533"/>
                  </a:cubicBezTo>
                  <a:cubicBezTo>
                    <a:pt x="122177" y="450295"/>
                    <a:pt x="125830" y="433373"/>
                    <a:pt x="133160" y="418266"/>
                  </a:cubicBezTo>
                  <a:cubicBezTo>
                    <a:pt x="144496" y="394909"/>
                    <a:pt x="163092" y="376479"/>
                    <a:pt x="181357" y="358355"/>
                  </a:cubicBezTo>
                  <a:cubicBezTo>
                    <a:pt x="239288" y="300943"/>
                    <a:pt x="303464" y="251402"/>
                    <a:pt x="372920" y="208815"/>
                  </a:cubicBezTo>
                  <a:cubicBezTo>
                    <a:pt x="400518" y="191893"/>
                    <a:pt x="428989" y="176479"/>
                    <a:pt x="460523" y="167759"/>
                  </a:cubicBezTo>
                  <a:cubicBezTo>
                    <a:pt x="467876" y="165732"/>
                    <a:pt x="475300" y="163729"/>
                    <a:pt x="482300" y="160759"/>
                  </a:cubicBezTo>
                  <a:cubicBezTo>
                    <a:pt x="489182" y="157860"/>
                    <a:pt x="489253" y="153971"/>
                    <a:pt x="483290" y="149234"/>
                  </a:cubicBezTo>
                  <a:cubicBezTo>
                    <a:pt x="479613" y="146312"/>
                    <a:pt x="475607" y="143766"/>
                    <a:pt x="472166" y="140608"/>
                  </a:cubicBezTo>
                  <a:cubicBezTo>
                    <a:pt x="467923" y="136696"/>
                    <a:pt x="466509" y="131652"/>
                    <a:pt x="469927" y="126585"/>
                  </a:cubicBezTo>
                  <a:cubicBezTo>
                    <a:pt x="478411" y="114000"/>
                    <a:pt x="488828" y="107306"/>
                    <a:pt x="502451" y="121306"/>
                  </a:cubicBezTo>
                  <a:cubicBezTo>
                    <a:pt x="506080" y="125030"/>
                    <a:pt x="509191" y="129295"/>
                    <a:pt x="513104" y="132689"/>
                  </a:cubicBezTo>
                  <a:cubicBezTo>
                    <a:pt x="517912" y="136884"/>
                    <a:pt x="522908" y="141150"/>
                    <a:pt x="528494" y="144096"/>
                  </a:cubicBezTo>
                  <a:cubicBezTo>
                    <a:pt x="538180" y="149234"/>
                    <a:pt x="546052" y="145063"/>
                    <a:pt x="546641" y="133962"/>
                  </a:cubicBezTo>
                  <a:cubicBezTo>
                    <a:pt x="547348" y="120222"/>
                    <a:pt x="554914" y="113128"/>
                    <a:pt x="567146" y="110582"/>
                  </a:cubicBezTo>
                  <a:cubicBezTo>
                    <a:pt x="581357" y="107636"/>
                    <a:pt x="595757" y="104478"/>
                    <a:pt x="610181" y="103912"/>
                  </a:cubicBezTo>
                  <a:cubicBezTo>
                    <a:pt x="629908" y="103135"/>
                    <a:pt x="649729" y="104502"/>
                    <a:pt x="669503" y="105374"/>
                  </a:cubicBezTo>
                  <a:cubicBezTo>
                    <a:pt x="680038" y="105845"/>
                    <a:pt x="689583" y="103465"/>
                    <a:pt x="695970" y="95051"/>
                  </a:cubicBezTo>
                  <a:cubicBezTo>
                    <a:pt x="699057" y="90950"/>
                    <a:pt x="699363" y="84751"/>
                    <a:pt x="700919" y="79496"/>
                  </a:cubicBezTo>
                  <a:cubicBezTo>
                    <a:pt x="696323" y="78341"/>
                    <a:pt x="691586" y="75795"/>
                    <a:pt x="687179" y="76290"/>
                  </a:cubicBezTo>
                  <a:cubicBezTo>
                    <a:pt x="671247" y="78058"/>
                    <a:pt x="655432" y="80792"/>
                    <a:pt x="639594" y="83219"/>
                  </a:cubicBezTo>
                  <a:cubicBezTo>
                    <a:pt x="622036" y="85906"/>
                    <a:pt x="604525" y="88805"/>
                    <a:pt x="586943" y="91327"/>
                  </a:cubicBezTo>
                  <a:cubicBezTo>
                    <a:pt x="582182" y="92010"/>
                    <a:pt x="577115" y="91657"/>
                    <a:pt x="575489" y="85741"/>
                  </a:cubicBezTo>
                  <a:cubicBezTo>
                    <a:pt x="573768" y="79496"/>
                    <a:pt x="574758" y="73486"/>
                    <a:pt x="580886" y="70280"/>
                  </a:cubicBezTo>
                  <a:cubicBezTo>
                    <a:pt x="585128" y="68089"/>
                    <a:pt x="590078" y="66627"/>
                    <a:pt x="594838" y="66227"/>
                  </a:cubicBezTo>
                  <a:cubicBezTo>
                    <a:pt x="607565" y="65119"/>
                    <a:pt x="611713" y="62055"/>
                    <a:pt x="615413" y="49540"/>
                  </a:cubicBezTo>
                  <a:cubicBezTo>
                    <a:pt x="617134" y="43719"/>
                    <a:pt x="621093" y="43059"/>
                    <a:pt x="626490" y="44497"/>
                  </a:cubicBezTo>
                  <a:cubicBezTo>
                    <a:pt x="641456" y="48433"/>
                    <a:pt x="656328" y="53029"/>
                    <a:pt x="671553" y="55527"/>
                  </a:cubicBezTo>
                  <a:cubicBezTo>
                    <a:pt x="695663" y="59510"/>
                    <a:pt x="720127" y="61348"/>
                    <a:pt x="744261" y="65284"/>
                  </a:cubicBezTo>
                  <a:cubicBezTo>
                    <a:pt x="798680" y="74146"/>
                    <a:pt x="851614" y="88970"/>
                    <a:pt x="903417" y="107801"/>
                  </a:cubicBezTo>
                  <a:cubicBezTo>
                    <a:pt x="969597" y="131841"/>
                    <a:pt x="1033161" y="161018"/>
                    <a:pt x="1090361" y="202875"/>
                  </a:cubicBezTo>
                  <a:cubicBezTo>
                    <a:pt x="1098044" y="208485"/>
                    <a:pt x="1106859" y="212774"/>
                    <a:pt x="1115626" y="216592"/>
                  </a:cubicBezTo>
                  <a:cubicBezTo>
                    <a:pt x="1124323" y="220363"/>
                    <a:pt x="1132996" y="218501"/>
                    <a:pt x="1139171" y="211124"/>
                  </a:cubicBezTo>
                  <a:cubicBezTo>
                    <a:pt x="1144356" y="204926"/>
                    <a:pt x="1148645" y="197926"/>
                    <a:pt x="1152793" y="190950"/>
                  </a:cubicBezTo>
                  <a:cubicBezTo>
                    <a:pt x="1156116" y="185341"/>
                    <a:pt x="1155692" y="179142"/>
                    <a:pt x="1151379" y="174287"/>
                  </a:cubicBezTo>
                  <a:cubicBezTo>
                    <a:pt x="1141575" y="163210"/>
                    <a:pt x="1131817" y="151992"/>
                    <a:pt x="1121070" y="141881"/>
                  </a:cubicBezTo>
                  <a:cubicBezTo>
                    <a:pt x="1110818" y="132241"/>
                    <a:pt x="1099529" y="123615"/>
                    <a:pt x="1085341" y="120151"/>
                  </a:cubicBezTo>
                  <a:cubicBezTo>
                    <a:pt x="1078459" y="118454"/>
                    <a:pt x="1077021" y="115673"/>
                    <a:pt x="1079732" y="109074"/>
                  </a:cubicBezTo>
                  <a:cubicBezTo>
                    <a:pt x="1083691" y="99505"/>
                    <a:pt x="1091893" y="96701"/>
                    <a:pt x="1102357" y="100306"/>
                  </a:cubicBezTo>
                  <a:cubicBezTo>
                    <a:pt x="1105444" y="101367"/>
                    <a:pt x="1110629" y="101202"/>
                    <a:pt x="1112751" y="99269"/>
                  </a:cubicBezTo>
                  <a:cubicBezTo>
                    <a:pt x="1116498" y="95852"/>
                    <a:pt x="1114188" y="91539"/>
                    <a:pt x="1110771" y="88381"/>
                  </a:cubicBezTo>
                  <a:cubicBezTo>
                    <a:pt x="1107872" y="85694"/>
                    <a:pt x="1105067" y="82842"/>
                    <a:pt x="1101862" y="80556"/>
                  </a:cubicBezTo>
                  <a:cubicBezTo>
                    <a:pt x="1068489" y="56469"/>
                    <a:pt x="1031582" y="39524"/>
                    <a:pt x="992670" y="26774"/>
                  </a:cubicBezTo>
                  <a:cubicBezTo>
                    <a:pt x="988876" y="25524"/>
                    <a:pt x="984634" y="25666"/>
                    <a:pt x="980603" y="25171"/>
                  </a:cubicBezTo>
                  <a:cubicBezTo>
                    <a:pt x="980179" y="25925"/>
                    <a:pt x="979731" y="26679"/>
                    <a:pt x="979307" y="27433"/>
                  </a:cubicBezTo>
                  <a:cubicBezTo>
                    <a:pt x="982560" y="30474"/>
                    <a:pt x="985388" y="34292"/>
                    <a:pt x="989159" y="36413"/>
                  </a:cubicBezTo>
                  <a:cubicBezTo>
                    <a:pt x="1006387" y="46076"/>
                    <a:pt x="1024040" y="54938"/>
                    <a:pt x="1041197" y="64695"/>
                  </a:cubicBezTo>
                  <a:cubicBezTo>
                    <a:pt x="1051874" y="70775"/>
                    <a:pt x="1062197" y="77610"/>
                    <a:pt x="1072143" y="84822"/>
                  </a:cubicBezTo>
                  <a:cubicBezTo>
                    <a:pt x="1074829" y="86778"/>
                    <a:pt x="1075536" y="91421"/>
                    <a:pt x="1077163" y="94839"/>
                  </a:cubicBezTo>
                  <a:cubicBezTo>
                    <a:pt x="1073627" y="96182"/>
                    <a:pt x="1069715" y="99246"/>
                    <a:pt x="1066604" y="98562"/>
                  </a:cubicBezTo>
                  <a:cubicBezTo>
                    <a:pt x="1054184" y="95899"/>
                    <a:pt x="1041504" y="93283"/>
                    <a:pt x="1029837" y="88428"/>
                  </a:cubicBezTo>
                  <a:cubicBezTo>
                    <a:pt x="1008461" y="79566"/>
                    <a:pt x="988216" y="67947"/>
                    <a:pt x="964577" y="65402"/>
                  </a:cubicBezTo>
                  <a:cubicBezTo>
                    <a:pt x="959086" y="64813"/>
                    <a:pt x="953665" y="62008"/>
                    <a:pt x="952793" y="55715"/>
                  </a:cubicBezTo>
                  <a:cubicBezTo>
                    <a:pt x="951614" y="47207"/>
                    <a:pt x="945652" y="44285"/>
                    <a:pt x="938746" y="42517"/>
                  </a:cubicBezTo>
                  <a:cubicBezTo>
                    <a:pt x="932548" y="40938"/>
                    <a:pt x="926114" y="40302"/>
                    <a:pt x="919821" y="39005"/>
                  </a:cubicBezTo>
                  <a:cubicBezTo>
                    <a:pt x="858944" y="26467"/>
                    <a:pt x="798822" y="10181"/>
                    <a:pt x="736955" y="2852"/>
                  </a:cubicBezTo>
                  <a:cubicBezTo>
                    <a:pt x="723898" y="1320"/>
                    <a:pt x="710700" y="919"/>
                    <a:pt x="697572" y="0"/>
                  </a:cubicBezTo>
                  <a:cubicBezTo>
                    <a:pt x="697337" y="1013"/>
                    <a:pt x="697101" y="2027"/>
                    <a:pt x="696865" y="3040"/>
                  </a:cubicBezTo>
                  <a:cubicBezTo>
                    <a:pt x="702357" y="5209"/>
                    <a:pt x="707683" y="7990"/>
                    <a:pt x="713339" y="9427"/>
                  </a:cubicBezTo>
                  <a:cubicBezTo>
                    <a:pt x="744402" y="17323"/>
                    <a:pt x="775725" y="24205"/>
                    <a:pt x="806599" y="32736"/>
                  </a:cubicBezTo>
                  <a:cubicBezTo>
                    <a:pt x="897007" y="57719"/>
                    <a:pt x="983927" y="92010"/>
                    <a:pt x="1068112" y="133161"/>
                  </a:cubicBezTo>
                  <a:cubicBezTo>
                    <a:pt x="1088240" y="142989"/>
                    <a:pt x="1107471" y="154891"/>
                    <a:pt x="1126232" y="167170"/>
                  </a:cubicBezTo>
                  <a:cubicBezTo>
                    <a:pt x="1132571" y="171318"/>
                    <a:pt x="1137144" y="179095"/>
                    <a:pt x="1140820" y="186095"/>
                  </a:cubicBezTo>
                  <a:cubicBezTo>
                    <a:pt x="1144143" y="192411"/>
                    <a:pt x="1140891" y="196111"/>
                    <a:pt x="1133773" y="195569"/>
                  </a:cubicBezTo>
                  <a:cubicBezTo>
                    <a:pt x="1129908" y="195263"/>
                    <a:pt x="1125737" y="194650"/>
                    <a:pt x="1122343" y="192906"/>
                  </a:cubicBezTo>
                  <a:cubicBezTo>
                    <a:pt x="1103512" y="183172"/>
                    <a:pt x="1084351" y="173886"/>
                    <a:pt x="1066250" y="162880"/>
                  </a:cubicBezTo>
                  <a:cubicBezTo>
                    <a:pt x="1029696" y="140702"/>
                    <a:pt x="993967" y="116804"/>
                    <a:pt x="954348" y="100495"/>
                  </a:cubicBezTo>
                  <a:cubicBezTo>
                    <a:pt x="906316" y="80698"/>
                    <a:pt x="855739" y="68843"/>
                    <a:pt x="804902" y="58873"/>
                  </a:cubicBezTo>
                  <a:cubicBezTo>
                    <a:pt x="760853" y="50224"/>
                    <a:pt x="716498" y="43153"/>
                    <a:pt x="672142" y="36248"/>
                  </a:cubicBezTo>
                  <a:cubicBezTo>
                    <a:pt x="634457" y="30379"/>
                    <a:pt x="596465" y="27292"/>
                    <a:pt x="558237" y="29060"/>
                  </a:cubicBezTo>
                  <a:cubicBezTo>
                    <a:pt x="550671" y="29413"/>
                    <a:pt x="542917" y="30639"/>
                    <a:pt x="535753" y="33019"/>
                  </a:cubicBezTo>
                  <a:cubicBezTo>
                    <a:pt x="532359" y="34150"/>
                    <a:pt x="530167" y="38935"/>
                    <a:pt x="527433" y="42069"/>
                  </a:cubicBezTo>
                  <a:cubicBezTo>
                    <a:pt x="530921" y="43625"/>
                    <a:pt x="534527" y="46759"/>
                    <a:pt x="537874" y="46477"/>
                  </a:cubicBezTo>
                  <a:cubicBezTo>
                    <a:pt x="550884" y="45416"/>
                    <a:pt x="563775" y="42941"/>
                    <a:pt x="576785" y="41716"/>
                  </a:cubicBezTo>
                  <a:cubicBezTo>
                    <a:pt x="584563" y="40985"/>
                    <a:pt x="592481" y="41574"/>
                    <a:pt x="600330" y="41574"/>
                  </a:cubicBezTo>
                  <a:cubicBezTo>
                    <a:pt x="599269" y="44709"/>
                    <a:pt x="597879" y="46594"/>
                    <a:pt x="596040" y="47301"/>
                  </a:cubicBezTo>
                  <a:cubicBezTo>
                    <a:pt x="587108" y="50766"/>
                    <a:pt x="578246" y="54773"/>
                    <a:pt x="568984" y="57059"/>
                  </a:cubicBezTo>
                  <a:cubicBezTo>
                    <a:pt x="543153" y="63469"/>
                    <a:pt x="516875" y="68207"/>
                    <a:pt x="491256" y="75348"/>
                  </a:cubicBezTo>
                  <a:cubicBezTo>
                    <a:pt x="470681" y="81098"/>
                    <a:pt x="450718" y="89182"/>
                    <a:pt x="430662" y="96701"/>
                  </a:cubicBezTo>
                  <a:cubicBezTo>
                    <a:pt x="424676" y="98939"/>
                    <a:pt x="419231" y="102215"/>
                    <a:pt x="420150" y="110724"/>
                  </a:cubicBezTo>
                  <a:cubicBezTo>
                    <a:pt x="420433" y="113340"/>
                    <a:pt x="417322" y="117016"/>
                    <a:pt x="414824" y="119090"/>
                  </a:cubicBezTo>
                  <a:cubicBezTo>
                    <a:pt x="409333" y="123639"/>
                    <a:pt x="403535" y="128023"/>
                    <a:pt x="397336" y="131511"/>
                  </a:cubicBezTo>
                  <a:cubicBezTo>
                    <a:pt x="367499" y="148244"/>
                    <a:pt x="336130" y="159911"/>
                    <a:pt x="301414" y="161513"/>
                  </a:cubicBezTo>
                  <a:cubicBezTo>
                    <a:pt x="291774" y="161961"/>
                    <a:pt x="282465" y="165261"/>
                    <a:pt x="277845" y="175536"/>
                  </a:cubicBezTo>
                  <a:cubicBezTo>
                    <a:pt x="275159" y="181523"/>
                    <a:pt x="272825" y="187980"/>
                    <a:pt x="268842" y="193047"/>
                  </a:cubicBezTo>
                  <a:cubicBezTo>
                    <a:pt x="242870" y="225949"/>
                    <a:pt x="210912" y="252628"/>
                    <a:pt x="178081" y="278270"/>
                  </a:cubicBezTo>
                  <a:cubicBezTo>
                    <a:pt x="167405" y="286613"/>
                    <a:pt x="155668" y="293637"/>
                    <a:pt x="144001" y="300589"/>
                  </a:cubicBezTo>
                  <a:cubicBezTo>
                    <a:pt x="140914" y="302428"/>
                    <a:pt x="136342" y="301744"/>
                    <a:pt x="132429" y="302239"/>
                  </a:cubicBezTo>
                  <a:cubicBezTo>
                    <a:pt x="133160" y="298162"/>
                    <a:pt x="132688" y="293165"/>
                    <a:pt x="134904" y="290172"/>
                  </a:cubicBezTo>
                  <a:cubicBezTo>
                    <a:pt x="140277" y="282866"/>
                    <a:pt x="146335" y="275843"/>
                    <a:pt x="153099" y="269833"/>
                  </a:cubicBezTo>
                  <a:cubicBezTo>
                    <a:pt x="175465" y="249894"/>
                    <a:pt x="199057" y="231299"/>
                    <a:pt x="220645" y="210559"/>
                  </a:cubicBezTo>
                  <a:cubicBezTo>
                    <a:pt x="243271" y="188805"/>
                    <a:pt x="264223" y="165284"/>
                    <a:pt x="285599" y="142258"/>
                  </a:cubicBezTo>
                  <a:cubicBezTo>
                    <a:pt x="288404" y="139241"/>
                    <a:pt x="290148" y="134645"/>
                    <a:pt x="290949" y="130521"/>
                  </a:cubicBezTo>
                  <a:cubicBezTo>
                    <a:pt x="291468" y="127834"/>
                    <a:pt x="290266" y="123285"/>
                    <a:pt x="288263" y="122060"/>
                  </a:cubicBezTo>
                  <a:cubicBezTo>
                    <a:pt x="286377" y="120882"/>
                    <a:pt x="281899" y="122107"/>
                    <a:pt x="279613" y="123757"/>
                  </a:cubicBezTo>
                  <a:cubicBezTo>
                    <a:pt x="273415" y="128211"/>
                    <a:pt x="267782" y="133491"/>
                    <a:pt x="261913" y="138393"/>
                  </a:cubicBezTo>
                  <a:cubicBezTo>
                    <a:pt x="256045" y="143295"/>
                    <a:pt x="250435" y="148598"/>
                    <a:pt x="244166" y="152934"/>
                  </a:cubicBezTo>
                  <a:cubicBezTo>
                    <a:pt x="238557" y="156823"/>
                    <a:pt x="231439" y="157978"/>
                    <a:pt x="226160" y="153194"/>
                  </a:cubicBezTo>
                  <a:cubicBezTo>
                    <a:pt x="216214" y="144190"/>
                    <a:pt x="206740" y="146736"/>
                    <a:pt x="198161" y="153759"/>
                  </a:cubicBezTo>
                  <a:cubicBezTo>
                    <a:pt x="177727" y="170516"/>
                    <a:pt x="157317" y="187415"/>
                    <a:pt x="137921" y="205350"/>
                  </a:cubicBezTo>
                  <a:cubicBezTo>
                    <a:pt x="101555" y="238982"/>
                    <a:pt x="66108" y="273580"/>
                    <a:pt x="29860" y="307353"/>
                  </a:cubicBezTo>
                  <a:cubicBezTo>
                    <a:pt x="22342" y="314377"/>
                    <a:pt x="13056" y="319491"/>
                    <a:pt x="4642" y="325548"/>
                  </a:cubicBezTo>
                  <a:cubicBezTo>
                    <a:pt x="-1768" y="330168"/>
                    <a:pt x="-1509" y="332901"/>
                    <a:pt x="5231" y="336790"/>
                  </a:cubicBezTo>
                  <a:cubicBezTo>
                    <a:pt x="11595" y="340443"/>
                    <a:pt x="17982" y="340962"/>
                    <a:pt x="24157" y="336932"/>
                  </a:cubicBezTo>
                  <a:cubicBezTo>
                    <a:pt x="32641" y="331417"/>
                    <a:pt x="41833" y="326514"/>
                    <a:pt x="49021" y="319585"/>
                  </a:cubicBezTo>
                  <a:cubicBezTo>
                    <a:pt x="73249" y="296206"/>
                    <a:pt x="96323" y="271648"/>
                    <a:pt x="120598" y="248339"/>
                  </a:cubicBezTo>
                  <a:cubicBezTo>
                    <a:pt x="141809" y="227976"/>
                    <a:pt x="163893" y="208508"/>
                    <a:pt x="185929" y="189017"/>
                  </a:cubicBezTo>
                  <a:cubicBezTo>
                    <a:pt x="191727" y="183879"/>
                    <a:pt x="198727" y="180226"/>
                    <a:pt x="207070" y="185765"/>
                  </a:cubicBezTo>
                  <a:cubicBezTo>
                    <a:pt x="207565" y="185176"/>
                    <a:pt x="208036" y="184610"/>
                    <a:pt x="208531" y="184021"/>
                  </a:cubicBezTo>
                  <a:cubicBezTo>
                    <a:pt x="206740" y="179849"/>
                    <a:pt x="204949" y="175678"/>
                    <a:pt x="203134" y="171530"/>
                  </a:cubicBezTo>
                  <a:cubicBezTo>
                    <a:pt x="201249" y="167287"/>
                    <a:pt x="201696" y="162597"/>
                    <a:pt x="206151" y="161702"/>
                  </a:cubicBezTo>
                  <a:cubicBezTo>
                    <a:pt x="210794" y="160783"/>
                    <a:pt x="216238" y="161914"/>
                    <a:pt x="220739" y="163705"/>
                  </a:cubicBezTo>
                  <a:cubicBezTo>
                    <a:pt x="221753" y="164106"/>
                    <a:pt x="220787" y="171035"/>
                    <a:pt x="219726" y="174664"/>
                  </a:cubicBezTo>
                  <a:cubicBezTo>
                    <a:pt x="218925" y="177351"/>
                    <a:pt x="216780" y="179826"/>
                    <a:pt x="214777" y="181970"/>
                  </a:cubicBezTo>
                  <a:cubicBezTo>
                    <a:pt x="199269" y="198633"/>
                    <a:pt x="184232" y="215814"/>
                    <a:pt x="167923" y="231699"/>
                  </a:cubicBezTo>
                  <a:cubicBezTo>
                    <a:pt x="123002" y="275442"/>
                    <a:pt x="77916" y="318996"/>
                    <a:pt x="39028" y="368372"/>
                  </a:cubicBezTo>
                  <a:cubicBezTo>
                    <a:pt x="26702" y="384021"/>
                    <a:pt x="16143" y="401131"/>
                    <a:pt x="5420" y="417983"/>
                  </a:cubicBezTo>
                  <a:cubicBezTo>
                    <a:pt x="3558" y="420929"/>
                    <a:pt x="4878" y="425902"/>
                    <a:pt x="4736" y="429932"/>
                  </a:cubicBezTo>
                  <a:cubicBezTo>
                    <a:pt x="9379" y="428306"/>
                    <a:pt x="14258" y="427127"/>
                    <a:pt x="18571" y="424841"/>
                  </a:cubicBezTo>
                  <a:cubicBezTo>
                    <a:pt x="20197" y="423946"/>
                    <a:pt x="21376" y="420670"/>
                    <a:pt x="21541" y="418383"/>
                  </a:cubicBezTo>
                  <a:close/>
                  <a:moveTo>
                    <a:pt x="498161" y="87203"/>
                  </a:moveTo>
                  <a:cubicBezTo>
                    <a:pt x="508319" y="78694"/>
                    <a:pt x="545015" y="76691"/>
                    <a:pt x="557954" y="84304"/>
                  </a:cubicBezTo>
                  <a:cubicBezTo>
                    <a:pt x="546712" y="95828"/>
                    <a:pt x="533632" y="102192"/>
                    <a:pt x="518831" y="104784"/>
                  </a:cubicBezTo>
                  <a:cubicBezTo>
                    <a:pt x="513410" y="105727"/>
                    <a:pt x="507329" y="105680"/>
                    <a:pt x="502144" y="104101"/>
                  </a:cubicBezTo>
                  <a:cubicBezTo>
                    <a:pt x="498916" y="103111"/>
                    <a:pt x="495922" y="98704"/>
                    <a:pt x="494650" y="95192"/>
                  </a:cubicBezTo>
                  <a:cubicBezTo>
                    <a:pt x="493895" y="93142"/>
                    <a:pt x="496064" y="88947"/>
                    <a:pt x="498161" y="8720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0F457483-4E27-4AE7-BFE3-22F3EB51491C}"/>
                </a:ext>
              </a:extLst>
            </p:cNvPr>
            <p:cNvSpPr/>
            <p:nvPr/>
          </p:nvSpPr>
          <p:spPr>
            <a:xfrm>
              <a:off x="437812" y="2880888"/>
              <a:ext cx="459214" cy="631201"/>
            </a:xfrm>
            <a:custGeom>
              <a:avLst/>
              <a:gdLst>
                <a:gd name="connsiteX0" fmla="*/ 119444 w 459214"/>
                <a:gd name="connsiteY0" fmla="*/ 78172 h 631201"/>
                <a:gd name="connsiteX1" fmla="*/ 147066 w 459214"/>
                <a:gd name="connsiteY1" fmla="*/ 30776 h 631201"/>
                <a:gd name="connsiteX2" fmla="*/ 156706 w 459214"/>
                <a:gd name="connsiteY2" fmla="*/ 12888 h 631201"/>
                <a:gd name="connsiteX3" fmla="*/ 152322 w 459214"/>
                <a:gd name="connsiteY3" fmla="*/ 1787 h 631201"/>
                <a:gd name="connsiteX4" fmla="*/ 140231 w 459214"/>
                <a:gd name="connsiteY4" fmla="*/ 4615 h 631201"/>
                <a:gd name="connsiteX5" fmla="*/ 132972 w 459214"/>
                <a:gd name="connsiteY5" fmla="*/ 14915 h 631201"/>
                <a:gd name="connsiteX6" fmla="*/ 92388 w 459214"/>
                <a:gd name="connsiteY6" fmla="*/ 98016 h 631201"/>
                <a:gd name="connsiteX7" fmla="*/ 72190 w 459214"/>
                <a:gd name="connsiteY7" fmla="*/ 161274 h 631201"/>
                <a:gd name="connsiteX8" fmla="*/ 62880 w 459214"/>
                <a:gd name="connsiteY8" fmla="*/ 171196 h 631201"/>
                <a:gd name="connsiteX9" fmla="*/ 49164 w 459214"/>
                <a:gd name="connsiteY9" fmla="*/ 171408 h 631201"/>
                <a:gd name="connsiteX10" fmla="*/ 23639 w 459214"/>
                <a:gd name="connsiteY10" fmla="*/ 187081 h 631201"/>
                <a:gd name="connsiteX11" fmla="*/ 9192 w 459214"/>
                <a:gd name="connsiteY11" fmla="*/ 244422 h 631201"/>
                <a:gd name="connsiteX12" fmla="*/ 283 w 459214"/>
                <a:gd name="connsiteY12" fmla="*/ 293939 h 631201"/>
                <a:gd name="connsiteX13" fmla="*/ 7990 w 459214"/>
                <a:gd name="connsiteY13" fmla="*/ 309777 h 631201"/>
                <a:gd name="connsiteX14" fmla="*/ 20505 w 459214"/>
                <a:gd name="connsiteY14" fmla="*/ 296862 h 631201"/>
                <a:gd name="connsiteX15" fmla="*/ 23969 w 459214"/>
                <a:gd name="connsiteY15" fmla="*/ 264502 h 631201"/>
                <a:gd name="connsiteX16" fmla="*/ 33538 w 459214"/>
                <a:gd name="connsiteY16" fmla="*/ 216046 h 631201"/>
                <a:gd name="connsiteX17" fmla="*/ 46878 w 459214"/>
                <a:gd name="connsiteY17" fmla="*/ 194222 h 631201"/>
                <a:gd name="connsiteX18" fmla="*/ 73816 w 459214"/>
                <a:gd name="connsiteY18" fmla="*/ 195660 h 631201"/>
                <a:gd name="connsiteX19" fmla="*/ 66204 w 459214"/>
                <a:gd name="connsiteY19" fmla="*/ 218002 h 631201"/>
                <a:gd name="connsiteX20" fmla="*/ 60712 w 459214"/>
                <a:gd name="connsiteY20" fmla="*/ 222834 h 631201"/>
                <a:gd name="connsiteX21" fmla="*/ 41858 w 459214"/>
                <a:gd name="connsiteY21" fmla="*/ 285054 h 631201"/>
                <a:gd name="connsiteX22" fmla="*/ 52251 w 459214"/>
                <a:gd name="connsiteY22" fmla="*/ 296320 h 631201"/>
                <a:gd name="connsiteX23" fmla="*/ 79779 w 459214"/>
                <a:gd name="connsiteY23" fmla="*/ 312700 h 631201"/>
                <a:gd name="connsiteX24" fmla="*/ 95546 w 459214"/>
                <a:gd name="connsiteY24" fmla="*/ 345931 h 631201"/>
                <a:gd name="connsiteX25" fmla="*/ 102664 w 459214"/>
                <a:gd name="connsiteY25" fmla="*/ 391677 h 631201"/>
                <a:gd name="connsiteX26" fmla="*/ 92529 w 459214"/>
                <a:gd name="connsiteY26" fmla="*/ 404733 h 631201"/>
                <a:gd name="connsiteX27" fmla="*/ 79095 w 459214"/>
                <a:gd name="connsiteY27" fmla="*/ 395424 h 631201"/>
                <a:gd name="connsiteX28" fmla="*/ 77210 w 459214"/>
                <a:gd name="connsiteY28" fmla="*/ 387576 h 631201"/>
                <a:gd name="connsiteX29" fmla="*/ 72968 w 459214"/>
                <a:gd name="connsiteY29" fmla="*/ 370536 h 631201"/>
                <a:gd name="connsiteX30" fmla="*/ 65237 w 459214"/>
                <a:gd name="connsiteY30" fmla="*/ 365375 h 631201"/>
                <a:gd name="connsiteX31" fmla="*/ 59722 w 459214"/>
                <a:gd name="connsiteY31" fmla="*/ 372610 h 631201"/>
                <a:gd name="connsiteX32" fmla="*/ 65237 w 459214"/>
                <a:gd name="connsiteY32" fmla="*/ 415339 h 631201"/>
                <a:gd name="connsiteX33" fmla="*/ 95617 w 459214"/>
                <a:gd name="connsiteY33" fmla="*/ 420218 h 631201"/>
                <a:gd name="connsiteX34" fmla="*/ 107047 w 459214"/>
                <a:gd name="connsiteY34" fmla="*/ 418615 h 631201"/>
                <a:gd name="connsiteX35" fmla="*/ 124936 w 459214"/>
                <a:gd name="connsiteY35" fmla="*/ 439237 h 631201"/>
                <a:gd name="connsiteX36" fmla="*/ 158520 w 459214"/>
                <a:gd name="connsiteY36" fmla="*/ 495165 h 631201"/>
                <a:gd name="connsiteX37" fmla="*/ 252558 w 459214"/>
                <a:gd name="connsiteY37" fmla="*/ 586280 h 631201"/>
                <a:gd name="connsiteX38" fmla="*/ 359746 w 459214"/>
                <a:gd name="connsiteY38" fmla="*/ 628867 h 631201"/>
                <a:gd name="connsiteX39" fmla="*/ 412704 w 459214"/>
                <a:gd name="connsiteY39" fmla="*/ 609070 h 631201"/>
                <a:gd name="connsiteX40" fmla="*/ 411384 w 459214"/>
                <a:gd name="connsiteY40" fmla="*/ 599101 h 631201"/>
                <a:gd name="connsiteX41" fmla="*/ 437969 w 459214"/>
                <a:gd name="connsiteY41" fmla="*/ 565327 h 631201"/>
                <a:gd name="connsiteX42" fmla="*/ 458709 w 459214"/>
                <a:gd name="connsiteY42" fmla="*/ 531366 h 631201"/>
                <a:gd name="connsiteX43" fmla="*/ 458261 w 459214"/>
                <a:gd name="connsiteY43" fmla="*/ 522245 h 631201"/>
                <a:gd name="connsiteX44" fmla="*/ 449518 w 459214"/>
                <a:gd name="connsiteY44" fmla="*/ 523965 h 631201"/>
                <a:gd name="connsiteX45" fmla="*/ 423263 w 459214"/>
                <a:gd name="connsiteY45" fmla="*/ 545624 h 631201"/>
                <a:gd name="connsiteX46" fmla="*/ 389159 w 459214"/>
                <a:gd name="connsiteY46" fmla="*/ 590946 h 631201"/>
                <a:gd name="connsiteX47" fmla="*/ 378436 w 459214"/>
                <a:gd name="connsiteY47" fmla="*/ 598417 h 631201"/>
                <a:gd name="connsiteX48" fmla="*/ 271082 w 459214"/>
                <a:gd name="connsiteY48" fmla="*/ 571597 h 631201"/>
                <a:gd name="connsiteX49" fmla="*/ 159982 w 459214"/>
                <a:gd name="connsiteY49" fmla="*/ 461651 h 631201"/>
                <a:gd name="connsiteX50" fmla="*/ 101108 w 459214"/>
                <a:gd name="connsiteY50" fmla="*/ 274213 h 631201"/>
                <a:gd name="connsiteX51" fmla="*/ 99435 w 459214"/>
                <a:gd name="connsiteY51" fmla="*/ 217837 h 631201"/>
                <a:gd name="connsiteX52" fmla="*/ 78412 w 459214"/>
                <a:gd name="connsiteY52" fmla="*/ 186986 h 631201"/>
                <a:gd name="connsiteX53" fmla="*/ 86378 w 459214"/>
                <a:gd name="connsiteY53" fmla="*/ 178785 h 631201"/>
                <a:gd name="connsiteX54" fmla="*/ 102074 w 459214"/>
                <a:gd name="connsiteY54" fmla="*/ 166388 h 631201"/>
                <a:gd name="connsiteX55" fmla="*/ 105138 w 459214"/>
                <a:gd name="connsiteY55" fmla="*/ 158115 h 631201"/>
                <a:gd name="connsiteX56" fmla="*/ 104031 w 459214"/>
                <a:gd name="connsiteY56" fmla="*/ 144304 h 631201"/>
                <a:gd name="connsiteX57" fmla="*/ 119444 w 459214"/>
                <a:gd name="connsiteY57" fmla="*/ 78172 h 631201"/>
                <a:gd name="connsiteX58" fmla="*/ 68631 w 459214"/>
                <a:gd name="connsiteY58" fmla="*/ 277583 h 631201"/>
                <a:gd name="connsiteX59" fmla="*/ 68230 w 459214"/>
                <a:gd name="connsiteY59" fmla="*/ 235113 h 631201"/>
                <a:gd name="connsiteX60" fmla="*/ 68631 w 459214"/>
                <a:gd name="connsiteY60" fmla="*/ 277583 h 63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9214" h="631201">
                  <a:moveTo>
                    <a:pt x="119444" y="78172"/>
                  </a:moveTo>
                  <a:cubicBezTo>
                    <a:pt x="124488" y="60284"/>
                    <a:pt x="132595" y="43762"/>
                    <a:pt x="147066" y="30776"/>
                  </a:cubicBezTo>
                  <a:cubicBezTo>
                    <a:pt x="151874" y="26463"/>
                    <a:pt x="154844" y="19298"/>
                    <a:pt x="156706" y="12888"/>
                  </a:cubicBezTo>
                  <a:cubicBezTo>
                    <a:pt x="157625" y="9753"/>
                    <a:pt x="155103" y="4144"/>
                    <a:pt x="152322" y="1787"/>
                  </a:cubicBezTo>
                  <a:cubicBezTo>
                    <a:pt x="148339" y="-1583"/>
                    <a:pt x="143460" y="67"/>
                    <a:pt x="140231" y="4615"/>
                  </a:cubicBezTo>
                  <a:cubicBezTo>
                    <a:pt x="137804" y="8033"/>
                    <a:pt x="134811" y="11191"/>
                    <a:pt x="132972" y="14915"/>
                  </a:cubicBezTo>
                  <a:cubicBezTo>
                    <a:pt x="119256" y="42513"/>
                    <a:pt x="105068" y="69947"/>
                    <a:pt x="92388" y="98016"/>
                  </a:cubicBezTo>
                  <a:cubicBezTo>
                    <a:pt x="83267" y="118191"/>
                    <a:pt x="75183" y="138907"/>
                    <a:pt x="72190" y="161274"/>
                  </a:cubicBezTo>
                  <a:cubicBezTo>
                    <a:pt x="71695" y="165044"/>
                    <a:pt x="66793" y="169499"/>
                    <a:pt x="62880" y="171196"/>
                  </a:cubicBezTo>
                  <a:cubicBezTo>
                    <a:pt x="58992" y="172893"/>
                    <a:pt x="53689" y="172068"/>
                    <a:pt x="49164" y="171408"/>
                  </a:cubicBezTo>
                  <a:cubicBezTo>
                    <a:pt x="33255" y="169004"/>
                    <a:pt x="28282" y="171266"/>
                    <a:pt x="23639" y="187081"/>
                  </a:cubicBezTo>
                  <a:cubicBezTo>
                    <a:pt x="18077" y="205982"/>
                    <a:pt x="13434" y="225167"/>
                    <a:pt x="9192" y="244422"/>
                  </a:cubicBezTo>
                  <a:cubicBezTo>
                    <a:pt x="5586" y="260779"/>
                    <a:pt x="2758" y="277347"/>
                    <a:pt x="283" y="293939"/>
                  </a:cubicBezTo>
                  <a:cubicBezTo>
                    <a:pt x="-660" y="300350"/>
                    <a:pt x="472" y="307279"/>
                    <a:pt x="7990" y="309777"/>
                  </a:cubicBezTo>
                  <a:cubicBezTo>
                    <a:pt x="13151" y="311497"/>
                    <a:pt x="18737" y="306383"/>
                    <a:pt x="20505" y="296862"/>
                  </a:cubicBezTo>
                  <a:cubicBezTo>
                    <a:pt x="22461" y="286232"/>
                    <a:pt x="22249" y="275202"/>
                    <a:pt x="23969" y="264502"/>
                  </a:cubicBezTo>
                  <a:cubicBezTo>
                    <a:pt x="26585" y="248240"/>
                    <a:pt x="29084" y="231860"/>
                    <a:pt x="33538" y="216046"/>
                  </a:cubicBezTo>
                  <a:cubicBezTo>
                    <a:pt x="35777" y="208104"/>
                    <a:pt x="41245" y="200538"/>
                    <a:pt x="46878" y="194222"/>
                  </a:cubicBezTo>
                  <a:cubicBezTo>
                    <a:pt x="53948" y="186303"/>
                    <a:pt x="67830" y="187741"/>
                    <a:pt x="73816" y="195660"/>
                  </a:cubicBezTo>
                  <a:cubicBezTo>
                    <a:pt x="79590" y="203319"/>
                    <a:pt x="76809" y="211332"/>
                    <a:pt x="66204" y="218002"/>
                  </a:cubicBezTo>
                  <a:cubicBezTo>
                    <a:pt x="64153" y="219299"/>
                    <a:pt x="61985" y="220854"/>
                    <a:pt x="60712" y="222834"/>
                  </a:cubicBezTo>
                  <a:cubicBezTo>
                    <a:pt x="48692" y="241806"/>
                    <a:pt x="42235" y="262570"/>
                    <a:pt x="41858" y="285054"/>
                  </a:cubicBezTo>
                  <a:cubicBezTo>
                    <a:pt x="41740" y="291653"/>
                    <a:pt x="45628" y="296107"/>
                    <a:pt x="52251" y="296320"/>
                  </a:cubicBezTo>
                  <a:cubicBezTo>
                    <a:pt x="64624" y="296744"/>
                    <a:pt x="73840" y="302919"/>
                    <a:pt x="79779" y="312700"/>
                  </a:cubicBezTo>
                  <a:cubicBezTo>
                    <a:pt x="86119" y="323117"/>
                    <a:pt x="91280" y="334477"/>
                    <a:pt x="95546" y="345931"/>
                  </a:cubicBezTo>
                  <a:cubicBezTo>
                    <a:pt x="100990" y="360543"/>
                    <a:pt x="104384" y="375815"/>
                    <a:pt x="102664" y="391677"/>
                  </a:cubicBezTo>
                  <a:cubicBezTo>
                    <a:pt x="101980" y="398064"/>
                    <a:pt x="99270" y="403437"/>
                    <a:pt x="92529" y="404733"/>
                  </a:cubicBezTo>
                  <a:cubicBezTo>
                    <a:pt x="85412" y="406100"/>
                    <a:pt x="81664" y="401128"/>
                    <a:pt x="79095" y="395424"/>
                  </a:cubicBezTo>
                  <a:cubicBezTo>
                    <a:pt x="78011" y="393020"/>
                    <a:pt x="77799" y="390192"/>
                    <a:pt x="77210" y="387576"/>
                  </a:cubicBezTo>
                  <a:cubicBezTo>
                    <a:pt x="75890" y="381849"/>
                    <a:pt x="75207" y="375862"/>
                    <a:pt x="72968" y="370536"/>
                  </a:cubicBezTo>
                  <a:cubicBezTo>
                    <a:pt x="71907" y="368014"/>
                    <a:pt x="67735" y="365139"/>
                    <a:pt x="65237" y="365375"/>
                  </a:cubicBezTo>
                  <a:cubicBezTo>
                    <a:pt x="63116" y="365563"/>
                    <a:pt x="60288" y="369782"/>
                    <a:pt x="59722" y="372610"/>
                  </a:cubicBezTo>
                  <a:cubicBezTo>
                    <a:pt x="56753" y="387387"/>
                    <a:pt x="60170" y="401528"/>
                    <a:pt x="65237" y="415339"/>
                  </a:cubicBezTo>
                  <a:cubicBezTo>
                    <a:pt x="72614" y="435396"/>
                    <a:pt x="85624" y="436268"/>
                    <a:pt x="95617" y="420218"/>
                  </a:cubicBezTo>
                  <a:cubicBezTo>
                    <a:pt x="98963" y="414868"/>
                    <a:pt x="103064" y="414467"/>
                    <a:pt x="107047" y="418615"/>
                  </a:cubicBezTo>
                  <a:cubicBezTo>
                    <a:pt x="113364" y="425167"/>
                    <a:pt x="120081" y="431648"/>
                    <a:pt x="124936" y="439237"/>
                  </a:cubicBezTo>
                  <a:cubicBezTo>
                    <a:pt x="136649" y="457550"/>
                    <a:pt x="147160" y="476617"/>
                    <a:pt x="158520" y="495165"/>
                  </a:cubicBezTo>
                  <a:cubicBezTo>
                    <a:pt x="182041" y="533581"/>
                    <a:pt x="210795" y="567331"/>
                    <a:pt x="252558" y="586280"/>
                  </a:cubicBezTo>
                  <a:cubicBezTo>
                    <a:pt x="287533" y="602141"/>
                    <a:pt x="323616" y="615716"/>
                    <a:pt x="359746" y="628867"/>
                  </a:cubicBezTo>
                  <a:cubicBezTo>
                    <a:pt x="379237" y="635962"/>
                    <a:pt x="402263" y="626181"/>
                    <a:pt x="412704" y="609070"/>
                  </a:cubicBezTo>
                  <a:cubicBezTo>
                    <a:pt x="406741" y="606548"/>
                    <a:pt x="408650" y="602612"/>
                    <a:pt x="411384" y="599101"/>
                  </a:cubicBezTo>
                  <a:cubicBezTo>
                    <a:pt x="420175" y="587788"/>
                    <a:pt x="429720" y="577017"/>
                    <a:pt x="437969" y="565327"/>
                  </a:cubicBezTo>
                  <a:cubicBezTo>
                    <a:pt x="445605" y="554510"/>
                    <a:pt x="452228" y="542938"/>
                    <a:pt x="458709" y="531366"/>
                  </a:cubicBezTo>
                  <a:cubicBezTo>
                    <a:pt x="459982" y="529103"/>
                    <a:pt x="458473" y="525309"/>
                    <a:pt x="458261" y="522245"/>
                  </a:cubicBezTo>
                  <a:cubicBezTo>
                    <a:pt x="455315" y="522763"/>
                    <a:pt x="451639" y="522363"/>
                    <a:pt x="449518" y="523965"/>
                  </a:cubicBezTo>
                  <a:cubicBezTo>
                    <a:pt x="440467" y="530824"/>
                    <a:pt x="431299" y="537682"/>
                    <a:pt x="423263" y="545624"/>
                  </a:cubicBezTo>
                  <a:cubicBezTo>
                    <a:pt x="409734" y="559011"/>
                    <a:pt x="396277" y="572846"/>
                    <a:pt x="389159" y="590946"/>
                  </a:cubicBezTo>
                  <a:cubicBezTo>
                    <a:pt x="386873" y="596791"/>
                    <a:pt x="383998" y="598464"/>
                    <a:pt x="378436" y="598417"/>
                  </a:cubicBezTo>
                  <a:cubicBezTo>
                    <a:pt x="340491" y="598111"/>
                    <a:pt x="304502" y="589956"/>
                    <a:pt x="271082" y="571597"/>
                  </a:cubicBezTo>
                  <a:cubicBezTo>
                    <a:pt x="223592" y="545530"/>
                    <a:pt x="187934" y="507373"/>
                    <a:pt x="159982" y="461651"/>
                  </a:cubicBezTo>
                  <a:cubicBezTo>
                    <a:pt x="124818" y="404121"/>
                    <a:pt x="105280" y="341500"/>
                    <a:pt x="101108" y="274213"/>
                  </a:cubicBezTo>
                  <a:cubicBezTo>
                    <a:pt x="99953" y="255452"/>
                    <a:pt x="100802" y="236574"/>
                    <a:pt x="99435" y="217837"/>
                  </a:cubicBezTo>
                  <a:cubicBezTo>
                    <a:pt x="98492" y="204828"/>
                    <a:pt x="98327" y="190145"/>
                    <a:pt x="78412" y="186986"/>
                  </a:cubicBezTo>
                  <a:cubicBezTo>
                    <a:pt x="81829" y="183428"/>
                    <a:pt x="83880" y="180835"/>
                    <a:pt x="86378" y="178785"/>
                  </a:cubicBezTo>
                  <a:cubicBezTo>
                    <a:pt x="91539" y="174542"/>
                    <a:pt x="97243" y="170937"/>
                    <a:pt x="102074" y="166388"/>
                  </a:cubicBezTo>
                  <a:cubicBezTo>
                    <a:pt x="104031" y="164549"/>
                    <a:pt x="105044" y="160944"/>
                    <a:pt x="105138" y="158115"/>
                  </a:cubicBezTo>
                  <a:cubicBezTo>
                    <a:pt x="105280" y="153520"/>
                    <a:pt x="103111" y="148641"/>
                    <a:pt x="104031" y="144304"/>
                  </a:cubicBezTo>
                  <a:cubicBezTo>
                    <a:pt x="108744" y="122150"/>
                    <a:pt x="113293" y="99949"/>
                    <a:pt x="119444" y="78172"/>
                  </a:cubicBezTo>
                  <a:close/>
                  <a:moveTo>
                    <a:pt x="68631" y="277583"/>
                  </a:moveTo>
                  <a:cubicBezTo>
                    <a:pt x="63917" y="263253"/>
                    <a:pt x="64719" y="249678"/>
                    <a:pt x="68230" y="235113"/>
                  </a:cubicBezTo>
                  <a:cubicBezTo>
                    <a:pt x="77116" y="244422"/>
                    <a:pt x="77210" y="267873"/>
                    <a:pt x="68631" y="27758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D4597B40-5B05-4635-9956-1B74506F411E}"/>
                </a:ext>
              </a:extLst>
            </p:cNvPr>
            <p:cNvSpPr/>
            <p:nvPr/>
          </p:nvSpPr>
          <p:spPr>
            <a:xfrm>
              <a:off x="406776" y="3394388"/>
              <a:ext cx="471525" cy="358476"/>
            </a:xfrm>
            <a:custGeom>
              <a:avLst/>
              <a:gdLst>
                <a:gd name="connsiteX0" fmla="*/ 200798 w 471525"/>
                <a:gd name="connsiteY0" fmla="*/ 236672 h 358476"/>
                <a:gd name="connsiteX1" fmla="*/ 187458 w 471525"/>
                <a:gd name="connsiteY1" fmla="*/ 235329 h 358476"/>
                <a:gd name="connsiteX2" fmla="*/ 158234 w 471525"/>
                <a:gd name="connsiteY2" fmla="*/ 213010 h 358476"/>
                <a:gd name="connsiteX3" fmla="*/ 148877 w 471525"/>
                <a:gd name="connsiteY3" fmla="*/ 198138 h 358476"/>
                <a:gd name="connsiteX4" fmla="*/ 141995 w 471525"/>
                <a:gd name="connsiteY4" fmla="*/ 180415 h 358476"/>
                <a:gd name="connsiteX5" fmla="*/ 121067 w 471525"/>
                <a:gd name="connsiteY5" fmla="*/ 147184 h 358476"/>
                <a:gd name="connsiteX6" fmla="*/ 93138 w 471525"/>
                <a:gd name="connsiteY6" fmla="*/ 97667 h 358476"/>
                <a:gd name="connsiteX7" fmla="*/ 74284 w 471525"/>
                <a:gd name="connsiteY7" fmla="*/ 49517 h 358476"/>
                <a:gd name="connsiteX8" fmla="*/ 51281 w 471525"/>
                <a:gd name="connsiteY8" fmla="*/ 3959 h 358476"/>
                <a:gd name="connsiteX9" fmla="*/ 45742 w 471525"/>
                <a:gd name="connsiteY9" fmla="*/ 0 h 358476"/>
                <a:gd name="connsiteX10" fmla="*/ 41830 w 471525"/>
                <a:gd name="connsiteY10" fmla="*/ 6411 h 358476"/>
                <a:gd name="connsiteX11" fmla="*/ 42514 w 471525"/>
                <a:gd name="connsiteY11" fmla="*/ 17417 h 358476"/>
                <a:gd name="connsiteX12" fmla="*/ 70819 w 471525"/>
                <a:gd name="connsiteY12" fmla="*/ 91115 h 358476"/>
                <a:gd name="connsiteX13" fmla="*/ 135349 w 471525"/>
                <a:gd name="connsiteY13" fmla="*/ 201838 h 358476"/>
                <a:gd name="connsiteX14" fmla="*/ 156584 w 471525"/>
                <a:gd name="connsiteY14" fmla="*/ 244898 h 358476"/>
                <a:gd name="connsiteX15" fmla="*/ 152247 w 471525"/>
                <a:gd name="connsiteY15" fmla="*/ 255810 h 358476"/>
                <a:gd name="connsiteX16" fmla="*/ 143716 w 471525"/>
                <a:gd name="connsiteY16" fmla="*/ 252934 h 358476"/>
                <a:gd name="connsiteX17" fmla="*/ 139308 w 471525"/>
                <a:gd name="connsiteY17" fmla="*/ 248009 h 358476"/>
                <a:gd name="connsiteX18" fmla="*/ 98912 w 471525"/>
                <a:gd name="connsiteY18" fmla="*/ 190243 h 358476"/>
                <a:gd name="connsiteX19" fmla="*/ 31154 w 471525"/>
                <a:gd name="connsiteY19" fmla="*/ 63257 h 358476"/>
                <a:gd name="connsiteX20" fmla="*/ 19699 w 471525"/>
                <a:gd name="connsiteY20" fmla="*/ 43625 h 358476"/>
                <a:gd name="connsiteX21" fmla="*/ 3343 w 471525"/>
                <a:gd name="connsiteY21" fmla="*/ 41975 h 358476"/>
                <a:gd name="connsiteX22" fmla="*/ 1811 w 471525"/>
                <a:gd name="connsiteY22" fmla="*/ 53641 h 358476"/>
                <a:gd name="connsiteX23" fmla="*/ 3744 w 471525"/>
                <a:gd name="connsiteY23" fmla="*/ 59227 h 358476"/>
                <a:gd name="connsiteX24" fmla="*/ 54486 w 471525"/>
                <a:gd name="connsiteY24" fmla="*/ 159510 h 358476"/>
                <a:gd name="connsiteX25" fmla="*/ 84041 w 471525"/>
                <a:gd name="connsiteY25" fmla="*/ 203088 h 358476"/>
                <a:gd name="connsiteX26" fmla="*/ 87623 w 471525"/>
                <a:gd name="connsiteY26" fmla="*/ 212397 h 358476"/>
                <a:gd name="connsiteX27" fmla="*/ 93845 w 471525"/>
                <a:gd name="connsiteY27" fmla="*/ 228659 h 358476"/>
                <a:gd name="connsiteX28" fmla="*/ 120289 w 471525"/>
                <a:gd name="connsiteY28" fmla="*/ 255763 h 358476"/>
                <a:gd name="connsiteX29" fmla="*/ 137541 w 471525"/>
                <a:gd name="connsiteY29" fmla="*/ 276078 h 358476"/>
                <a:gd name="connsiteX30" fmla="*/ 133911 w 471525"/>
                <a:gd name="connsiteY30" fmla="*/ 297290 h 358476"/>
                <a:gd name="connsiteX31" fmla="*/ 131932 w 471525"/>
                <a:gd name="connsiteY31" fmla="*/ 313599 h 358476"/>
                <a:gd name="connsiteX32" fmla="*/ 150315 w 471525"/>
                <a:gd name="connsiteY32" fmla="*/ 329625 h 358476"/>
                <a:gd name="connsiteX33" fmla="*/ 161934 w 471525"/>
                <a:gd name="connsiteY33" fmla="*/ 324676 h 358476"/>
                <a:gd name="connsiteX34" fmla="*/ 162994 w 471525"/>
                <a:gd name="connsiteY34" fmla="*/ 275041 h 358476"/>
                <a:gd name="connsiteX35" fmla="*/ 163725 w 471525"/>
                <a:gd name="connsiteY35" fmla="*/ 266557 h 358476"/>
                <a:gd name="connsiteX36" fmla="*/ 173506 w 471525"/>
                <a:gd name="connsiteY36" fmla="*/ 267924 h 358476"/>
                <a:gd name="connsiteX37" fmla="*/ 200421 w 471525"/>
                <a:gd name="connsiteY37" fmla="*/ 286236 h 358476"/>
                <a:gd name="connsiteX38" fmla="*/ 279752 w 471525"/>
                <a:gd name="connsiteY38" fmla="*/ 339501 h 358476"/>
                <a:gd name="connsiteX39" fmla="*/ 333487 w 471525"/>
                <a:gd name="connsiteY39" fmla="*/ 354301 h 358476"/>
                <a:gd name="connsiteX40" fmla="*/ 347275 w 471525"/>
                <a:gd name="connsiteY40" fmla="*/ 349446 h 358476"/>
                <a:gd name="connsiteX41" fmla="*/ 338884 w 471525"/>
                <a:gd name="connsiteY41" fmla="*/ 338086 h 358476"/>
                <a:gd name="connsiteX42" fmla="*/ 326535 w 471525"/>
                <a:gd name="connsiteY42" fmla="*/ 328376 h 358476"/>
                <a:gd name="connsiteX43" fmla="*/ 327312 w 471525"/>
                <a:gd name="connsiteY43" fmla="*/ 325548 h 358476"/>
                <a:gd name="connsiteX44" fmla="*/ 344352 w 471525"/>
                <a:gd name="connsiteY44" fmla="*/ 323898 h 358476"/>
                <a:gd name="connsiteX45" fmla="*/ 382957 w 471525"/>
                <a:gd name="connsiteY45" fmla="*/ 338935 h 358476"/>
                <a:gd name="connsiteX46" fmla="*/ 391960 w 471525"/>
                <a:gd name="connsiteY46" fmla="*/ 345204 h 358476"/>
                <a:gd name="connsiteX47" fmla="*/ 443268 w 471525"/>
                <a:gd name="connsiteY47" fmla="*/ 358284 h 358476"/>
                <a:gd name="connsiteX48" fmla="*/ 465351 w 471525"/>
                <a:gd name="connsiteY48" fmla="*/ 357177 h 358476"/>
                <a:gd name="connsiteX49" fmla="*/ 471503 w 471525"/>
                <a:gd name="connsiteY49" fmla="*/ 352039 h 358476"/>
                <a:gd name="connsiteX50" fmla="*/ 467166 w 471525"/>
                <a:gd name="connsiteY50" fmla="*/ 345133 h 358476"/>
                <a:gd name="connsiteX51" fmla="*/ 452931 w 471525"/>
                <a:gd name="connsiteY51" fmla="*/ 339312 h 358476"/>
                <a:gd name="connsiteX52" fmla="*/ 405771 w 471525"/>
                <a:gd name="connsiteY52" fmla="*/ 334645 h 358476"/>
                <a:gd name="connsiteX53" fmla="*/ 397192 w 471525"/>
                <a:gd name="connsiteY53" fmla="*/ 332854 h 358476"/>
                <a:gd name="connsiteX54" fmla="*/ 397027 w 471525"/>
                <a:gd name="connsiteY54" fmla="*/ 330733 h 358476"/>
                <a:gd name="connsiteX55" fmla="*/ 427030 w 471525"/>
                <a:gd name="connsiteY55" fmla="*/ 315320 h 358476"/>
                <a:gd name="connsiteX56" fmla="*/ 426417 w 471525"/>
                <a:gd name="connsiteY56" fmla="*/ 313081 h 358476"/>
                <a:gd name="connsiteX57" fmla="*/ 418074 w 471525"/>
                <a:gd name="connsiteY57" fmla="*/ 310959 h 358476"/>
                <a:gd name="connsiteX58" fmla="*/ 375179 w 471525"/>
                <a:gd name="connsiteY58" fmla="*/ 307707 h 358476"/>
                <a:gd name="connsiteX59" fmla="*/ 343574 w 471525"/>
                <a:gd name="connsiteY59" fmla="*/ 303889 h 358476"/>
                <a:gd name="connsiteX60" fmla="*/ 330188 w 471525"/>
                <a:gd name="connsiteY60" fmla="*/ 290691 h 358476"/>
                <a:gd name="connsiteX61" fmla="*/ 344729 w 471525"/>
                <a:gd name="connsiteY61" fmla="*/ 280839 h 358476"/>
                <a:gd name="connsiteX62" fmla="*/ 365446 w 471525"/>
                <a:gd name="connsiteY62" fmla="*/ 281405 h 358476"/>
                <a:gd name="connsiteX63" fmla="*/ 376476 w 471525"/>
                <a:gd name="connsiteY63" fmla="*/ 280250 h 358476"/>
                <a:gd name="connsiteX64" fmla="*/ 375203 w 471525"/>
                <a:gd name="connsiteY64" fmla="*/ 276738 h 358476"/>
                <a:gd name="connsiteX65" fmla="*/ 316141 w 471525"/>
                <a:gd name="connsiteY65" fmla="*/ 262645 h 358476"/>
                <a:gd name="connsiteX66" fmla="*/ 310697 w 471525"/>
                <a:gd name="connsiteY66" fmla="*/ 269691 h 358476"/>
                <a:gd name="connsiteX67" fmla="*/ 292337 w 471525"/>
                <a:gd name="connsiteY67" fmla="*/ 281476 h 358476"/>
                <a:gd name="connsiteX68" fmla="*/ 250197 w 471525"/>
                <a:gd name="connsiteY68" fmla="*/ 258803 h 358476"/>
                <a:gd name="connsiteX69" fmla="*/ 215929 w 471525"/>
                <a:gd name="connsiteY69" fmla="*/ 238440 h 358476"/>
                <a:gd name="connsiteX70" fmla="*/ 200798 w 471525"/>
                <a:gd name="connsiteY70" fmla="*/ 236672 h 358476"/>
                <a:gd name="connsiteX71" fmla="*/ 306831 w 471525"/>
                <a:gd name="connsiteY71" fmla="*/ 306717 h 358476"/>
                <a:gd name="connsiteX72" fmla="*/ 309777 w 471525"/>
                <a:gd name="connsiteY72" fmla="*/ 308980 h 358476"/>
                <a:gd name="connsiteX73" fmla="*/ 307374 w 471525"/>
                <a:gd name="connsiteY73" fmla="*/ 334551 h 358476"/>
                <a:gd name="connsiteX74" fmla="*/ 298347 w 471525"/>
                <a:gd name="connsiteY74" fmla="*/ 333279 h 358476"/>
                <a:gd name="connsiteX75" fmla="*/ 289014 w 471525"/>
                <a:gd name="connsiteY75" fmla="*/ 321919 h 358476"/>
                <a:gd name="connsiteX76" fmla="*/ 274496 w 471525"/>
                <a:gd name="connsiteY76" fmla="*/ 315272 h 358476"/>
                <a:gd name="connsiteX77" fmla="*/ 254109 w 471525"/>
                <a:gd name="connsiteY77" fmla="*/ 310158 h 358476"/>
                <a:gd name="connsiteX78" fmla="*/ 213218 w 471525"/>
                <a:gd name="connsiteY78" fmla="*/ 269621 h 358476"/>
                <a:gd name="connsiteX79" fmla="*/ 206030 w 471525"/>
                <a:gd name="connsiteY79" fmla="*/ 258991 h 358476"/>
                <a:gd name="connsiteX80" fmla="*/ 207845 w 471525"/>
                <a:gd name="connsiteY80" fmla="*/ 257389 h 358476"/>
                <a:gd name="connsiteX81" fmla="*/ 306831 w 471525"/>
                <a:gd name="connsiteY81" fmla="*/ 306717 h 35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71525" h="358476">
                  <a:moveTo>
                    <a:pt x="200798" y="236672"/>
                  </a:moveTo>
                  <a:cubicBezTo>
                    <a:pt x="196296" y="236272"/>
                    <a:pt x="190781" y="237497"/>
                    <a:pt x="187458" y="235329"/>
                  </a:cubicBezTo>
                  <a:cubicBezTo>
                    <a:pt x="177206" y="228659"/>
                    <a:pt x="167355" y="221164"/>
                    <a:pt x="158234" y="213010"/>
                  </a:cubicBezTo>
                  <a:cubicBezTo>
                    <a:pt x="154015" y="209239"/>
                    <a:pt x="151399" y="203418"/>
                    <a:pt x="148877" y="198138"/>
                  </a:cubicBezTo>
                  <a:cubicBezTo>
                    <a:pt x="146143" y="192435"/>
                    <a:pt x="145106" y="185836"/>
                    <a:pt x="141995" y="180415"/>
                  </a:cubicBezTo>
                  <a:cubicBezTo>
                    <a:pt x="135467" y="169079"/>
                    <a:pt x="127736" y="158449"/>
                    <a:pt x="121067" y="147184"/>
                  </a:cubicBezTo>
                  <a:cubicBezTo>
                    <a:pt x="111404" y="130875"/>
                    <a:pt x="101316" y="114707"/>
                    <a:pt x="93138" y="97667"/>
                  </a:cubicBezTo>
                  <a:cubicBezTo>
                    <a:pt x="85714" y="82159"/>
                    <a:pt x="81236" y="65284"/>
                    <a:pt x="74284" y="49517"/>
                  </a:cubicBezTo>
                  <a:cubicBezTo>
                    <a:pt x="67425" y="33985"/>
                    <a:pt x="59200" y="19020"/>
                    <a:pt x="51281" y="3959"/>
                  </a:cubicBezTo>
                  <a:cubicBezTo>
                    <a:pt x="50338" y="2168"/>
                    <a:pt x="47628" y="1296"/>
                    <a:pt x="45742" y="0"/>
                  </a:cubicBezTo>
                  <a:cubicBezTo>
                    <a:pt x="44375" y="2121"/>
                    <a:pt x="42136" y="4148"/>
                    <a:pt x="41830" y="6411"/>
                  </a:cubicBezTo>
                  <a:cubicBezTo>
                    <a:pt x="41359" y="9993"/>
                    <a:pt x="41806" y="13835"/>
                    <a:pt x="42514" y="17417"/>
                  </a:cubicBezTo>
                  <a:cubicBezTo>
                    <a:pt x="47604" y="43625"/>
                    <a:pt x="58116" y="68018"/>
                    <a:pt x="70819" y="91115"/>
                  </a:cubicBezTo>
                  <a:cubicBezTo>
                    <a:pt x="91394" y="128541"/>
                    <a:pt x="114114" y="164766"/>
                    <a:pt x="135349" y="201838"/>
                  </a:cubicBezTo>
                  <a:cubicBezTo>
                    <a:pt x="143291" y="215697"/>
                    <a:pt x="149608" y="230497"/>
                    <a:pt x="156584" y="244898"/>
                  </a:cubicBezTo>
                  <a:cubicBezTo>
                    <a:pt x="159035" y="249965"/>
                    <a:pt x="156702" y="254136"/>
                    <a:pt x="152247" y="255810"/>
                  </a:cubicBezTo>
                  <a:cubicBezTo>
                    <a:pt x="150032" y="256635"/>
                    <a:pt x="146355" y="254443"/>
                    <a:pt x="143716" y="252934"/>
                  </a:cubicBezTo>
                  <a:cubicBezTo>
                    <a:pt x="141901" y="251897"/>
                    <a:pt x="140581" y="249800"/>
                    <a:pt x="139308" y="248009"/>
                  </a:cubicBezTo>
                  <a:cubicBezTo>
                    <a:pt x="125780" y="228801"/>
                    <a:pt x="111946" y="209781"/>
                    <a:pt x="98912" y="190243"/>
                  </a:cubicBezTo>
                  <a:cubicBezTo>
                    <a:pt x="72186" y="150153"/>
                    <a:pt x="45625" y="109970"/>
                    <a:pt x="31154" y="63257"/>
                  </a:cubicBezTo>
                  <a:cubicBezTo>
                    <a:pt x="28962" y="56187"/>
                    <a:pt x="24295" y="49611"/>
                    <a:pt x="19699" y="43625"/>
                  </a:cubicBezTo>
                  <a:cubicBezTo>
                    <a:pt x="15410" y="38039"/>
                    <a:pt x="8952" y="39453"/>
                    <a:pt x="3343" y="41975"/>
                  </a:cubicBezTo>
                  <a:cubicBezTo>
                    <a:pt x="-2973" y="44803"/>
                    <a:pt x="1552" y="49682"/>
                    <a:pt x="1811" y="53641"/>
                  </a:cubicBezTo>
                  <a:cubicBezTo>
                    <a:pt x="1929" y="55527"/>
                    <a:pt x="3060" y="57365"/>
                    <a:pt x="3744" y="59227"/>
                  </a:cubicBezTo>
                  <a:cubicBezTo>
                    <a:pt x="16848" y="94579"/>
                    <a:pt x="34430" y="127716"/>
                    <a:pt x="54486" y="159510"/>
                  </a:cubicBezTo>
                  <a:cubicBezTo>
                    <a:pt x="63843" y="174334"/>
                    <a:pt x="74307" y="188475"/>
                    <a:pt x="84041" y="203088"/>
                  </a:cubicBezTo>
                  <a:cubicBezTo>
                    <a:pt x="85903" y="205869"/>
                    <a:pt x="88566" y="210182"/>
                    <a:pt x="87623" y="212397"/>
                  </a:cubicBezTo>
                  <a:cubicBezTo>
                    <a:pt x="84182" y="220410"/>
                    <a:pt x="89791" y="224299"/>
                    <a:pt x="93845" y="228659"/>
                  </a:cubicBezTo>
                  <a:cubicBezTo>
                    <a:pt x="102448" y="237898"/>
                    <a:pt x="111663" y="246547"/>
                    <a:pt x="120289" y="255763"/>
                  </a:cubicBezTo>
                  <a:cubicBezTo>
                    <a:pt x="126369" y="262244"/>
                    <a:pt x="132497" y="268819"/>
                    <a:pt x="137541" y="276078"/>
                  </a:cubicBezTo>
                  <a:cubicBezTo>
                    <a:pt x="144093" y="285459"/>
                    <a:pt x="142867" y="290125"/>
                    <a:pt x="133911" y="297290"/>
                  </a:cubicBezTo>
                  <a:cubicBezTo>
                    <a:pt x="127289" y="302593"/>
                    <a:pt x="126228" y="307448"/>
                    <a:pt x="131932" y="313599"/>
                  </a:cubicBezTo>
                  <a:cubicBezTo>
                    <a:pt x="137423" y="319538"/>
                    <a:pt x="143763" y="324865"/>
                    <a:pt x="150315" y="329625"/>
                  </a:cubicBezTo>
                  <a:cubicBezTo>
                    <a:pt x="156937" y="334433"/>
                    <a:pt x="161415" y="332760"/>
                    <a:pt x="161934" y="324676"/>
                  </a:cubicBezTo>
                  <a:cubicBezTo>
                    <a:pt x="162994" y="308178"/>
                    <a:pt x="162664" y="291586"/>
                    <a:pt x="162994" y="275041"/>
                  </a:cubicBezTo>
                  <a:cubicBezTo>
                    <a:pt x="163042" y="272213"/>
                    <a:pt x="163489" y="269385"/>
                    <a:pt x="163725" y="266557"/>
                  </a:cubicBezTo>
                  <a:cubicBezTo>
                    <a:pt x="167025" y="266958"/>
                    <a:pt x="170937" y="266345"/>
                    <a:pt x="173506" y="267924"/>
                  </a:cubicBezTo>
                  <a:cubicBezTo>
                    <a:pt x="182745" y="273604"/>
                    <a:pt x="191960" y="279496"/>
                    <a:pt x="200421" y="286236"/>
                  </a:cubicBezTo>
                  <a:cubicBezTo>
                    <a:pt x="225403" y="306199"/>
                    <a:pt x="251281" y="324818"/>
                    <a:pt x="279752" y="339501"/>
                  </a:cubicBezTo>
                  <a:cubicBezTo>
                    <a:pt x="296579" y="348174"/>
                    <a:pt x="314326" y="354325"/>
                    <a:pt x="333487" y="354301"/>
                  </a:cubicBezTo>
                  <a:cubicBezTo>
                    <a:pt x="338083" y="354301"/>
                    <a:pt x="342679" y="351167"/>
                    <a:pt x="347275" y="349446"/>
                  </a:cubicBezTo>
                  <a:cubicBezTo>
                    <a:pt x="344517" y="345628"/>
                    <a:pt x="342184" y="341386"/>
                    <a:pt x="338884" y="338086"/>
                  </a:cubicBezTo>
                  <a:cubicBezTo>
                    <a:pt x="335208" y="334410"/>
                    <a:pt x="330706" y="331582"/>
                    <a:pt x="326535" y="328376"/>
                  </a:cubicBezTo>
                  <a:cubicBezTo>
                    <a:pt x="326794" y="327434"/>
                    <a:pt x="327053" y="326491"/>
                    <a:pt x="327312" y="325548"/>
                  </a:cubicBezTo>
                  <a:cubicBezTo>
                    <a:pt x="332992" y="324959"/>
                    <a:pt x="338672" y="323781"/>
                    <a:pt x="344352" y="323898"/>
                  </a:cubicBezTo>
                  <a:cubicBezTo>
                    <a:pt x="358941" y="324181"/>
                    <a:pt x="373742" y="324087"/>
                    <a:pt x="382957" y="338935"/>
                  </a:cubicBezTo>
                  <a:cubicBezTo>
                    <a:pt x="384748" y="341810"/>
                    <a:pt x="388684" y="343625"/>
                    <a:pt x="391960" y="345204"/>
                  </a:cubicBezTo>
                  <a:cubicBezTo>
                    <a:pt x="408151" y="353052"/>
                    <a:pt x="425474" y="356941"/>
                    <a:pt x="443268" y="358284"/>
                  </a:cubicBezTo>
                  <a:cubicBezTo>
                    <a:pt x="450574" y="358827"/>
                    <a:pt x="458069" y="358143"/>
                    <a:pt x="465351" y="357177"/>
                  </a:cubicBezTo>
                  <a:cubicBezTo>
                    <a:pt x="467732" y="356870"/>
                    <a:pt x="471244" y="354066"/>
                    <a:pt x="471503" y="352039"/>
                  </a:cubicBezTo>
                  <a:cubicBezTo>
                    <a:pt x="471786" y="349894"/>
                    <a:pt x="469358" y="346406"/>
                    <a:pt x="467166" y="345133"/>
                  </a:cubicBezTo>
                  <a:cubicBezTo>
                    <a:pt x="462783" y="342541"/>
                    <a:pt x="457880" y="339948"/>
                    <a:pt x="452931" y="339312"/>
                  </a:cubicBezTo>
                  <a:cubicBezTo>
                    <a:pt x="437282" y="337285"/>
                    <a:pt x="421491" y="336225"/>
                    <a:pt x="405771" y="334645"/>
                  </a:cubicBezTo>
                  <a:cubicBezTo>
                    <a:pt x="402872" y="334363"/>
                    <a:pt x="400044" y="333467"/>
                    <a:pt x="397192" y="332854"/>
                  </a:cubicBezTo>
                  <a:cubicBezTo>
                    <a:pt x="397145" y="332147"/>
                    <a:pt x="397098" y="331440"/>
                    <a:pt x="397027" y="330733"/>
                  </a:cubicBezTo>
                  <a:cubicBezTo>
                    <a:pt x="407020" y="325595"/>
                    <a:pt x="417037" y="320457"/>
                    <a:pt x="427030" y="315320"/>
                  </a:cubicBezTo>
                  <a:cubicBezTo>
                    <a:pt x="426817" y="314565"/>
                    <a:pt x="426629" y="313835"/>
                    <a:pt x="426417" y="313081"/>
                  </a:cubicBezTo>
                  <a:cubicBezTo>
                    <a:pt x="423636" y="312350"/>
                    <a:pt x="420878" y="311195"/>
                    <a:pt x="418074" y="310959"/>
                  </a:cubicBezTo>
                  <a:cubicBezTo>
                    <a:pt x="403791" y="309757"/>
                    <a:pt x="389462" y="308980"/>
                    <a:pt x="375179" y="307707"/>
                  </a:cubicBezTo>
                  <a:cubicBezTo>
                    <a:pt x="364621" y="306764"/>
                    <a:pt x="353992" y="305751"/>
                    <a:pt x="343574" y="303889"/>
                  </a:cubicBezTo>
                  <a:cubicBezTo>
                    <a:pt x="333959" y="302169"/>
                    <a:pt x="329976" y="297549"/>
                    <a:pt x="330188" y="290691"/>
                  </a:cubicBezTo>
                  <a:cubicBezTo>
                    <a:pt x="330353" y="285199"/>
                    <a:pt x="335349" y="281381"/>
                    <a:pt x="344729" y="280839"/>
                  </a:cubicBezTo>
                  <a:cubicBezTo>
                    <a:pt x="351611" y="280439"/>
                    <a:pt x="358540" y="281381"/>
                    <a:pt x="365446" y="281405"/>
                  </a:cubicBezTo>
                  <a:cubicBezTo>
                    <a:pt x="368887" y="281428"/>
                    <a:pt x="372328" y="280721"/>
                    <a:pt x="376476" y="280250"/>
                  </a:cubicBezTo>
                  <a:cubicBezTo>
                    <a:pt x="375533" y="277634"/>
                    <a:pt x="375486" y="277092"/>
                    <a:pt x="375203" y="276738"/>
                  </a:cubicBezTo>
                  <a:cubicBezTo>
                    <a:pt x="364857" y="263823"/>
                    <a:pt x="330989" y="255503"/>
                    <a:pt x="316141" y="262645"/>
                  </a:cubicBezTo>
                  <a:cubicBezTo>
                    <a:pt x="313713" y="263823"/>
                    <a:pt x="311286" y="267028"/>
                    <a:pt x="310697" y="269691"/>
                  </a:cubicBezTo>
                  <a:cubicBezTo>
                    <a:pt x="308175" y="281098"/>
                    <a:pt x="303603" y="284280"/>
                    <a:pt x="292337" y="281476"/>
                  </a:cubicBezTo>
                  <a:cubicBezTo>
                    <a:pt x="276334" y="277516"/>
                    <a:pt x="263513" y="267830"/>
                    <a:pt x="250197" y="258803"/>
                  </a:cubicBezTo>
                  <a:cubicBezTo>
                    <a:pt x="239214" y="251355"/>
                    <a:pt x="227736" y="244521"/>
                    <a:pt x="215929" y="238440"/>
                  </a:cubicBezTo>
                  <a:cubicBezTo>
                    <a:pt x="211710" y="236295"/>
                    <a:pt x="205912" y="237144"/>
                    <a:pt x="200798" y="236672"/>
                  </a:cubicBezTo>
                  <a:close/>
                  <a:moveTo>
                    <a:pt x="306831" y="306717"/>
                  </a:moveTo>
                  <a:cubicBezTo>
                    <a:pt x="307868" y="307401"/>
                    <a:pt x="308811" y="308202"/>
                    <a:pt x="309777" y="308980"/>
                  </a:cubicBezTo>
                  <a:cubicBezTo>
                    <a:pt x="320454" y="317488"/>
                    <a:pt x="319676" y="328070"/>
                    <a:pt x="307374" y="334551"/>
                  </a:cubicBezTo>
                  <a:cubicBezTo>
                    <a:pt x="305111" y="335753"/>
                    <a:pt x="300421" y="334975"/>
                    <a:pt x="298347" y="333279"/>
                  </a:cubicBezTo>
                  <a:cubicBezTo>
                    <a:pt x="294623" y="330238"/>
                    <a:pt x="292031" y="325807"/>
                    <a:pt x="289014" y="321919"/>
                  </a:cubicBezTo>
                  <a:cubicBezTo>
                    <a:pt x="285314" y="317134"/>
                    <a:pt x="280529" y="313269"/>
                    <a:pt x="274496" y="315272"/>
                  </a:cubicBezTo>
                  <a:cubicBezTo>
                    <a:pt x="266200" y="318030"/>
                    <a:pt x="259436" y="315107"/>
                    <a:pt x="254109" y="310158"/>
                  </a:cubicBezTo>
                  <a:cubicBezTo>
                    <a:pt x="240039" y="297125"/>
                    <a:pt x="226629" y="283361"/>
                    <a:pt x="213218" y="269621"/>
                  </a:cubicBezTo>
                  <a:cubicBezTo>
                    <a:pt x="210272" y="266604"/>
                    <a:pt x="208387" y="262550"/>
                    <a:pt x="206030" y="258991"/>
                  </a:cubicBezTo>
                  <a:cubicBezTo>
                    <a:pt x="206643" y="258449"/>
                    <a:pt x="207232" y="257907"/>
                    <a:pt x="207845" y="257389"/>
                  </a:cubicBezTo>
                  <a:cubicBezTo>
                    <a:pt x="241241" y="272991"/>
                    <a:pt x="275721" y="286425"/>
                    <a:pt x="306831" y="30671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A54CB32E-F3EC-4EE0-A61E-7049DC09F0B9}"/>
                </a:ext>
              </a:extLst>
            </p:cNvPr>
            <p:cNvSpPr/>
            <p:nvPr/>
          </p:nvSpPr>
          <p:spPr>
            <a:xfrm>
              <a:off x="425960" y="3624014"/>
              <a:ext cx="499682" cy="282108"/>
            </a:xfrm>
            <a:custGeom>
              <a:avLst/>
              <a:gdLst>
                <a:gd name="connsiteX0" fmla="*/ 481968 w 499682"/>
                <a:gd name="connsiteY0" fmla="*/ 218619 h 282108"/>
                <a:gd name="connsiteX1" fmla="*/ 486658 w 499682"/>
                <a:gd name="connsiteY1" fmla="*/ 230168 h 282108"/>
                <a:gd name="connsiteX2" fmla="*/ 477466 w 499682"/>
                <a:gd name="connsiteY2" fmla="*/ 250201 h 282108"/>
                <a:gd name="connsiteX3" fmla="*/ 456561 w 499682"/>
                <a:gd name="connsiteY3" fmla="*/ 248975 h 282108"/>
                <a:gd name="connsiteX4" fmla="*/ 384113 w 499682"/>
                <a:gd name="connsiteY4" fmla="*/ 206128 h 282108"/>
                <a:gd name="connsiteX5" fmla="*/ 273743 w 499682"/>
                <a:gd name="connsiteY5" fmla="*/ 185411 h 282108"/>
                <a:gd name="connsiteX6" fmla="*/ 226441 w 499682"/>
                <a:gd name="connsiteY6" fmla="*/ 169668 h 282108"/>
                <a:gd name="connsiteX7" fmla="*/ 149019 w 499682"/>
                <a:gd name="connsiteY7" fmla="*/ 121494 h 282108"/>
                <a:gd name="connsiteX8" fmla="*/ 40511 w 499682"/>
                <a:gd name="connsiteY8" fmla="*/ 28235 h 282108"/>
                <a:gd name="connsiteX9" fmla="*/ 10909 w 499682"/>
                <a:gd name="connsiteY9" fmla="*/ 1556 h 282108"/>
                <a:gd name="connsiteX10" fmla="*/ 563 w 499682"/>
                <a:gd name="connsiteY10" fmla="*/ 0 h 282108"/>
                <a:gd name="connsiteX11" fmla="*/ 610 w 499682"/>
                <a:gd name="connsiteY11" fmla="*/ 9969 h 282108"/>
                <a:gd name="connsiteX12" fmla="*/ 16448 w 499682"/>
                <a:gd name="connsiteY12" fmla="*/ 38322 h 282108"/>
                <a:gd name="connsiteX13" fmla="*/ 92738 w 499682"/>
                <a:gd name="connsiteY13" fmla="*/ 111549 h 282108"/>
                <a:gd name="connsiteX14" fmla="*/ 110297 w 499682"/>
                <a:gd name="connsiteY14" fmla="*/ 127363 h 282108"/>
                <a:gd name="connsiteX15" fmla="*/ 114162 w 499682"/>
                <a:gd name="connsiteY15" fmla="*/ 140019 h 282108"/>
                <a:gd name="connsiteX16" fmla="*/ 101836 w 499682"/>
                <a:gd name="connsiteY16" fmla="*/ 138463 h 282108"/>
                <a:gd name="connsiteX17" fmla="*/ 62689 w 499682"/>
                <a:gd name="connsiteY17" fmla="*/ 111831 h 282108"/>
                <a:gd name="connsiteX18" fmla="*/ 20030 w 499682"/>
                <a:gd name="connsiteY18" fmla="*/ 79802 h 282108"/>
                <a:gd name="connsiteX19" fmla="*/ 8859 w 499682"/>
                <a:gd name="connsiteY19" fmla="*/ 75772 h 282108"/>
                <a:gd name="connsiteX20" fmla="*/ 7327 w 499682"/>
                <a:gd name="connsiteY20" fmla="*/ 77728 h 282108"/>
                <a:gd name="connsiteX21" fmla="*/ 13738 w 499682"/>
                <a:gd name="connsiteY21" fmla="*/ 88805 h 282108"/>
                <a:gd name="connsiteX22" fmla="*/ 33370 w 499682"/>
                <a:gd name="connsiteY22" fmla="*/ 109027 h 282108"/>
                <a:gd name="connsiteX23" fmla="*/ 144966 w 499682"/>
                <a:gd name="connsiteY23" fmla="*/ 198845 h 282108"/>
                <a:gd name="connsiteX24" fmla="*/ 188590 w 499682"/>
                <a:gd name="connsiteY24" fmla="*/ 215390 h 282108"/>
                <a:gd name="connsiteX25" fmla="*/ 218711 w 499682"/>
                <a:gd name="connsiteY25" fmla="*/ 230568 h 282108"/>
                <a:gd name="connsiteX26" fmla="*/ 237942 w 499682"/>
                <a:gd name="connsiteY26" fmla="*/ 241645 h 282108"/>
                <a:gd name="connsiteX27" fmla="*/ 247346 w 499682"/>
                <a:gd name="connsiteY27" fmla="*/ 238911 h 282108"/>
                <a:gd name="connsiteX28" fmla="*/ 243811 w 499682"/>
                <a:gd name="connsiteY28" fmla="*/ 229979 h 282108"/>
                <a:gd name="connsiteX29" fmla="*/ 211923 w 499682"/>
                <a:gd name="connsiteY29" fmla="*/ 204832 h 282108"/>
                <a:gd name="connsiteX30" fmla="*/ 148147 w 499682"/>
                <a:gd name="connsiteY30" fmla="*/ 167146 h 282108"/>
                <a:gd name="connsiteX31" fmla="*/ 131320 w 499682"/>
                <a:gd name="connsiteY31" fmla="*/ 152722 h 282108"/>
                <a:gd name="connsiteX32" fmla="*/ 130070 w 499682"/>
                <a:gd name="connsiteY32" fmla="*/ 147584 h 282108"/>
                <a:gd name="connsiteX33" fmla="*/ 135185 w 499682"/>
                <a:gd name="connsiteY33" fmla="*/ 145817 h 282108"/>
                <a:gd name="connsiteX34" fmla="*/ 148029 w 499682"/>
                <a:gd name="connsiteY34" fmla="*/ 149069 h 282108"/>
                <a:gd name="connsiteX35" fmla="*/ 247982 w 499682"/>
                <a:gd name="connsiteY35" fmla="*/ 205020 h 282108"/>
                <a:gd name="connsiteX36" fmla="*/ 273672 w 499682"/>
                <a:gd name="connsiteY36" fmla="*/ 233208 h 282108"/>
                <a:gd name="connsiteX37" fmla="*/ 284843 w 499682"/>
                <a:gd name="connsiteY37" fmla="*/ 243696 h 282108"/>
                <a:gd name="connsiteX38" fmla="*/ 328374 w 499682"/>
                <a:gd name="connsiteY38" fmla="*/ 251921 h 282108"/>
                <a:gd name="connsiteX39" fmla="*/ 345084 w 499682"/>
                <a:gd name="connsiteY39" fmla="*/ 234528 h 282108"/>
                <a:gd name="connsiteX40" fmla="*/ 353898 w 499682"/>
                <a:gd name="connsiteY40" fmla="*/ 223969 h 282108"/>
                <a:gd name="connsiteX41" fmla="*/ 396510 w 499682"/>
                <a:gd name="connsiteY41" fmla="*/ 232359 h 282108"/>
                <a:gd name="connsiteX42" fmla="*/ 397004 w 499682"/>
                <a:gd name="connsiteY42" fmla="*/ 234952 h 282108"/>
                <a:gd name="connsiteX43" fmla="*/ 367238 w 499682"/>
                <a:gd name="connsiteY43" fmla="*/ 250318 h 282108"/>
                <a:gd name="connsiteX44" fmla="*/ 367898 w 499682"/>
                <a:gd name="connsiteY44" fmla="*/ 252487 h 282108"/>
                <a:gd name="connsiteX45" fmla="*/ 377914 w 499682"/>
                <a:gd name="connsiteY45" fmla="*/ 252463 h 282108"/>
                <a:gd name="connsiteX46" fmla="*/ 411970 w 499682"/>
                <a:gd name="connsiteY46" fmla="*/ 250601 h 282108"/>
                <a:gd name="connsiteX47" fmla="*/ 453450 w 499682"/>
                <a:gd name="connsiteY47" fmla="*/ 272826 h 282108"/>
                <a:gd name="connsiteX48" fmla="*/ 473059 w 499682"/>
                <a:gd name="connsiteY48" fmla="*/ 279708 h 282108"/>
                <a:gd name="connsiteX49" fmla="*/ 499621 w 499682"/>
                <a:gd name="connsiteY49" fmla="*/ 234645 h 282108"/>
                <a:gd name="connsiteX50" fmla="*/ 481968 w 499682"/>
                <a:gd name="connsiteY50" fmla="*/ 218619 h 282108"/>
                <a:gd name="connsiteX51" fmla="*/ 327879 w 499682"/>
                <a:gd name="connsiteY51" fmla="*/ 234645 h 282108"/>
                <a:gd name="connsiteX52" fmla="*/ 323283 w 499682"/>
                <a:gd name="connsiteY52" fmla="*/ 234033 h 282108"/>
                <a:gd name="connsiteX53" fmla="*/ 286163 w 499682"/>
                <a:gd name="connsiteY53" fmla="*/ 209333 h 282108"/>
                <a:gd name="connsiteX54" fmla="*/ 284442 w 499682"/>
                <a:gd name="connsiteY54" fmla="*/ 203465 h 282108"/>
                <a:gd name="connsiteX55" fmla="*/ 289863 w 499682"/>
                <a:gd name="connsiteY55" fmla="*/ 202310 h 282108"/>
                <a:gd name="connsiteX56" fmla="*/ 329458 w 499682"/>
                <a:gd name="connsiteY56" fmla="*/ 225312 h 282108"/>
                <a:gd name="connsiteX57" fmla="*/ 331202 w 499682"/>
                <a:gd name="connsiteY57" fmla="*/ 232689 h 282108"/>
                <a:gd name="connsiteX58" fmla="*/ 327879 w 499682"/>
                <a:gd name="connsiteY58" fmla="*/ 234645 h 2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9682" h="282108">
                  <a:moveTo>
                    <a:pt x="481968" y="218619"/>
                  </a:moveTo>
                  <a:cubicBezTo>
                    <a:pt x="483618" y="222602"/>
                    <a:pt x="485362" y="226302"/>
                    <a:pt x="486658" y="230168"/>
                  </a:cubicBezTo>
                  <a:cubicBezTo>
                    <a:pt x="488921" y="236932"/>
                    <a:pt x="484843" y="245558"/>
                    <a:pt x="477466" y="250201"/>
                  </a:cubicBezTo>
                  <a:cubicBezTo>
                    <a:pt x="469571" y="255173"/>
                    <a:pt x="461888" y="255221"/>
                    <a:pt x="456561" y="248975"/>
                  </a:cubicBezTo>
                  <a:cubicBezTo>
                    <a:pt x="437259" y="226350"/>
                    <a:pt x="411051" y="215579"/>
                    <a:pt x="384113" y="206128"/>
                  </a:cubicBezTo>
                  <a:cubicBezTo>
                    <a:pt x="348407" y="193613"/>
                    <a:pt x="310839" y="190620"/>
                    <a:pt x="273743" y="185411"/>
                  </a:cubicBezTo>
                  <a:cubicBezTo>
                    <a:pt x="256868" y="183055"/>
                    <a:pt x="240983" y="178907"/>
                    <a:pt x="226441" y="169668"/>
                  </a:cubicBezTo>
                  <a:cubicBezTo>
                    <a:pt x="200775" y="153382"/>
                    <a:pt x="175133" y="137026"/>
                    <a:pt x="149019" y="121494"/>
                  </a:cubicBezTo>
                  <a:cubicBezTo>
                    <a:pt x="107351" y="96724"/>
                    <a:pt x="70325" y="66910"/>
                    <a:pt x="40511" y="28235"/>
                  </a:cubicBezTo>
                  <a:cubicBezTo>
                    <a:pt x="32521" y="17865"/>
                    <a:pt x="21209" y="9969"/>
                    <a:pt x="10909" y="1556"/>
                  </a:cubicBezTo>
                  <a:cubicBezTo>
                    <a:pt x="8576" y="-330"/>
                    <a:pt x="4075" y="448"/>
                    <a:pt x="563" y="0"/>
                  </a:cubicBezTo>
                  <a:cubicBezTo>
                    <a:pt x="516" y="3370"/>
                    <a:pt x="-710" y="7283"/>
                    <a:pt x="610" y="9969"/>
                  </a:cubicBezTo>
                  <a:cubicBezTo>
                    <a:pt x="5371" y="19680"/>
                    <a:pt x="10132" y="29602"/>
                    <a:pt x="16448" y="38322"/>
                  </a:cubicBezTo>
                  <a:cubicBezTo>
                    <a:pt x="37400" y="67311"/>
                    <a:pt x="63914" y="90644"/>
                    <a:pt x="92738" y="111549"/>
                  </a:cubicBezTo>
                  <a:cubicBezTo>
                    <a:pt x="99102" y="116168"/>
                    <a:pt x="105230" y="121400"/>
                    <a:pt x="110297" y="127363"/>
                  </a:cubicBezTo>
                  <a:cubicBezTo>
                    <a:pt x="112913" y="130450"/>
                    <a:pt x="112960" y="135730"/>
                    <a:pt x="114162" y="140019"/>
                  </a:cubicBezTo>
                  <a:cubicBezTo>
                    <a:pt x="110014" y="139571"/>
                    <a:pt x="105017" y="140467"/>
                    <a:pt x="101836" y="138463"/>
                  </a:cubicBezTo>
                  <a:cubicBezTo>
                    <a:pt x="88472" y="130073"/>
                    <a:pt x="75463" y="121094"/>
                    <a:pt x="62689" y="111831"/>
                  </a:cubicBezTo>
                  <a:cubicBezTo>
                    <a:pt x="48289" y="101391"/>
                    <a:pt x="34407" y="90243"/>
                    <a:pt x="20030" y="79802"/>
                  </a:cubicBezTo>
                  <a:cubicBezTo>
                    <a:pt x="16943" y="77563"/>
                    <a:pt x="12630" y="77068"/>
                    <a:pt x="8859" y="75772"/>
                  </a:cubicBezTo>
                  <a:cubicBezTo>
                    <a:pt x="8340" y="76432"/>
                    <a:pt x="7846" y="77068"/>
                    <a:pt x="7327" y="77728"/>
                  </a:cubicBezTo>
                  <a:cubicBezTo>
                    <a:pt x="9425" y="81452"/>
                    <a:pt x="10980" y="85671"/>
                    <a:pt x="13738" y="88805"/>
                  </a:cubicBezTo>
                  <a:cubicBezTo>
                    <a:pt x="19936" y="95876"/>
                    <a:pt x="26134" y="103111"/>
                    <a:pt x="33370" y="109027"/>
                  </a:cubicBezTo>
                  <a:cubicBezTo>
                    <a:pt x="70349" y="139241"/>
                    <a:pt x="107421" y="169362"/>
                    <a:pt x="144966" y="198845"/>
                  </a:cubicBezTo>
                  <a:cubicBezTo>
                    <a:pt x="157480" y="208673"/>
                    <a:pt x="172046" y="214447"/>
                    <a:pt x="188590" y="215390"/>
                  </a:cubicBezTo>
                  <a:cubicBezTo>
                    <a:pt x="200304" y="216050"/>
                    <a:pt x="211145" y="220269"/>
                    <a:pt x="218711" y="230568"/>
                  </a:cubicBezTo>
                  <a:cubicBezTo>
                    <a:pt x="223354" y="236884"/>
                    <a:pt x="229646" y="241598"/>
                    <a:pt x="237942" y="241645"/>
                  </a:cubicBezTo>
                  <a:cubicBezTo>
                    <a:pt x="241077" y="241669"/>
                    <a:pt x="244211" y="239878"/>
                    <a:pt x="247346" y="238911"/>
                  </a:cubicBezTo>
                  <a:cubicBezTo>
                    <a:pt x="246215" y="235871"/>
                    <a:pt x="245979" y="231817"/>
                    <a:pt x="243811" y="229979"/>
                  </a:cubicBezTo>
                  <a:cubicBezTo>
                    <a:pt x="233511" y="221188"/>
                    <a:pt x="223306" y="212020"/>
                    <a:pt x="211923" y="204832"/>
                  </a:cubicBezTo>
                  <a:cubicBezTo>
                    <a:pt x="191065" y="191633"/>
                    <a:pt x="169241" y="179991"/>
                    <a:pt x="148147" y="167146"/>
                  </a:cubicBezTo>
                  <a:cubicBezTo>
                    <a:pt x="141925" y="163351"/>
                    <a:pt x="136717" y="157789"/>
                    <a:pt x="131320" y="152722"/>
                  </a:cubicBezTo>
                  <a:cubicBezTo>
                    <a:pt x="130188" y="151662"/>
                    <a:pt x="129411" y="148692"/>
                    <a:pt x="130070" y="147584"/>
                  </a:cubicBezTo>
                  <a:cubicBezTo>
                    <a:pt x="130825" y="146359"/>
                    <a:pt x="133535" y="145557"/>
                    <a:pt x="135185" y="145817"/>
                  </a:cubicBezTo>
                  <a:cubicBezTo>
                    <a:pt x="139545" y="146524"/>
                    <a:pt x="143929" y="147490"/>
                    <a:pt x="148029" y="149069"/>
                  </a:cubicBezTo>
                  <a:cubicBezTo>
                    <a:pt x="184065" y="162833"/>
                    <a:pt x="216802" y="182583"/>
                    <a:pt x="247982" y="205020"/>
                  </a:cubicBezTo>
                  <a:cubicBezTo>
                    <a:pt x="258447" y="212538"/>
                    <a:pt x="267898" y="221023"/>
                    <a:pt x="273672" y="233208"/>
                  </a:cubicBezTo>
                  <a:cubicBezTo>
                    <a:pt x="275722" y="237521"/>
                    <a:pt x="280530" y="241056"/>
                    <a:pt x="284843" y="243696"/>
                  </a:cubicBezTo>
                  <a:cubicBezTo>
                    <a:pt x="298206" y="251921"/>
                    <a:pt x="313007" y="254113"/>
                    <a:pt x="328374" y="251921"/>
                  </a:cubicBezTo>
                  <a:cubicBezTo>
                    <a:pt x="339168" y="250389"/>
                    <a:pt x="343245" y="245723"/>
                    <a:pt x="345084" y="234528"/>
                  </a:cubicBezTo>
                  <a:cubicBezTo>
                    <a:pt x="345956" y="229296"/>
                    <a:pt x="348147" y="224794"/>
                    <a:pt x="353898" y="223969"/>
                  </a:cubicBezTo>
                  <a:cubicBezTo>
                    <a:pt x="369194" y="221706"/>
                    <a:pt x="382722" y="227669"/>
                    <a:pt x="396510" y="232359"/>
                  </a:cubicBezTo>
                  <a:cubicBezTo>
                    <a:pt x="396674" y="233231"/>
                    <a:pt x="396839" y="234080"/>
                    <a:pt x="397004" y="234952"/>
                  </a:cubicBezTo>
                  <a:cubicBezTo>
                    <a:pt x="387082" y="240066"/>
                    <a:pt x="377160" y="245204"/>
                    <a:pt x="367238" y="250318"/>
                  </a:cubicBezTo>
                  <a:cubicBezTo>
                    <a:pt x="367450" y="251049"/>
                    <a:pt x="367686" y="251780"/>
                    <a:pt x="367898" y="252487"/>
                  </a:cubicBezTo>
                  <a:cubicBezTo>
                    <a:pt x="371244" y="252487"/>
                    <a:pt x="374591" y="252628"/>
                    <a:pt x="377914" y="252463"/>
                  </a:cubicBezTo>
                  <a:cubicBezTo>
                    <a:pt x="389274" y="251874"/>
                    <a:pt x="400610" y="250978"/>
                    <a:pt x="411970" y="250601"/>
                  </a:cubicBezTo>
                  <a:cubicBezTo>
                    <a:pt x="429976" y="249988"/>
                    <a:pt x="445696" y="252958"/>
                    <a:pt x="453450" y="272826"/>
                  </a:cubicBezTo>
                  <a:cubicBezTo>
                    <a:pt x="456986" y="281900"/>
                    <a:pt x="466177" y="284587"/>
                    <a:pt x="473059" y="279708"/>
                  </a:cubicBezTo>
                  <a:cubicBezTo>
                    <a:pt x="488473" y="268796"/>
                    <a:pt x="497877" y="253618"/>
                    <a:pt x="499621" y="234645"/>
                  </a:cubicBezTo>
                  <a:cubicBezTo>
                    <a:pt x="500493" y="225548"/>
                    <a:pt x="492079" y="218430"/>
                    <a:pt x="481968" y="218619"/>
                  </a:cubicBezTo>
                  <a:close/>
                  <a:moveTo>
                    <a:pt x="327879" y="234645"/>
                  </a:moveTo>
                  <a:cubicBezTo>
                    <a:pt x="325711" y="234363"/>
                    <a:pt x="324414" y="234433"/>
                    <a:pt x="323283" y="234033"/>
                  </a:cubicBezTo>
                  <a:cubicBezTo>
                    <a:pt x="308953" y="228730"/>
                    <a:pt x="296274" y="220905"/>
                    <a:pt x="286163" y="209333"/>
                  </a:cubicBezTo>
                  <a:cubicBezTo>
                    <a:pt x="284937" y="207943"/>
                    <a:pt x="284985" y="205444"/>
                    <a:pt x="284442" y="203465"/>
                  </a:cubicBezTo>
                  <a:cubicBezTo>
                    <a:pt x="286257" y="203040"/>
                    <a:pt x="288284" y="201886"/>
                    <a:pt x="289863" y="202310"/>
                  </a:cubicBezTo>
                  <a:cubicBezTo>
                    <a:pt x="305135" y="206364"/>
                    <a:pt x="318946" y="213151"/>
                    <a:pt x="329458" y="225312"/>
                  </a:cubicBezTo>
                  <a:cubicBezTo>
                    <a:pt x="330966" y="227033"/>
                    <a:pt x="331155" y="230191"/>
                    <a:pt x="331202" y="232689"/>
                  </a:cubicBezTo>
                  <a:cubicBezTo>
                    <a:pt x="331225" y="233444"/>
                    <a:pt x="328633" y="234245"/>
                    <a:pt x="327879" y="23464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287FD0C-8911-4D67-A47C-FC4FE90E69AD}"/>
                </a:ext>
              </a:extLst>
            </p:cNvPr>
            <p:cNvSpPr/>
            <p:nvPr/>
          </p:nvSpPr>
          <p:spPr>
            <a:xfrm>
              <a:off x="1023012" y="2543575"/>
              <a:ext cx="418240" cy="362550"/>
            </a:xfrm>
            <a:custGeom>
              <a:avLst/>
              <a:gdLst>
                <a:gd name="connsiteX0" fmla="*/ 272001 w 418240"/>
                <a:gd name="connsiteY0" fmla="*/ 124794 h 362550"/>
                <a:gd name="connsiteX1" fmla="*/ 216757 w 418240"/>
                <a:gd name="connsiteY1" fmla="*/ 93613 h 362550"/>
                <a:gd name="connsiteX2" fmla="*/ 197502 w 418240"/>
                <a:gd name="connsiteY2" fmla="*/ 97101 h 362550"/>
                <a:gd name="connsiteX3" fmla="*/ 175088 w 418240"/>
                <a:gd name="connsiteY3" fmla="*/ 107377 h 362550"/>
                <a:gd name="connsiteX4" fmla="*/ 168819 w 418240"/>
                <a:gd name="connsiteY4" fmla="*/ 105091 h 362550"/>
                <a:gd name="connsiteX5" fmla="*/ 170422 w 418240"/>
                <a:gd name="connsiteY5" fmla="*/ 99364 h 362550"/>
                <a:gd name="connsiteX6" fmla="*/ 169385 w 418240"/>
                <a:gd name="connsiteY6" fmla="*/ 88310 h 362550"/>
                <a:gd name="connsiteX7" fmla="*/ 163187 w 418240"/>
                <a:gd name="connsiteY7" fmla="*/ 83007 h 362550"/>
                <a:gd name="connsiteX8" fmla="*/ 12915 w 418240"/>
                <a:gd name="connsiteY8" fmla="*/ 3064 h 362550"/>
                <a:gd name="connsiteX9" fmla="*/ 1202 w 418240"/>
                <a:gd name="connsiteY9" fmla="*/ 0 h 362550"/>
                <a:gd name="connsiteX10" fmla="*/ 0 w 418240"/>
                <a:gd name="connsiteY10" fmla="*/ 1956 h 362550"/>
                <a:gd name="connsiteX11" fmla="*/ 8084 w 418240"/>
                <a:gd name="connsiteY11" fmla="*/ 9922 h 362550"/>
                <a:gd name="connsiteX12" fmla="*/ 63163 w 418240"/>
                <a:gd name="connsiteY12" fmla="*/ 47608 h 362550"/>
                <a:gd name="connsiteX13" fmla="*/ 214282 w 418240"/>
                <a:gd name="connsiteY13" fmla="*/ 157459 h 362550"/>
                <a:gd name="connsiteX14" fmla="*/ 324888 w 418240"/>
                <a:gd name="connsiteY14" fmla="*/ 258921 h 362550"/>
                <a:gd name="connsiteX15" fmla="*/ 379779 w 418240"/>
                <a:gd name="connsiteY15" fmla="*/ 319656 h 362550"/>
                <a:gd name="connsiteX16" fmla="*/ 415933 w 418240"/>
                <a:gd name="connsiteY16" fmla="*/ 362550 h 362550"/>
                <a:gd name="connsiteX17" fmla="*/ 418171 w 418240"/>
                <a:gd name="connsiteY17" fmla="*/ 361513 h 362550"/>
                <a:gd name="connsiteX18" fmla="*/ 413858 w 418240"/>
                <a:gd name="connsiteY18" fmla="*/ 311101 h 362550"/>
                <a:gd name="connsiteX19" fmla="*/ 409050 w 418240"/>
                <a:gd name="connsiteY19" fmla="*/ 304313 h 362550"/>
                <a:gd name="connsiteX20" fmla="*/ 393802 w 418240"/>
                <a:gd name="connsiteY20" fmla="*/ 296489 h 362550"/>
                <a:gd name="connsiteX21" fmla="*/ 364200 w 418240"/>
                <a:gd name="connsiteY21" fmla="*/ 269456 h 362550"/>
                <a:gd name="connsiteX22" fmla="*/ 282630 w 418240"/>
                <a:gd name="connsiteY22" fmla="*/ 193330 h 362550"/>
                <a:gd name="connsiteX23" fmla="*/ 210370 w 418240"/>
                <a:gd name="connsiteY23" fmla="*/ 117087 h 362550"/>
                <a:gd name="connsiteX24" fmla="*/ 204949 w 418240"/>
                <a:gd name="connsiteY24" fmla="*/ 102758 h 362550"/>
                <a:gd name="connsiteX25" fmla="*/ 219797 w 418240"/>
                <a:gd name="connsiteY25" fmla="*/ 107424 h 362550"/>
                <a:gd name="connsiteX26" fmla="*/ 260170 w 418240"/>
                <a:gd name="connsiteY26" fmla="*/ 137544 h 362550"/>
                <a:gd name="connsiteX27" fmla="*/ 367075 w 418240"/>
                <a:gd name="connsiteY27" fmla="*/ 235329 h 362550"/>
                <a:gd name="connsiteX28" fmla="*/ 395711 w 418240"/>
                <a:gd name="connsiteY28" fmla="*/ 260995 h 362550"/>
                <a:gd name="connsiteX29" fmla="*/ 395664 w 418240"/>
                <a:gd name="connsiteY29" fmla="*/ 246123 h 362550"/>
                <a:gd name="connsiteX30" fmla="*/ 393118 w 418240"/>
                <a:gd name="connsiteY30" fmla="*/ 215956 h 362550"/>
                <a:gd name="connsiteX31" fmla="*/ 381122 w 418240"/>
                <a:gd name="connsiteY31" fmla="*/ 209451 h 362550"/>
                <a:gd name="connsiteX32" fmla="*/ 367264 w 418240"/>
                <a:gd name="connsiteY32" fmla="*/ 205751 h 362550"/>
                <a:gd name="connsiteX33" fmla="*/ 350884 w 418240"/>
                <a:gd name="connsiteY33" fmla="*/ 187745 h 362550"/>
                <a:gd name="connsiteX34" fmla="*/ 272001 w 418240"/>
                <a:gd name="connsiteY34" fmla="*/ 124794 h 3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8240" h="362550">
                  <a:moveTo>
                    <a:pt x="272001" y="124794"/>
                  </a:moveTo>
                  <a:cubicBezTo>
                    <a:pt x="255103" y="112043"/>
                    <a:pt x="237427" y="100047"/>
                    <a:pt x="216757" y="93613"/>
                  </a:cubicBezTo>
                  <a:cubicBezTo>
                    <a:pt x="209569" y="91374"/>
                    <a:pt x="203865" y="92647"/>
                    <a:pt x="197502" y="97101"/>
                  </a:cubicBezTo>
                  <a:cubicBezTo>
                    <a:pt x="190856" y="101744"/>
                    <a:pt x="182772" y="104431"/>
                    <a:pt x="175088" y="107377"/>
                  </a:cubicBezTo>
                  <a:cubicBezTo>
                    <a:pt x="173415" y="108013"/>
                    <a:pt x="170186" y="106599"/>
                    <a:pt x="168819" y="105091"/>
                  </a:cubicBezTo>
                  <a:cubicBezTo>
                    <a:pt x="168089" y="104289"/>
                    <a:pt x="169173" y="100778"/>
                    <a:pt x="170422" y="99364"/>
                  </a:cubicBezTo>
                  <a:cubicBezTo>
                    <a:pt x="174240" y="95074"/>
                    <a:pt x="172402" y="91610"/>
                    <a:pt x="169385" y="88310"/>
                  </a:cubicBezTo>
                  <a:cubicBezTo>
                    <a:pt x="167570" y="86307"/>
                    <a:pt x="165473" y="84469"/>
                    <a:pt x="163187" y="83007"/>
                  </a:cubicBezTo>
                  <a:cubicBezTo>
                    <a:pt x="115343" y="52156"/>
                    <a:pt x="65072" y="25807"/>
                    <a:pt x="12915" y="3064"/>
                  </a:cubicBezTo>
                  <a:cubicBezTo>
                    <a:pt x="9262" y="1461"/>
                    <a:pt x="5114" y="990"/>
                    <a:pt x="1202" y="0"/>
                  </a:cubicBezTo>
                  <a:cubicBezTo>
                    <a:pt x="801" y="660"/>
                    <a:pt x="401" y="1296"/>
                    <a:pt x="0" y="1956"/>
                  </a:cubicBezTo>
                  <a:cubicBezTo>
                    <a:pt x="2687" y="4643"/>
                    <a:pt x="5020" y="7778"/>
                    <a:pt x="8084" y="9922"/>
                  </a:cubicBezTo>
                  <a:cubicBezTo>
                    <a:pt x="26326" y="22649"/>
                    <a:pt x="44332" y="35777"/>
                    <a:pt x="63163" y="47608"/>
                  </a:cubicBezTo>
                  <a:cubicBezTo>
                    <a:pt x="116026" y="80839"/>
                    <a:pt x="167570" y="115885"/>
                    <a:pt x="214282" y="157459"/>
                  </a:cubicBezTo>
                  <a:cubicBezTo>
                    <a:pt x="251662" y="190714"/>
                    <a:pt x="288593" y="224487"/>
                    <a:pt x="324888" y="258921"/>
                  </a:cubicBezTo>
                  <a:cubicBezTo>
                    <a:pt x="344638" y="277634"/>
                    <a:pt x="366698" y="293849"/>
                    <a:pt x="379779" y="319656"/>
                  </a:cubicBezTo>
                  <a:cubicBezTo>
                    <a:pt x="388004" y="335895"/>
                    <a:pt x="403630" y="348386"/>
                    <a:pt x="415933" y="362550"/>
                  </a:cubicBezTo>
                  <a:cubicBezTo>
                    <a:pt x="416687" y="362197"/>
                    <a:pt x="417417" y="361867"/>
                    <a:pt x="418171" y="361513"/>
                  </a:cubicBezTo>
                  <a:cubicBezTo>
                    <a:pt x="418195" y="344591"/>
                    <a:pt x="419067" y="327599"/>
                    <a:pt x="413858" y="311101"/>
                  </a:cubicBezTo>
                  <a:cubicBezTo>
                    <a:pt x="413057" y="308532"/>
                    <a:pt x="411242" y="305680"/>
                    <a:pt x="409050" y="304313"/>
                  </a:cubicBezTo>
                  <a:cubicBezTo>
                    <a:pt x="404195" y="301296"/>
                    <a:pt x="398091" y="300047"/>
                    <a:pt x="393802" y="296489"/>
                  </a:cubicBezTo>
                  <a:cubicBezTo>
                    <a:pt x="383526" y="287980"/>
                    <a:pt x="373839" y="278718"/>
                    <a:pt x="364200" y="269456"/>
                  </a:cubicBezTo>
                  <a:cubicBezTo>
                    <a:pt x="337427" y="243672"/>
                    <a:pt x="314235" y="214636"/>
                    <a:pt x="282630" y="193330"/>
                  </a:cubicBezTo>
                  <a:cubicBezTo>
                    <a:pt x="253500" y="173698"/>
                    <a:pt x="231157" y="145628"/>
                    <a:pt x="210370" y="117087"/>
                  </a:cubicBezTo>
                  <a:cubicBezTo>
                    <a:pt x="207471" y="113104"/>
                    <a:pt x="206694" y="107565"/>
                    <a:pt x="204949" y="102758"/>
                  </a:cubicBezTo>
                  <a:cubicBezTo>
                    <a:pt x="209946" y="104242"/>
                    <a:pt x="215720" y="104619"/>
                    <a:pt x="219797" y="107424"/>
                  </a:cubicBezTo>
                  <a:cubicBezTo>
                    <a:pt x="233632" y="116946"/>
                    <a:pt x="247679" y="126396"/>
                    <a:pt x="260170" y="137544"/>
                  </a:cubicBezTo>
                  <a:cubicBezTo>
                    <a:pt x="296182" y="169715"/>
                    <a:pt x="331464" y="202710"/>
                    <a:pt x="367075" y="235329"/>
                  </a:cubicBezTo>
                  <a:cubicBezTo>
                    <a:pt x="376102" y="243601"/>
                    <a:pt x="385317" y="251685"/>
                    <a:pt x="395711" y="260995"/>
                  </a:cubicBezTo>
                  <a:cubicBezTo>
                    <a:pt x="395711" y="254843"/>
                    <a:pt x="395947" y="250460"/>
                    <a:pt x="395664" y="246123"/>
                  </a:cubicBezTo>
                  <a:cubicBezTo>
                    <a:pt x="395027" y="236036"/>
                    <a:pt x="394910" y="225831"/>
                    <a:pt x="393118" y="215956"/>
                  </a:cubicBezTo>
                  <a:cubicBezTo>
                    <a:pt x="391657" y="207872"/>
                    <a:pt x="388758" y="207047"/>
                    <a:pt x="381122" y="209451"/>
                  </a:cubicBezTo>
                  <a:cubicBezTo>
                    <a:pt x="375772" y="211124"/>
                    <a:pt x="371223" y="210724"/>
                    <a:pt x="367264" y="205751"/>
                  </a:cubicBezTo>
                  <a:cubicBezTo>
                    <a:pt x="362220" y="199411"/>
                    <a:pt x="357106" y="192835"/>
                    <a:pt x="350884" y="187745"/>
                  </a:cubicBezTo>
                  <a:cubicBezTo>
                    <a:pt x="324888" y="166368"/>
                    <a:pt x="298845" y="145015"/>
                    <a:pt x="272001" y="1247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888B0E7-2695-4240-A8A5-2F44E61A65FA}"/>
                </a:ext>
              </a:extLst>
            </p:cNvPr>
            <p:cNvSpPr/>
            <p:nvPr/>
          </p:nvSpPr>
          <p:spPr>
            <a:xfrm>
              <a:off x="700050" y="3045042"/>
              <a:ext cx="117417" cy="253593"/>
            </a:xfrm>
            <a:custGeom>
              <a:avLst/>
              <a:gdLst>
                <a:gd name="connsiteX0" fmla="*/ 2858 w 117417"/>
                <a:gd name="connsiteY0" fmla="*/ 188210 h 253593"/>
                <a:gd name="connsiteX1" fmla="*/ 194 w 117417"/>
                <a:gd name="connsiteY1" fmla="*/ 201785 h 253593"/>
                <a:gd name="connsiteX2" fmla="*/ 5686 w 117417"/>
                <a:gd name="connsiteY2" fmla="*/ 215384 h 253593"/>
                <a:gd name="connsiteX3" fmla="*/ 42641 w 117417"/>
                <a:gd name="connsiteY3" fmla="*/ 252599 h 253593"/>
                <a:gd name="connsiteX4" fmla="*/ 53859 w 117417"/>
                <a:gd name="connsiteY4" fmla="*/ 251562 h 253593"/>
                <a:gd name="connsiteX5" fmla="*/ 55933 w 117417"/>
                <a:gd name="connsiteY5" fmla="*/ 238033 h 253593"/>
                <a:gd name="connsiteX6" fmla="*/ 49688 w 117417"/>
                <a:gd name="connsiteY6" fmla="*/ 230138 h 253593"/>
                <a:gd name="connsiteX7" fmla="*/ 35099 w 117417"/>
                <a:gd name="connsiteY7" fmla="*/ 221512 h 253593"/>
                <a:gd name="connsiteX8" fmla="*/ 18083 w 117417"/>
                <a:gd name="connsiteY8" fmla="*/ 202822 h 253593"/>
                <a:gd name="connsiteX9" fmla="*/ 29419 w 117417"/>
                <a:gd name="connsiteY9" fmla="*/ 187173 h 253593"/>
                <a:gd name="connsiteX10" fmla="*/ 42641 w 117417"/>
                <a:gd name="connsiteY10" fmla="*/ 191203 h 253593"/>
                <a:gd name="connsiteX11" fmla="*/ 75589 w 117417"/>
                <a:gd name="connsiteY11" fmla="*/ 227404 h 253593"/>
                <a:gd name="connsiteX12" fmla="*/ 76626 w 117417"/>
                <a:gd name="connsiteY12" fmla="*/ 242936 h 253593"/>
                <a:gd name="connsiteX13" fmla="*/ 77545 w 117417"/>
                <a:gd name="connsiteY13" fmla="*/ 252033 h 253593"/>
                <a:gd name="connsiteX14" fmla="*/ 87538 w 117417"/>
                <a:gd name="connsiteY14" fmla="*/ 252622 h 253593"/>
                <a:gd name="connsiteX15" fmla="*/ 100430 w 117417"/>
                <a:gd name="connsiteY15" fmla="*/ 238010 h 253593"/>
                <a:gd name="connsiteX16" fmla="*/ 115255 w 117417"/>
                <a:gd name="connsiteY16" fmla="*/ 177982 h 253593"/>
                <a:gd name="connsiteX17" fmla="*/ 113864 w 117417"/>
                <a:gd name="connsiteY17" fmla="*/ 84698 h 253593"/>
                <a:gd name="connsiteX18" fmla="*/ 83791 w 117417"/>
                <a:gd name="connsiteY18" fmla="*/ 9068 h 253593"/>
                <a:gd name="connsiteX19" fmla="*/ 58054 w 117417"/>
                <a:gd name="connsiteY19" fmla="*/ 9209 h 253593"/>
                <a:gd name="connsiteX20" fmla="*/ 42217 w 117417"/>
                <a:gd name="connsiteY20" fmla="*/ 35912 h 253593"/>
                <a:gd name="connsiteX21" fmla="*/ 37008 w 117417"/>
                <a:gd name="connsiteY21" fmla="*/ 88469 h 253593"/>
                <a:gd name="connsiteX22" fmla="*/ 59445 w 117417"/>
                <a:gd name="connsiteY22" fmla="*/ 97802 h 253593"/>
                <a:gd name="connsiteX23" fmla="*/ 69344 w 117417"/>
                <a:gd name="connsiteY23" fmla="*/ 93866 h 253593"/>
                <a:gd name="connsiteX24" fmla="*/ 50159 w 117417"/>
                <a:gd name="connsiteY24" fmla="*/ 114371 h 253593"/>
                <a:gd name="connsiteX25" fmla="*/ 28193 w 117417"/>
                <a:gd name="connsiteY25" fmla="*/ 115856 h 253593"/>
                <a:gd name="connsiteX26" fmla="*/ 14335 w 117417"/>
                <a:gd name="connsiteY26" fmla="*/ 127569 h 253593"/>
                <a:gd name="connsiteX27" fmla="*/ 14241 w 117417"/>
                <a:gd name="connsiteY27" fmla="*/ 157831 h 253593"/>
                <a:gd name="connsiteX28" fmla="*/ 2858 w 117417"/>
                <a:gd name="connsiteY28" fmla="*/ 188210 h 253593"/>
                <a:gd name="connsiteX29" fmla="*/ 28688 w 117417"/>
                <a:gd name="connsiteY29" fmla="*/ 124552 h 253593"/>
                <a:gd name="connsiteX30" fmla="*/ 44455 w 117417"/>
                <a:gd name="connsiteY30" fmla="*/ 135417 h 253593"/>
                <a:gd name="connsiteX31" fmla="*/ 62579 w 117417"/>
                <a:gd name="connsiteY31" fmla="*/ 149393 h 253593"/>
                <a:gd name="connsiteX32" fmla="*/ 79337 w 117417"/>
                <a:gd name="connsiteY32" fmla="*/ 143265 h 253593"/>
                <a:gd name="connsiteX33" fmla="*/ 82118 w 117417"/>
                <a:gd name="connsiteY33" fmla="*/ 89954 h 253593"/>
                <a:gd name="connsiteX34" fmla="*/ 68990 w 117417"/>
                <a:gd name="connsiteY34" fmla="*/ 82530 h 253593"/>
                <a:gd name="connsiteX35" fmla="*/ 56193 w 117417"/>
                <a:gd name="connsiteY35" fmla="*/ 86113 h 253593"/>
                <a:gd name="connsiteX36" fmla="*/ 47873 w 117417"/>
                <a:gd name="connsiteY36" fmla="*/ 78547 h 253593"/>
                <a:gd name="connsiteX37" fmla="*/ 64913 w 117417"/>
                <a:gd name="connsiteY37" fmla="*/ 29973 h 253593"/>
                <a:gd name="connsiteX38" fmla="*/ 80373 w 117417"/>
                <a:gd name="connsiteY38" fmla="*/ 30869 h 253593"/>
                <a:gd name="connsiteX39" fmla="*/ 89518 w 117417"/>
                <a:gd name="connsiteY39" fmla="*/ 65019 h 253593"/>
                <a:gd name="connsiteX40" fmla="*/ 98521 w 117417"/>
                <a:gd name="connsiteY40" fmla="*/ 140319 h 253593"/>
                <a:gd name="connsiteX41" fmla="*/ 95811 w 117417"/>
                <a:gd name="connsiteY41" fmla="*/ 162144 h 253593"/>
                <a:gd name="connsiteX42" fmla="*/ 85936 w 117417"/>
                <a:gd name="connsiteY42" fmla="*/ 171689 h 253593"/>
                <a:gd name="connsiteX43" fmla="*/ 37856 w 117417"/>
                <a:gd name="connsiteY43" fmla="*/ 165184 h 253593"/>
                <a:gd name="connsiteX44" fmla="*/ 20322 w 117417"/>
                <a:gd name="connsiteY44" fmla="*/ 129667 h 253593"/>
                <a:gd name="connsiteX45" fmla="*/ 28688 w 117417"/>
                <a:gd name="connsiteY45" fmla="*/ 124552 h 25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7417" h="253593">
                  <a:moveTo>
                    <a:pt x="2858" y="188210"/>
                  </a:moveTo>
                  <a:cubicBezTo>
                    <a:pt x="76" y="190920"/>
                    <a:pt x="-324" y="197308"/>
                    <a:pt x="194" y="201785"/>
                  </a:cubicBezTo>
                  <a:cubicBezTo>
                    <a:pt x="736" y="206476"/>
                    <a:pt x="3187" y="211213"/>
                    <a:pt x="5686" y="215384"/>
                  </a:cubicBezTo>
                  <a:cubicBezTo>
                    <a:pt x="14924" y="230822"/>
                    <a:pt x="25412" y="245292"/>
                    <a:pt x="42641" y="252599"/>
                  </a:cubicBezTo>
                  <a:cubicBezTo>
                    <a:pt x="45846" y="253966"/>
                    <a:pt x="52492" y="253612"/>
                    <a:pt x="53859" y="251562"/>
                  </a:cubicBezTo>
                  <a:cubicBezTo>
                    <a:pt x="56193" y="248074"/>
                    <a:pt x="56546" y="242488"/>
                    <a:pt x="55933" y="238033"/>
                  </a:cubicBezTo>
                  <a:cubicBezTo>
                    <a:pt x="55533" y="235135"/>
                    <a:pt x="52374" y="232094"/>
                    <a:pt x="49688" y="230138"/>
                  </a:cubicBezTo>
                  <a:cubicBezTo>
                    <a:pt x="45139" y="226815"/>
                    <a:pt x="40072" y="224199"/>
                    <a:pt x="35099" y="221512"/>
                  </a:cubicBezTo>
                  <a:cubicBezTo>
                    <a:pt x="27227" y="217246"/>
                    <a:pt x="20934" y="211613"/>
                    <a:pt x="18083" y="202822"/>
                  </a:cubicBezTo>
                  <a:cubicBezTo>
                    <a:pt x="15066" y="193489"/>
                    <a:pt x="19803" y="186537"/>
                    <a:pt x="29419" y="187173"/>
                  </a:cubicBezTo>
                  <a:cubicBezTo>
                    <a:pt x="33920" y="187456"/>
                    <a:pt x="38776" y="188894"/>
                    <a:pt x="42641" y="191203"/>
                  </a:cubicBezTo>
                  <a:cubicBezTo>
                    <a:pt x="57206" y="199900"/>
                    <a:pt x="68637" y="211920"/>
                    <a:pt x="75589" y="227404"/>
                  </a:cubicBezTo>
                  <a:cubicBezTo>
                    <a:pt x="77592" y="231835"/>
                    <a:pt x="76343" y="237727"/>
                    <a:pt x="76626" y="242936"/>
                  </a:cubicBezTo>
                  <a:cubicBezTo>
                    <a:pt x="76791" y="246094"/>
                    <a:pt x="75943" y="250972"/>
                    <a:pt x="77545" y="252033"/>
                  </a:cubicBezTo>
                  <a:cubicBezTo>
                    <a:pt x="80067" y="253683"/>
                    <a:pt x="85488" y="254248"/>
                    <a:pt x="87538" y="252622"/>
                  </a:cubicBezTo>
                  <a:cubicBezTo>
                    <a:pt x="92558" y="248592"/>
                    <a:pt x="97555" y="243666"/>
                    <a:pt x="100430" y="238010"/>
                  </a:cubicBezTo>
                  <a:cubicBezTo>
                    <a:pt x="109999" y="219273"/>
                    <a:pt x="113157" y="198651"/>
                    <a:pt x="115255" y="177982"/>
                  </a:cubicBezTo>
                  <a:cubicBezTo>
                    <a:pt x="118413" y="146872"/>
                    <a:pt x="118248" y="115738"/>
                    <a:pt x="113864" y="84698"/>
                  </a:cubicBezTo>
                  <a:cubicBezTo>
                    <a:pt x="109975" y="57053"/>
                    <a:pt x="100006" y="31764"/>
                    <a:pt x="83791" y="9068"/>
                  </a:cubicBezTo>
                  <a:cubicBezTo>
                    <a:pt x="75141" y="-3046"/>
                    <a:pt x="66657" y="-3046"/>
                    <a:pt x="58054" y="9209"/>
                  </a:cubicBezTo>
                  <a:cubicBezTo>
                    <a:pt x="52115" y="17670"/>
                    <a:pt x="46577" y="26579"/>
                    <a:pt x="42217" y="35912"/>
                  </a:cubicBezTo>
                  <a:cubicBezTo>
                    <a:pt x="34392" y="52646"/>
                    <a:pt x="31304" y="70322"/>
                    <a:pt x="37008" y="88469"/>
                  </a:cubicBezTo>
                  <a:cubicBezTo>
                    <a:pt x="40685" y="100183"/>
                    <a:pt x="48415" y="103035"/>
                    <a:pt x="59445" y="97802"/>
                  </a:cubicBezTo>
                  <a:cubicBezTo>
                    <a:pt x="62155" y="96506"/>
                    <a:pt x="65031" y="95563"/>
                    <a:pt x="69344" y="93866"/>
                  </a:cubicBezTo>
                  <a:cubicBezTo>
                    <a:pt x="64983" y="106546"/>
                    <a:pt x="60482" y="111943"/>
                    <a:pt x="50159" y="114371"/>
                  </a:cubicBezTo>
                  <a:cubicBezTo>
                    <a:pt x="43112" y="116044"/>
                    <a:pt x="35547" y="115691"/>
                    <a:pt x="28193" y="115856"/>
                  </a:cubicBezTo>
                  <a:cubicBezTo>
                    <a:pt x="19214" y="116044"/>
                    <a:pt x="15042" y="118613"/>
                    <a:pt x="14335" y="127569"/>
                  </a:cubicBezTo>
                  <a:cubicBezTo>
                    <a:pt x="13510" y="137586"/>
                    <a:pt x="14618" y="147744"/>
                    <a:pt x="14241" y="157831"/>
                  </a:cubicBezTo>
                  <a:cubicBezTo>
                    <a:pt x="13817" y="169096"/>
                    <a:pt x="11648" y="179608"/>
                    <a:pt x="2858" y="188210"/>
                  </a:cubicBezTo>
                  <a:close/>
                  <a:moveTo>
                    <a:pt x="28688" y="124552"/>
                  </a:moveTo>
                  <a:cubicBezTo>
                    <a:pt x="34203" y="127711"/>
                    <a:pt x="39341" y="131599"/>
                    <a:pt x="44455" y="135417"/>
                  </a:cubicBezTo>
                  <a:cubicBezTo>
                    <a:pt x="50560" y="139990"/>
                    <a:pt x="56051" y="145552"/>
                    <a:pt x="62579" y="149393"/>
                  </a:cubicBezTo>
                  <a:cubicBezTo>
                    <a:pt x="69862" y="153683"/>
                    <a:pt x="76414" y="151279"/>
                    <a:pt x="79337" y="143265"/>
                  </a:cubicBezTo>
                  <a:cubicBezTo>
                    <a:pt x="85700" y="125896"/>
                    <a:pt x="86030" y="107890"/>
                    <a:pt x="82118" y="89954"/>
                  </a:cubicBezTo>
                  <a:cubicBezTo>
                    <a:pt x="80751" y="83685"/>
                    <a:pt x="75801" y="80668"/>
                    <a:pt x="68990" y="82530"/>
                  </a:cubicBezTo>
                  <a:cubicBezTo>
                    <a:pt x="64724" y="83685"/>
                    <a:pt x="60529" y="85311"/>
                    <a:pt x="56193" y="86113"/>
                  </a:cubicBezTo>
                  <a:cubicBezTo>
                    <a:pt x="49829" y="87267"/>
                    <a:pt x="46883" y="84793"/>
                    <a:pt x="47873" y="78547"/>
                  </a:cubicBezTo>
                  <a:cubicBezTo>
                    <a:pt x="50583" y="61342"/>
                    <a:pt x="55768" y="44868"/>
                    <a:pt x="64913" y="29973"/>
                  </a:cubicBezTo>
                  <a:cubicBezTo>
                    <a:pt x="70333" y="21158"/>
                    <a:pt x="76791" y="21323"/>
                    <a:pt x="80373" y="30869"/>
                  </a:cubicBezTo>
                  <a:cubicBezTo>
                    <a:pt x="84498" y="41851"/>
                    <a:pt x="87845" y="53400"/>
                    <a:pt x="89518" y="65019"/>
                  </a:cubicBezTo>
                  <a:cubicBezTo>
                    <a:pt x="93289" y="90920"/>
                    <a:pt x="95811" y="116987"/>
                    <a:pt x="98521" y="140319"/>
                  </a:cubicBezTo>
                  <a:cubicBezTo>
                    <a:pt x="97531" y="149558"/>
                    <a:pt x="97932" y="156299"/>
                    <a:pt x="95811" y="162144"/>
                  </a:cubicBezTo>
                  <a:cubicBezTo>
                    <a:pt x="94373" y="166127"/>
                    <a:pt x="89801" y="170958"/>
                    <a:pt x="85936" y="171689"/>
                  </a:cubicBezTo>
                  <a:cubicBezTo>
                    <a:pt x="69414" y="174753"/>
                    <a:pt x="52940" y="174376"/>
                    <a:pt x="37856" y="165184"/>
                  </a:cubicBezTo>
                  <a:cubicBezTo>
                    <a:pt x="24493" y="157029"/>
                    <a:pt x="20769" y="144043"/>
                    <a:pt x="20322" y="129667"/>
                  </a:cubicBezTo>
                  <a:cubicBezTo>
                    <a:pt x="20157" y="124269"/>
                    <a:pt x="23645" y="121653"/>
                    <a:pt x="28688" y="12455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6FEC12D8-A869-4B4C-A684-C01E341129C7}"/>
                </a:ext>
              </a:extLst>
            </p:cNvPr>
            <p:cNvSpPr/>
            <p:nvPr/>
          </p:nvSpPr>
          <p:spPr>
            <a:xfrm>
              <a:off x="858634" y="3448973"/>
              <a:ext cx="234682" cy="295687"/>
            </a:xfrm>
            <a:custGeom>
              <a:avLst/>
              <a:gdLst>
                <a:gd name="connsiteX0" fmla="*/ 136921 w 234682"/>
                <a:gd name="connsiteY0" fmla="*/ 122248 h 295687"/>
                <a:gd name="connsiteX1" fmla="*/ 115686 w 234682"/>
                <a:gd name="connsiteY1" fmla="*/ 137497 h 295687"/>
                <a:gd name="connsiteX2" fmla="*/ 104090 w 234682"/>
                <a:gd name="connsiteY2" fmla="*/ 167287 h 295687"/>
                <a:gd name="connsiteX3" fmla="*/ 21060 w 234682"/>
                <a:gd name="connsiteY3" fmla="*/ 211737 h 295687"/>
                <a:gd name="connsiteX4" fmla="*/ 437 w 234682"/>
                <a:gd name="connsiteY4" fmla="*/ 229484 h 295687"/>
                <a:gd name="connsiteX5" fmla="*/ 1215 w 234682"/>
                <a:gd name="connsiteY5" fmla="*/ 250790 h 295687"/>
                <a:gd name="connsiteX6" fmla="*/ 19810 w 234682"/>
                <a:gd name="connsiteY6" fmla="*/ 269385 h 295687"/>
                <a:gd name="connsiteX7" fmla="*/ 34258 w 234682"/>
                <a:gd name="connsiteY7" fmla="*/ 285129 h 295687"/>
                <a:gd name="connsiteX8" fmla="*/ 38217 w 234682"/>
                <a:gd name="connsiteY8" fmla="*/ 295687 h 295687"/>
                <a:gd name="connsiteX9" fmla="*/ 40433 w 234682"/>
                <a:gd name="connsiteY9" fmla="*/ 295169 h 295687"/>
                <a:gd name="connsiteX10" fmla="*/ 41941 w 234682"/>
                <a:gd name="connsiteY10" fmla="*/ 292105 h 295687"/>
                <a:gd name="connsiteX11" fmla="*/ 37628 w 234682"/>
                <a:gd name="connsiteY11" fmla="*/ 248032 h 295687"/>
                <a:gd name="connsiteX12" fmla="*/ 29945 w 234682"/>
                <a:gd name="connsiteY12" fmla="*/ 241787 h 295687"/>
                <a:gd name="connsiteX13" fmla="*/ 25420 w 234682"/>
                <a:gd name="connsiteY13" fmla="*/ 233538 h 295687"/>
                <a:gd name="connsiteX14" fmla="*/ 36049 w 234682"/>
                <a:gd name="connsiteY14" fmla="*/ 219232 h 295687"/>
                <a:gd name="connsiteX15" fmla="*/ 47150 w 234682"/>
                <a:gd name="connsiteY15" fmla="*/ 227928 h 295687"/>
                <a:gd name="connsiteX16" fmla="*/ 48493 w 234682"/>
                <a:gd name="connsiteY16" fmla="*/ 229696 h 295687"/>
                <a:gd name="connsiteX17" fmla="*/ 65910 w 234682"/>
                <a:gd name="connsiteY17" fmla="*/ 233797 h 295687"/>
                <a:gd name="connsiteX18" fmla="*/ 83398 w 234682"/>
                <a:gd name="connsiteY18" fmla="*/ 221447 h 295687"/>
                <a:gd name="connsiteX19" fmla="*/ 115686 w 234682"/>
                <a:gd name="connsiteY19" fmla="*/ 199458 h 295687"/>
                <a:gd name="connsiteX20" fmla="*/ 132608 w 234682"/>
                <a:gd name="connsiteY20" fmla="*/ 196041 h 295687"/>
                <a:gd name="connsiteX21" fmla="*/ 165038 w 234682"/>
                <a:gd name="connsiteY21" fmla="*/ 183432 h 295687"/>
                <a:gd name="connsiteX22" fmla="*/ 179132 w 234682"/>
                <a:gd name="connsiteY22" fmla="*/ 183149 h 295687"/>
                <a:gd name="connsiteX23" fmla="*/ 190185 w 234682"/>
                <a:gd name="connsiteY23" fmla="*/ 181381 h 295687"/>
                <a:gd name="connsiteX24" fmla="*/ 203525 w 234682"/>
                <a:gd name="connsiteY24" fmla="*/ 139948 h 295687"/>
                <a:gd name="connsiteX25" fmla="*/ 234352 w 234682"/>
                <a:gd name="connsiteY25" fmla="*/ 7448 h 295687"/>
                <a:gd name="connsiteX26" fmla="*/ 234682 w 234682"/>
                <a:gd name="connsiteY26" fmla="*/ 1249 h 295687"/>
                <a:gd name="connsiteX27" fmla="*/ 232373 w 234682"/>
                <a:gd name="connsiteY27" fmla="*/ 0 h 295687"/>
                <a:gd name="connsiteX28" fmla="*/ 219009 w 234682"/>
                <a:gd name="connsiteY28" fmla="*/ 17865 h 295687"/>
                <a:gd name="connsiteX29" fmla="*/ 191835 w 234682"/>
                <a:gd name="connsiteY29" fmla="*/ 94980 h 295687"/>
                <a:gd name="connsiteX30" fmla="*/ 188842 w 234682"/>
                <a:gd name="connsiteY30" fmla="*/ 130827 h 295687"/>
                <a:gd name="connsiteX31" fmla="*/ 193343 w 234682"/>
                <a:gd name="connsiteY31" fmla="*/ 144615 h 295687"/>
                <a:gd name="connsiteX32" fmla="*/ 179391 w 234682"/>
                <a:gd name="connsiteY32" fmla="*/ 139170 h 295687"/>
                <a:gd name="connsiteX33" fmla="*/ 136921 w 234682"/>
                <a:gd name="connsiteY33" fmla="*/ 122248 h 295687"/>
                <a:gd name="connsiteX34" fmla="*/ 135248 w 234682"/>
                <a:gd name="connsiteY34" fmla="*/ 182041 h 295687"/>
                <a:gd name="connsiteX35" fmla="*/ 129120 w 234682"/>
                <a:gd name="connsiteY35" fmla="*/ 177021 h 295687"/>
                <a:gd name="connsiteX36" fmla="*/ 147362 w 234682"/>
                <a:gd name="connsiteY36" fmla="*/ 141669 h 295687"/>
                <a:gd name="connsiteX37" fmla="*/ 156011 w 234682"/>
                <a:gd name="connsiteY37" fmla="*/ 140702 h 295687"/>
                <a:gd name="connsiteX38" fmla="*/ 161880 w 234682"/>
                <a:gd name="connsiteY38" fmla="*/ 148433 h 295687"/>
                <a:gd name="connsiteX39" fmla="*/ 135248 w 234682"/>
                <a:gd name="connsiteY39" fmla="*/ 182041 h 29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4682" h="295687">
                  <a:moveTo>
                    <a:pt x="136921" y="122248"/>
                  </a:moveTo>
                  <a:cubicBezTo>
                    <a:pt x="124524" y="118336"/>
                    <a:pt x="116864" y="124346"/>
                    <a:pt x="115686" y="137497"/>
                  </a:cubicBezTo>
                  <a:cubicBezTo>
                    <a:pt x="114673" y="148692"/>
                    <a:pt x="111373" y="158567"/>
                    <a:pt x="104090" y="167287"/>
                  </a:cubicBezTo>
                  <a:cubicBezTo>
                    <a:pt x="82361" y="193307"/>
                    <a:pt x="55563" y="209545"/>
                    <a:pt x="21060" y="211737"/>
                  </a:cubicBezTo>
                  <a:cubicBezTo>
                    <a:pt x="7555" y="212585"/>
                    <a:pt x="2087" y="217111"/>
                    <a:pt x="437" y="229484"/>
                  </a:cubicBezTo>
                  <a:cubicBezTo>
                    <a:pt x="-482" y="236437"/>
                    <a:pt x="178" y="243790"/>
                    <a:pt x="1215" y="250790"/>
                  </a:cubicBezTo>
                  <a:cubicBezTo>
                    <a:pt x="2771" y="261254"/>
                    <a:pt x="8121" y="268042"/>
                    <a:pt x="19810" y="269385"/>
                  </a:cubicBezTo>
                  <a:cubicBezTo>
                    <a:pt x="29803" y="270540"/>
                    <a:pt x="32891" y="275230"/>
                    <a:pt x="34258" y="285129"/>
                  </a:cubicBezTo>
                  <a:cubicBezTo>
                    <a:pt x="34753" y="288758"/>
                    <a:pt x="36850" y="292175"/>
                    <a:pt x="38217" y="295687"/>
                  </a:cubicBezTo>
                  <a:cubicBezTo>
                    <a:pt x="38948" y="295522"/>
                    <a:pt x="39702" y="295334"/>
                    <a:pt x="40433" y="295169"/>
                  </a:cubicBezTo>
                  <a:cubicBezTo>
                    <a:pt x="40951" y="294155"/>
                    <a:pt x="41705" y="293189"/>
                    <a:pt x="41941" y="292105"/>
                  </a:cubicBezTo>
                  <a:cubicBezTo>
                    <a:pt x="45193" y="276950"/>
                    <a:pt x="44557" y="262079"/>
                    <a:pt x="37628" y="248032"/>
                  </a:cubicBezTo>
                  <a:cubicBezTo>
                    <a:pt x="36261" y="245298"/>
                    <a:pt x="32891" y="242588"/>
                    <a:pt x="29945" y="241787"/>
                  </a:cubicBezTo>
                  <a:cubicBezTo>
                    <a:pt x="24807" y="240443"/>
                    <a:pt x="23676" y="236814"/>
                    <a:pt x="25420" y="233538"/>
                  </a:cubicBezTo>
                  <a:cubicBezTo>
                    <a:pt x="28154" y="228353"/>
                    <a:pt x="32419" y="223969"/>
                    <a:pt x="36049" y="219232"/>
                  </a:cubicBezTo>
                  <a:cubicBezTo>
                    <a:pt x="39749" y="222131"/>
                    <a:pt x="43473" y="224982"/>
                    <a:pt x="47150" y="227928"/>
                  </a:cubicBezTo>
                  <a:cubicBezTo>
                    <a:pt x="47715" y="228376"/>
                    <a:pt x="48045" y="229107"/>
                    <a:pt x="48493" y="229696"/>
                  </a:cubicBezTo>
                  <a:cubicBezTo>
                    <a:pt x="53607" y="236224"/>
                    <a:pt x="58533" y="237851"/>
                    <a:pt x="65910" y="233797"/>
                  </a:cubicBezTo>
                  <a:cubicBezTo>
                    <a:pt x="72108" y="230380"/>
                    <a:pt x="77529" y="225525"/>
                    <a:pt x="83398" y="221447"/>
                  </a:cubicBezTo>
                  <a:cubicBezTo>
                    <a:pt x="94074" y="213976"/>
                    <a:pt x="104468" y="206010"/>
                    <a:pt x="115686" y="199458"/>
                  </a:cubicBezTo>
                  <a:cubicBezTo>
                    <a:pt x="120447" y="196653"/>
                    <a:pt x="127399" y="194886"/>
                    <a:pt x="132608" y="196041"/>
                  </a:cubicBezTo>
                  <a:cubicBezTo>
                    <a:pt x="146773" y="199175"/>
                    <a:pt x="157166" y="195923"/>
                    <a:pt x="165038" y="183432"/>
                  </a:cubicBezTo>
                  <a:cubicBezTo>
                    <a:pt x="169398" y="176502"/>
                    <a:pt x="173805" y="176785"/>
                    <a:pt x="179132" y="183149"/>
                  </a:cubicBezTo>
                  <a:cubicBezTo>
                    <a:pt x="184882" y="190031"/>
                    <a:pt x="186839" y="190172"/>
                    <a:pt x="190185" y="181381"/>
                  </a:cubicBezTo>
                  <a:cubicBezTo>
                    <a:pt x="195347" y="167829"/>
                    <a:pt x="200108" y="154018"/>
                    <a:pt x="203525" y="139948"/>
                  </a:cubicBezTo>
                  <a:cubicBezTo>
                    <a:pt x="214201" y="95876"/>
                    <a:pt x="224171" y="51638"/>
                    <a:pt x="234352" y="7448"/>
                  </a:cubicBezTo>
                  <a:cubicBezTo>
                    <a:pt x="234800" y="5468"/>
                    <a:pt x="234588" y="3323"/>
                    <a:pt x="234682" y="1249"/>
                  </a:cubicBezTo>
                  <a:cubicBezTo>
                    <a:pt x="233904" y="825"/>
                    <a:pt x="233150" y="424"/>
                    <a:pt x="232373" y="0"/>
                  </a:cubicBezTo>
                  <a:cubicBezTo>
                    <a:pt x="227871" y="5916"/>
                    <a:pt x="222545" y="11407"/>
                    <a:pt x="219009" y="17865"/>
                  </a:cubicBezTo>
                  <a:cubicBezTo>
                    <a:pt x="205740" y="42022"/>
                    <a:pt x="197044" y="67994"/>
                    <a:pt x="191835" y="94980"/>
                  </a:cubicBezTo>
                  <a:cubicBezTo>
                    <a:pt x="189573" y="106693"/>
                    <a:pt x="189243" y="118831"/>
                    <a:pt x="188842" y="130827"/>
                  </a:cubicBezTo>
                  <a:cubicBezTo>
                    <a:pt x="188724" y="134575"/>
                    <a:pt x="191222" y="138416"/>
                    <a:pt x="193343" y="144615"/>
                  </a:cubicBezTo>
                  <a:cubicBezTo>
                    <a:pt x="187286" y="142258"/>
                    <a:pt x="183303" y="140773"/>
                    <a:pt x="179391" y="139170"/>
                  </a:cubicBezTo>
                  <a:cubicBezTo>
                    <a:pt x="165227" y="133443"/>
                    <a:pt x="151416" y="126797"/>
                    <a:pt x="136921" y="122248"/>
                  </a:cubicBezTo>
                  <a:close/>
                  <a:moveTo>
                    <a:pt x="135248" y="182041"/>
                  </a:moveTo>
                  <a:cubicBezTo>
                    <a:pt x="131170" y="182677"/>
                    <a:pt x="128601" y="181169"/>
                    <a:pt x="129120" y="177021"/>
                  </a:cubicBezTo>
                  <a:cubicBezTo>
                    <a:pt x="130840" y="163045"/>
                    <a:pt x="137251" y="151237"/>
                    <a:pt x="147362" y="141669"/>
                  </a:cubicBezTo>
                  <a:cubicBezTo>
                    <a:pt x="149129" y="139995"/>
                    <a:pt x="154149" y="139406"/>
                    <a:pt x="156011" y="140702"/>
                  </a:cubicBezTo>
                  <a:cubicBezTo>
                    <a:pt x="159099" y="142847"/>
                    <a:pt x="160819" y="146948"/>
                    <a:pt x="161880" y="148433"/>
                  </a:cubicBezTo>
                  <a:cubicBezTo>
                    <a:pt x="161903" y="162079"/>
                    <a:pt x="146207" y="180297"/>
                    <a:pt x="135248" y="18204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FCF6DC25-4FF5-4F72-8E1C-16FC66E196ED}"/>
                </a:ext>
              </a:extLst>
            </p:cNvPr>
            <p:cNvSpPr/>
            <p:nvPr/>
          </p:nvSpPr>
          <p:spPr>
            <a:xfrm>
              <a:off x="719618" y="2154563"/>
              <a:ext cx="409209" cy="90285"/>
            </a:xfrm>
            <a:custGeom>
              <a:avLst/>
              <a:gdLst>
                <a:gd name="connsiteX0" fmla="*/ 20080 w 409209"/>
                <a:gd name="connsiteY0" fmla="*/ 18990 h 90285"/>
                <a:gd name="connsiteX1" fmla="*/ 95098 w 409209"/>
                <a:gd name="connsiteY1" fmla="*/ 18731 h 90285"/>
                <a:gd name="connsiteX2" fmla="*/ 172944 w 409209"/>
                <a:gd name="connsiteY2" fmla="*/ 27687 h 90285"/>
                <a:gd name="connsiteX3" fmla="*/ 197714 w 409209"/>
                <a:gd name="connsiteY3" fmla="*/ 28653 h 90285"/>
                <a:gd name="connsiteX4" fmla="*/ 225737 w 409209"/>
                <a:gd name="connsiteY4" fmla="*/ 26673 h 90285"/>
                <a:gd name="connsiteX5" fmla="*/ 239878 w 409209"/>
                <a:gd name="connsiteY5" fmla="*/ 34993 h 90285"/>
                <a:gd name="connsiteX6" fmla="*/ 250978 w 409209"/>
                <a:gd name="connsiteY6" fmla="*/ 46754 h 90285"/>
                <a:gd name="connsiteX7" fmla="*/ 274028 w 409209"/>
                <a:gd name="connsiteY7" fmla="*/ 51585 h 90285"/>
                <a:gd name="connsiteX8" fmla="*/ 346430 w 409209"/>
                <a:gd name="connsiteY8" fmla="*/ 70722 h 90285"/>
                <a:gd name="connsiteX9" fmla="*/ 375796 w 409209"/>
                <a:gd name="connsiteY9" fmla="*/ 84769 h 90285"/>
                <a:gd name="connsiteX10" fmla="*/ 399340 w 409209"/>
                <a:gd name="connsiteY10" fmla="*/ 90237 h 90285"/>
                <a:gd name="connsiteX11" fmla="*/ 408509 w 409209"/>
                <a:gd name="connsiteY11" fmla="*/ 77981 h 90285"/>
                <a:gd name="connsiteX12" fmla="*/ 399034 w 409209"/>
                <a:gd name="connsiteY12" fmla="*/ 58985 h 90285"/>
                <a:gd name="connsiteX13" fmla="*/ 391021 w 409209"/>
                <a:gd name="connsiteY13" fmla="*/ 54602 h 90285"/>
                <a:gd name="connsiteX14" fmla="*/ 366015 w 409209"/>
                <a:gd name="connsiteY14" fmla="*/ 51703 h 90285"/>
                <a:gd name="connsiteX15" fmla="*/ 301202 w 409209"/>
                <a:gd name="connsiteY15" fmla="*/ 37043 h 90285"/>
                <a:gd name="connsiteX16" fmla="*/ 294815 w 409209"/>
                <a:gd name="connsiteY16" fmla="*/ 17010 h 90285"/>
                <a:gd name="connsiteX17" fmla="*/ 289795 w 409209"/>
                <a:gd name="connsiteY17" fmla="*/ 4001 h 90285"/>
                <a:gd name="connsiteX18" fmla="*/ 244120 w 409209"/>
                <a:gd name="connsiteY18" fmla="*/ 18 h 90285"/>
                <a:gd name="connsiteX19" fmla="*/ 112656 w 409209"/>
                <a:gd name="connsiteY19" fmla="*/ 1597 h 90285"/>
                <a:gd name="connsiteX20" fmla="*/ 18784 w 409209"/>
                <a:gd name="connsiteY20" fmla="*/ 8950 h 90285"/>
                <a:gd name="connsiteX21" fmla="*/ 0 w 409209"/>
                <a:gd name="connsiteY21" fmla="*/ 13357 h 90285"/>
                <a:gd name="connsiteX22" fmla="*/ 189 w 409209"/>
                <a:gd name="connsiteY22" fmla="*/ 16586 h 90285"/>
                <a:gd name="connsiteX23" fmla="*/ 20080 w 409209"/>
                <a:gd name="connsiteY23" fmla="*/ 18990 h 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209" h="90285">
                  <a:moveTo>
                    <a:pt x="20080" y="18990"/>
                  </a:moveTo>
                  <a:cubicBezTo>
                    <a:pt x="45086" y="19108"/>
                    <a:pt x="70116" y="18000"/>
                    <a:pt x="95098" y="18731"/>
                  </a:cubicBezTo>
                  <a:cubicBezTo>
                    <a:pt x="121188" y="19485"/>
                    <a:pt x="147749" y="15502"/>
                    <a:pt x="172944" y="27687"/>
                  </a:cubicBezTo>
                  <a:cubicBezTo>
                    <a:pt x="179779" y="30986"/>
                    <a:pt x="189394" y="28936"/>
                    <a:pt x="197714" y="28653"/>
                  </a:cubicBezTo>
                  <a:cubicBezTo>
                    <a:pt x="207071" y="28347"/>
                    <a:pt x="216404" y="26791"/>
                    <a:pt x="225737" y="26673"/>
                  </a:cubicBezTo>
                  <a:cubicBezTo>
                    <a:pt x="231652" y="26603"/>
                    <a:pt x="238228" y="27899"/>
                    <a:pt x="239878" y="34993"/>
                  </a:cubicBezTo>
                  <a:cubicBezTo>
                    <a:pt x="241362" y="41427"/>
                    <a:pt x="245463" y="45080"/>
                    <a:pt x="250978" y="46754"/>
                  </a:cubicBezTo>
                  <a:cubicBezTo>
                    <a:pt x="258473" y="49016"/>
                    <a:pt x="266274" y="51255"/>
                    <a:pt x="274028" y="51585"/>
                  </a:cubicBezTo>
                  <a:cubicBezTo>
                    <a:pt x="299647" y="52646"/>
                    <a:pt x="323616" y="59292"/>
                    <a:pt x="346430" y="70722"/>
                  </a:cubicBezTo>
                  <a:cubicBezTo>
                    <a:pt x="356140" y="75577"/>
                    <a:pt x="365709" y="80857"/>
                    <a:pt x="375796" y="84769"/>
                  </a:cubicBezTo>
                  <a:cubicBezTo>
                    <a:pt x="383267" y="87668"/>
                    <a:pt x="391374" y="89553"/>
                    <a:pt x="399340" y="90237"/>
                  </a:cubicBezTo>
                  <a:cubicBezTo>
                    <a:pt x="406859" y="90873"/>
                    <a:pt x="410936" y="85240"/>
                    <a:pt x="408509" y="77981"/>
                  </a:cubicBezTo>
                  <a:cubicBezTo>
                    <a:pt x="406293" y="71312"/>
                    <a:pt x="402805" y="64948"/>
                    <a:pt x="399034" y="58985"/>
                  </a:cubicBezTo>
                  <a:cubicBezTo>
                    <a:pt x="397596" y="56699"/>
                    <a:pt x="393920" y="55073"/>
                    <a:pt x="391021" y="54602"/>
                  </a:cubicBezTo>
                  <a:cubicBezTo>
                    <a:pt x="382748" y="53282"/>
                    <a:pt x="374217" y="53376"/>
                    <a:pt x="366015" y="51703"/>
                  </a:cubicBezTo>
                  <a:cubicBezTo>
                    <a:pt x="344309" y="47248"/>
                    <a:pt x="322532" y="42912"/>
                    <a:pt x="301202" y="37043"/>
                  </a:cubicBezTo>
                  <a:cubicBezTo>
                    <a:pt x="288145" y="33461"/>
                    <a:pt x="287179" y="28017"/>
                    <a:pt x="294815" y="17010"/>
                  </a:cubicBezTo>
                  <a:cubicBezTo>
                    <a:pt x="300377" y="8997"/>
                    <a:pt x="299458" y="5344"/>
                    <a:pt x="289795" y="4001"/>
                  </a:cubicBezTo>
                  <a:cubicBezTo>
                    <a:pt x="274664" y="1880"/>
                    <a:pt x="259345" y="65"/>
                    <a:pt x="244120" y="18"/>
                  </a:cubicBezTo>
                  <a:cubicBezTo>
                    <a:pt x="200307" y="-53"/>
                    <a:pt x="156446" y="18"/>
                    <a:pt x="112656" y="1597"/>
                  </a:cubicBezTo>
                  <a:cubicBezTo>
                    <a:pt x="81310" y="2704"/>
                    <a:pt x="50035" y="6145"/>
                    <a:pt x="18784" y="8950"/>
                  </a:cubicBezTo>
                  <a:cubicBezTo>
                    <a:pt x="12444" y="9516"/>
                    <a:pt x="6246" y="11849"/>
                    <a:pt x="0" y="13357"/>
                  </a:cubicBezTo>
                  <a:cubicBezTo>
                    <a:pt x="71" y="14441"/>
                    <a:pt x="118" y="15526"/>
                    <a:pt x="189" y="16586"/>
                  </a:cubicBezTo>
                  <a:cubicBezTo>
                    <a:pt x="6835" y="17411"/>
                    <a:pt x="13457" y="18943"/>
                    <a:pt x="20080" y="1899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9EC8560-6D2F-48DB-A5BB-F9CBD9C154BA}"/>
                </a:ext>
              </a:extLst>
            </p:cNvPr>
            <p:cNvSpPr/>
            <p:nvPr/>
          </p:nvSpPr>
          <p:spPr>
            <a:xfrm>
              <a:off x="288460" y="2544271"/>
              <a:ext cx="355244" cy="424215"/>
            </a:xfrm>
            <a:custGeom>
              <a:avLst/>
              <a:gdLst>
                <a:gd name="connsiteX0" fmla="*/ 64978 w 355244"/>
                <a:gd name="connsiteY0" fmla="*/ 294991 h 424215"/>
                <a:gd name="connsiteX1" fmla="*/ 113151 w 355244"/>
                <a:gd name="connsiteY1" fmla="*/ 204795 h 424215"/>
                <a:gd name="connsiteX2" fmla="*/ 210747 w 355244"/>
                <a:gd name="connsiteY2" fmla="*/ 96004 h 424215"/>
                <a:gd name="connsiteX3" fmla="*/ 305115 w 355244"/>
                <a:gd name="connsiteY3" fmla="*/ 34986 h 424215"/>
                <a:gd name="connsiteX4" fmla="*/ 345039 w 355244"/>
                <a:gd name="connsiteY4" fmla="*/ 10876 h 424215"/>
                <a:gd name="connsiteX5" fmla="*/ 355244 w 355244"/>
                <a:gd name="connsiteY5" fmla="*/ 694 h 424215"/>
                <a:gd name="connsiteX6" fmla="*/ 329932 w 355244"/>
                <a:gd name="connsiteY6" fmla="*/ 6092 h 424215"/>
                <a:gd name="connsiteX7" fmla="*/ 200377 w 355244"/>
                <a:gd name="connsiteY7" fmla="*/ 83937 h 424215"/>
                <a:gd name="connsiteX8" fmla="*/ 62692 w 355244"/>
                <a:gd name="connsiteY8" fmla="*/ 267251 h 424215"/>
                <a:gd name="connsiteX9" fmla="*/ 52345 w 355244"/>
                <a:gd name="connsiteY9" fmla="*/ 283231 h 424215"/>
                <a:gd name="connsiteX10" fmla="*/ 37780 w 355244"/>
                <a:gd name="connsiteY10" fmla="*/ 301826 h 424215"/>
                <a:gd name="connsiteX11" fmla="*/ 6882 w 355244"/>
                <a:gd name="connsiteY11" fmla="*/ 384668 h 424215"/>
                <a:gd name="connsiteX12" fmla="*/ 0 w 355244"/>
                <a:gd name="connsiteY12" fmla="*/ 423697 h 424215"/>
                <a:gd name="connsiteX13" fmla="*/ 2522 w 355244"/>
                <a:gd name="connsiteY13" fmla="*/ 424216 h 424215"/>
                <a:gd name="connsiteX14" fmla="*/ 6882 w 355244"/>
                <a:gd name="connsiteY14" fmla="*/ 415778 h 424215"/>
                <a:gd name="connsiteX15" fmla="*/ 64978 w 355244"/>
                <a:gd name="connsiteY15" fmla="*/ 294991 h 4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244" h="424215">
                  <a:moveTo>
                    <a:pt x="64978" y="294991"/>
                  </a:moveTo>
                  <a:cubicBezTo>
                    <a:pt x="80226" y="264517"/>
                    <a:pt x="96536" y="234562"/>
                    <a:pt x="113151" y="204795"/>
                  </a:cubicBezTo>
                  <a:cubicBezTo>
                    <a:pt x="137474" y="161265"/>
                    <a:pt x="172496" y="127209"/>
                    <a:pt x="210747" y="96004"/>
                  </a:cubicBezTo>
                  <a:cubicBezTo>
                    <a:pt x="239995" y="72153"/>
                    <a:pt x="270705" y="50918"/>
                    <a:pt x="305115" y="34986"/>
                  </a:cubicBezTo>
                  <a:cubicBezTo>
                    <a:pt x="319138" y="28505"/>
                    <a:pt x="331935" y="19266"/>
                    <a:pt x="345039" y="10876"/>
                  </a:cubicBezTo>
                  <a:cubicBezTo>
                    <a:pt x="348480" y="8684"/>
                    <a:pt x="350978" y="5031"/>
                    <a:pt x="355244" y="694"/>
                  </a:cubicBezTo>
                  <a:cubicBezTo>
                    <a:pt x="344144" y="-1710"/>
                    <a:pt x="336955" y="2627"/>
                    <a:pt x="329932" y="6092"/>
                  </a:cubicBezTo>
                  <a:cubicBezTo>
                    <a:pt x="284563" y="28387"/>
                    <a:pt x="242588" y="56292"/>
                    <a:pt x="200377" y="83937"/>
                  </a:cubicBezTo>
                  <a:cubicBezTo>
                    <a:pt x="132171" y="128623"/>
                    <a:pt x="89253" y="191550"/>
                    <a:pt x="62692" y="267251"/>
                  </a:cubicBezTo>
                  <a:cubicBezTo>
                    <a:pt x="60641" y="273073"/>
                    <a:pt x="56116" y="278116"/>
                    <a:pt x="52345" y="283231"/>
                  </a:cubicBezTo>
                  <a:cubicBezTo>
                    <a:pt x="47655" y="289570"/>
                    <a:pt x="41810" y="295133"/>
                    <a:pt x="37780" y="301826"/>
                  </a:cubicBezTo>
                  <a:cubicBezTo>
                    <a:pt x="22272" y="327445"/>
                    <a:pt x="12915" y="355491"/>
                    <a:pt x="6882" y="384668"/>
                  </a:cubicBezTo>
                  <a:cubicBezTo>
                    <a:pt x="4219" y="397607"/>
                    <a:pt x="2263" y="410688"/>
                    <a:pt x="0" y="423697"/>
                  </a:cubicBezTo>
                  <a:cubicBezTo>
                    <a:pt x="848" y="423862"/>
                    <a:pt x="1673" y="424051"/>
                    <a:pt x="2522" y="424216"/>
                  </a:cubicBezTo>
                  <a:cubicBezTo>
                    <a:pt x="3983" y="421411"/>
                    <a:pt x="5515" y="418630"/>
                    <a:pt x="6882" y="415778"/>
                  </a:cubicBezTo>
                  <a:cubicBezTo>
                    <a:pt x="26184" y="375500"/>
                    <a:pt x="44992" y="334939"/>
                    <a:pt x="64978" y="29499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AC267E8-81DC-4855-927C-F61FAED0DF69}"/>
                </a:ext>
              </a:extLst>
            </p:cNvPr>
            <p:cNvSpPr/>
            <p:nvPr/>
          </p:nvSpPr>
          <p:spPr>
            <a:xfrm>
              <a:off x="1133971" y="2516189"/>
              <a:ext cx="242198" cy="173723"/>
            </a:xfrm>
            <a:custGeom>
              <a:avLst/>
              <a:gdLst>
                <a:gd name="connsiteX0" fmla="*/ 186142 w 242198"/>
                <a:gd name="connsiteY0" fmla="*/ 76927 h 173723"/>
                <a:gd name="connsiteX1" fmla="*/ 200778 w 242198"/>
                <a:gd name="connsiteY1" fmla="*/ 89465 h 173723"/>
                <a:gd name="connsiteX2" fmla="*/ 211337 w 242198"/>
                <a:gd name="connsiteY2" fmla="*/ 103441 h 173723"/>
                <a:gd name="connsiteX3" fmla="*/ 203700 w 242198"/>
                <a:gd name="connsiteY3" fmla="*/ 111973 h 173723"/>
                <a:gd name="connsiteX4" fmla="*/ 193896 w 242198"/>
                <a:gd name="connsiteY4" fmla="*/ 108744 h 173723"/>
                <a:gd name="connsiteX5" fmla="*/ 113410 w 242198"/>
                <a:gd name="connsiteY5" fmla="*/ 63139 h 173723"/>
                <a:gd name="connsiteX6" fmla="*/ 20622 w 242198"/>
                <a:gd name="connsiteY6" fmla="*/ 7495 h 173723"/>
                <a:gd name="connsiteX7" fmla="*/ 1791 w 242198"/>
                <a:gd name="connsiteY7" fmla="*/ 0 h 173723"/>
                <a:gd name="connsiteX8" fmla="*/ 0 w 242198"/>
                <a:gd name="connsiteY8" fmla="*/ 2805 h 173723"/>
                <a:gd name="connsiteX9" fmla="*/ 9404 w 242198"/>
                <a:gd name="connsiteY9" fmla="*/ 12750 h 173723"/>
                <a:gd name="connsiteX10" fmla="*/ 49211 w 242198"/>
                <a:gd name="connsiteY10" fmla="*/ 43743 h 173723"/>
                <a:gd name="connsiteX11" fmla="*/ 216710 w 242198"/>
                <a:gd name="connsiteY11" fmla="*/ 161513 h 173723"/>
                <a:gd name="connsiteX12" fmla="*/ 234952 w 242198"/>
                <a:gd name="connsiteY12" fmla="*/ 172849 h 173723"/>
                <a:gd name="connsiteX13" fmla="*/ 241103 w 242198"/>
                <a:gd name="connsiteY13" fmla="*/ 173132 h 173723"/>
                <a:gd name="connsiteX14" fmla="*/ 242022 w 242198"/>
                <a:gd name="connsiteY14" fmla="*/ 167193 h 173723"/>
                <a:gd name="connsiteX15" fmla="*/ 238629 w 242198"/>
                <a:gd name="connsiteY15" fmla="*/ 155126 h 173723"/>
                <a:gd name="connsiteX16" fmla="*/ 218289 w 242198"/>
                <a:gd name="connsiteY16" fmla="*/ 75041 h 173723"/>
                <a:gd name="connsiteX17" fmla="*/ 200377 w 242198"/>
                <a:gd name="connsiteY17" fmla="*/ 62055 h 173723"/>
                <a:gd name="connsiteX18" fmla="*/ 187438 w 242198"/>
                <a:gd name="connsiteY18" fmla="*/ 67382 h 173723"/>
                <a:gd name="connsiteX19" fmla="*/ 186142 w 242198"/>
                <a:gd name="connsiteY19" fmla="*/ 76927 h 1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198" h="173723">
                  <a:moveTo>
                    <a:pt x="186142" y="76927"/>
                  </a:moveTo>
                  <a:cubicBezTo>
                    <a:pt x="190832" y="81310"/>
                    <a:pt x="196324" y="84869"/>
                    <a:pt x="200778" y="89465"/>
                  </a:cubicBezTo>
                  <a:cubicBezTo>
                    <a:pt x="204832" y="93637"/>
                    <a:pt x="208791" y="98280"/>
                    <a:pt x="211337" y="103441"/>
                  </a:cubicBezTo>
                  <a:cubicBezTo>
                    <a:pt x="213976" y="108791"/>
                    <a:pt x="209569" y="113293"/>
                    <a:pt x="203700" y="111973"/>
                  </a:cubicBezTo>
                  <a:cubicBezTo>
                    <a:pt x="200354" y="111219"/>
                    <a:pt x="196842" y="110394"/>
                    <a:pt x="193896" y="108744"/>
                  </a:cubicBezTo>
                  <a:cubicBezTo>
                    <a:pt x="166981" y="93684"/>
                    <a:pt x="139995" y="78765"/>
                    <a:pt x="113410" y="63139"/>
                  </a:cubicBezTo>
                  <a:cubicBezTo>
                    <a:pt x="82300" y="44874"/>
                    <a:pt x="51685" y="25831"/>
                    <a:pt x="20622" y="7495"/>
                  </a:cubicBezTo>
                  <a:cubicBezTo>
                    <a:pt x="14872" y="4101"/>
                    <a:pt x="8084" y="2451"/>
                    <a:pt x="1791" y="0"/>
                  </a:cubicBezTo>
                  <a:cubicBezTo>
                    <a:pt x="1202" y="943"/>
                    <a:pt x="589" y="1862"/>
                    <a:pt x="0" y="2805"/>
                  </a:cubicBezTo>
                  <a:cubicBezTo>
                    <a:pt x="3111" y="6151"/>
                    <a:pt x="5868" y="9922"/>
                    <a:pt x="9404" y="12750"/>
                  </a:cubicBezTo>
                  <a:cubicBezTo>
                    <a:pt x="22508" y="23285"/>
                    <a:pt x="35517" y="34033"/>
                    <a:pt x="49211" y="43743"/>
                  </a:cubicBezTo>
                  <a:cubicBezTo>
                    <a:pt x="104902" y="83196"/>
                    <a:pt x="160830" y="122343"/>
                    <a:pt x="216710" y="161513"/>
                  </a:cubicBezTo>
                  <a:cubicBezTo>
                    <a:pt x="222555" y="165614"/>
                    <a:pt x="228706" y="169361"/>
                    <a:pt x="234952" y="172849"/>
                  </a:cubicBezTo>
                  <a:cubicBezTo>
                    <a:pt x="236649" y="173792"/>
                    <a:pt x="239760" y="174099"/>
                    <a:pt x="241103" y="173132"/>
                  </a:cubicBezTo>
                  <a:cubicBezTo>
                    <a:pt x="242258" y="172307"/>
                    <a:pt x="242376" y="169149"/>
                    <a:pt x="242022" y="167193"/>
                  </a:cubicBezTo>
                  <a:cubicBezTo>
                    <a:pt x="241245" y="163092"/>
                    <a:pt x="240160" y="158991"/>
                    <a:pt x="238629" y="155126"/>
                  </a:cubicBezTo>
                  <a:cubicBezTo>
                    <a:pt x="228494" y="129272"/>
                    <a:pt x="221306" y="102710"/>
                    <a:pt x="218289" y="75041"/>
                  </a:cubicBezTo>
                  <a:cubicBezTo>
                    <a:pt x="216993" y="63257"/>
                    <a:pt x="211784" y="59510"/>
                    <a:pt x="200377" y="62055"/>
                  </a:cubicBezTo>
                  <a:cubicBezTo>
                    <a:pt x="195899" y="63045"/>
                    <a:pt x="191610" y="65308"/>
                    <a:pt x="187438" y="67382"/>
                  </a:cubicBezTo>
                  <a:cubicBezTo>
                    <a:pt x="182630" y="69786"/>
                    <a:pt x="182489" y="73509"/>
                    <a:pt x="186142" y="7692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028AD1C-7DA5-4F14-95DD-D3269437EFB0}"/>
                </a:ext>
              </a:extLst>
            </p:cNvPr>
            <p:cNvSpPr/>
            <p:nvPr/>
          </p:nvSpPr>
          <p:spPr>
            <a:xfrm>
              <a:off x="434135" y="2112369"/>
              <a:ext cx="278034" cy="117825"/>
            </a:xfrm>
            <a:custGeom>
              <a:avLst/>
              <a:gdLst>
                <a:gd name="connsiteX0" fmla="*/ 19397 w 278034"/>
                <a:gd name="connsiteY0" fmla="*/ 115391 h 117825"/>
                <a:gd name="connsiteX1" fmla="*/ 212421 w 278034"/>
                <a:gd name="connsiteY1" fmla="*/ 51474 h 117825"/>
                <a:gd name="connsiteX2" fmla="*/ 270116 w 278034"/>
                <a:gd name="connsiteY2" fmla="*/ 28684 h 117825"/>
                <a:gd name="connsiteX3" fmla="*/ 273180 w 278034"/>
                <a:gd name="connsiteY3" fmla="*/ 11479 h 117825"/>
                <a:gd name="connsiteX4" fmla="*/ 265779 w 278034"/>
                <a:gd name="connsiteY4" fmla="*/ 4244 h 117825"/>
                <a:gd name="connsiteX5" fmla="*/ 246288 w 278034"/>
                <a:gd name="connsiteY5" fmla="*/ 6506 h 117825"/>
                <a:gd name="connsiteX6" fmla="*/ 230521 w 278034"/>
                <a:gd name="connsiteY6" fmla="*/ 19351 h 117825"/>
                <a:gd name="connsiteX7" fmla="*/ 169361 w 278034"/>
                <a:gd name="connsiteY7" fmla="*/ 41269 h 117825"/>
                <a:gd name="connsiteX8" fmla="*/ 81664 w 278034"/>
                <a:gd name="connsiteY8" fmla="*/ 58309 h 117825"/>
                <a:gd name="connsiteX9" fmla="*/ 56022 w 278034"/>
                <a:gd name="connsiteY9" fmla="*/ 56471 h 117825"/>
                <a:gd name="connsiteX10" fmla="*/ 56941 w 278034"/>
                <a:gd name="connsiteY10" fmla="*/ 60030 h 117825"/>
                <a:gd name="connsiteX11" fmla="*/ 48951 w 278034"/>
                <a:gd name="connsiteY11" fmla="*/ 85790 h 117825"/>
                <a:gd name="connsiteX12" fmla="*/ 25689 w 278034"/>
                <a:gd name="connsiteY12" fmla="*/ 97079 h 117825"/>
                <a:gd name="connsiteX13" fmla="*/ 2310 w 278034"/>
                <a:gd name="connsiteY13" fmla="*/ 111173 h 117825"/>
                <a:gd name="connsiteX14" fmla="*/ 0 w 278034"/>
                <a:gd name="connsiteY14" fmla="*/ 115509 h 117825"/>
                <a:gd name="connsiteX15" fmla="*/ 4879 w 278034"/>
                <a:gd name="connsiteY15" fmla="*/ 117819 h 117825"/>
                <a:gd name="connsiteX16" fmla="*/ 19397 w 278034"/>
                <a:gd name="connsiteY16" fmla="*/ 115391 h 1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8034" h="117825">
                  <a:moveTo>
                    <a:pt x="19397" y="115391"/>
                  </a:moveTo>
                  <a:cubicBezTo>
                    <a:pt x="83785" y="94251"/>
                    <a:pt x="148197" y="73157"/>
                    <a:pt x="212421" y="51474"/>
                  </a:cubicBezTo>
                  <a:cubicBezTo>
                    <a:pt x="232006" y="44875"/>
                    <a:pt x="251238" y="37051"/>
                    <a:pt x="270116" y="28684"/>
                  </a:cubicBezTo>
                  <a:cubicBezTo>
                    <a:pt x="279991" y="24300"/>
                    <a:pt x="280179" y="19516"/>
                    <a:pt x="273180" y="11479"/>
                  </a:cubicBezTo>
                  <a:cubicBezTo>
                    <a:pt x="270917" y="8887"/>
                    <a:pt x="268466" y="6388"/>
                    <a:pt x="265779" y="4244"/>
                  </a:cubicBezTo>
                  <a:cubicBezTo>
                    <a:pt x="257719" y="-2214"/>
                    <a:pt x="253217" y="-1177"/>
                    <a:pt x="246288" y="6506"/>
                  </a:cubicBezTo>
                  <a:cubicBezTo>
                    <a:pt x="241763" y="11526"/>
                    <a:pt x="236555" y="16923"/>
                    <a:pt x="230521" y="19351"/>
                  </a:cubicBezTo>
                  <a:cubicBezTo>
                    <a:pt x="210417" y="27411"/>
                    <a:pt x="190078" y="35071"/>
                    <a:pt x="169361" y="41269"/>
                  </a:cubicBezTo>
                  <a:cubicBezTo>
                    <a:pt x="140750" y="49825"/>
                    <a:pt x="111643" y="56777"/>
                    <a:pt x="81664" y="58309"/>
                  </a:cubicBezTo>
                  <a:cubicBezTo>
                    <a:pt x="73297" y="58733"/>
                    <a:pt x="64836" y="57154"/>
                    <a:pt x="56022" y="56471"/>
                  </a:cubicBezTo>
                  <a:cubicBezTo>
                    <a:pt x="56257" y="57390"/>
                    <a:pt x="56422" y="58781"/>
                    <a:pt x="56941" y="60030"/>
                  </a:cubicBezTo>
                  <a:cubicBezTo>
                    <a:pt x="62385" y="72945"/>
                    <a:pt x="61065" y="78436"/>
                    <a:pt x="48951" y="85790"/>
                  </a:cubicBezTo>
                  <a:cubicBezTo>
                    <a:pt x="41622" y="90244"/>
                    <a:pt x="33278" y="92978"/>
                    <a:pt x="25689" y="97079"/>
                  </a:cubicBezTo>
                  <a:cubicBezTo>
                    <a:pt x="17676" y="101392"/>
                    <a:pt x="9993" y="106271"/>
                    <a:pt x="2310" y="111173"/>
                  </a:cubicBezTo>
                  <a:cubicBezTo>
                    <a:pt x="1108" y="111950"/>
                    <a:pt x="754" y="114048"/>
                    <a:pt x="0" y="115509"/>
                  </a:cubicBezTo>
                  <a:cubicBezTo>
                    <a:pt x="1626" y="116334"/>
                    <a:pt x="3323" y="117937"/>
                    <a:pt x="4879" y="117819"/>
                  </a:cubicBezTo>
                  <a:cubicBezTo>
                    <a:pt x="9781" y="117371"/>
                    <a:pt x="14777" y="116900"/>
                    <a:pt x="19397" y="11539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FA3895F-5481-4C50-A7BC-88CB4BB6EA9E}"/>
                </a:ext>
              </a:extLst>
            </p:cNvPr>
            <p:cNvSpPr/>
            <p:nvPr/>
          </p:nvSpPr>
          <p:spPr>
            <a:xfrm>
              <a:off x="1170871" y="3380907"/>
              <a:ext cx="64372" cy="255206"/>
            </a:xfrm>
            <a:custGeom>
              <a:avLst/>
              <a:gdLst>
                <a:gd name="connsiteX0" fmla="*/ 38730 w 64372"/>
                <a:gd name="connsiteY0" fmla="*/ 250413 h 255206"/>
                <a:gd name="connsiteX1" fmla="*/ 45753 w 64372"/>
                <a:gd name="connsiteY1" fmla="*/ 228942 h 255206"/>
                <a:gd name="connsiteX2" fmla="*/ 51221 w 64372"/>
                <a:gd name="connsiteY2" fmla="*/ 180344 h 255206"/>
                <a:gd name="connsiteX3" fmla="*/ 64372 w 64372"/>
                <a:gd name="connsiteY3" fmla="*/ 55008 h 255206"/>
                <a:gd name="connsiteX4" fmla="*/ 60601 w 64372"/>
                <a:gd name="connsiteY4" fmla="*/ 8485 h 255206"/>
                <a:gd name="connsiteX5" fmla="*/ 56076 w 64372"/>
                <a:gd name="connsiteY5" fmla="*/ 0 h 255206"/>
                <a:gd name="connsiteX6" fmla="*/ 48888 w 64372"/>
                <a:gd name="connsiteY6" fmla="*/ 7542 h 255206"/>
                <a:gd name="connsiteX7" fmla="*/ 47521 w 64372"/>
                <a:gd name="connsiteY7" fmla="*/ 11713 h 255206"/>
                <a:gd name="connsiteX8" fmla="*/ 44410 w 64372"/>
                <a:gd name="connsiteY8" fmla="*/ 34386 h 255206"/>
                <a:gd name="connsiteX9" fmla="*/ 28690 w 64372"/>
                <a:gd name="connsiteY9" fmla="*/ 53029 h 255206"/>
                <a:gd name="connsiteX10" fmla="*/ 14738 w 64372"/>
                <a:gd name="connsiteY10" fmla="*/ 63799 h 255206"/>
                <a:gd name="connsiteX11" fmla="*/ 1374 w 64372"/>
                <a:gd name="connsiteY11" fmla="*/ 144332 h 255206"/>
                <a:gd name="connsiteX12" fmla="*/ 9529 w 64372"/>
                <a:gd name="connsiteY12" fmla="*/ 155645 h 255206"/>
                <a:gd name="connsiteX13" fmla="*/ 15987 w 64372"/>
                <a:gd name="connsiteY13" fmla="*/ 144709 h 255206"/>
                <a:gd name="connsiteX14" fmla="*/ 19451 w 64372"/>
                <a:gd name="connsiteY14" fmla="*/ 109333 h 255206"/>
                <a:gd name="connsiteX15" fmla="*/ 28549 w 64372"/>
                <a:gd name="connsiteY15" fmla="*/ 78364 h 255206"/>
                <a:gd name="connsiteX16" fmla="*/ 35525 w 64372"/>
                <a:gd name="connsiteY16" fmla="*/ 72661 h 255206"/>
                <a:gd name="connsiteX17" fmla="*/ 39720 w 64372"/>
                <a:gd name="connsiteY17" fmla="*/ 80815 h 255206"/>
                <a:gd name="connsiteX18" fmla="*/ 41370 w 64372"/>
                <a:gd name="connsiteY18" fmla="*/ 102993 h 255206"/>
                <a:gd name="connsiteX19" fmla="*/ 25673 w 64372"/>
                <a:gd name="connsiteY19" fmla="*/ 222508 h 255206"/>
                <a:gd name="connsiteX20" fmla="*/ 22562 w 64372"/>
                <a:gd name="connsiteY20" fmla="*/ 245793 h 255206"/>
                <a:gd name="connsiteX21" fmla="*/ 29279 w 64372"/>
                <a:gd name="connsiteY21" fmla="*/ 255032 h 255206"/>
                <a:gd name="connsiteX22" fmla="*/ 38730 w 64372"/>
                <a:gd name="connsiteY22" fmla="*/ 250413 h 2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372" h="255206">
                  <a:moveTo>
                    <a:pt x="38730" y="250413"/>
                  </a:moveTo>
                  <a:cubicBezTo>
                    <a:pt x="42030" y="243696"/>
                    <a:pt x="44693" y="236319"/>
                    <a:pt x="45753" y="228942"/>
                  </a:cubicBezTo>
                  <a:cubicBezTo>
                    <a:pt x="48110" y="212821"/>
                    <a:pt x="48110" y="196300"/>
                    <a:pt x="51221" y="180344"/>
                  </a:cubicBezTo>
                  <a:cubicBezTo>
                    <a:pt x="59282" y="138935"/>
                    <a:pt x="62605" y="97148"/>
                    <a:pt x="64372" y="55008"/>
                  </a:cubicBezTo>
                  <a:cubicBezTo>
                    <a:pt x="63170" y="39500"/>
                    <a:pt x="62181" y="23945"/>
                    <a:pt x="60601" y="8485"/>
                  </a:cubicBezTo>
                  <a:cubicBezTo>
                    <a:pt x="60295" y="5538"/>
                    <a:pt x="57655" y="2828"/>
                    <a:pt x="56076" y="0"/>
                  </a:cubicBezTo>
                  <a:cubicBezTo>
                    <a:pt x="53649" y="2498"/>
                    <a:pt x="51103" y="4879"/>
                    <a:pt x="48888" y="7542"/>
                  </a:cubicBezTo>
                  <a:cubicBezTo>
                    <a:pt x="48016" y="8602"/>
                    <a:pt x="47710" y="10276"/>
                    <a:pt x="47521" y="11713"/>
                  </a:cubicBezTo>
                  <a:cubicBezTo>
                    <a:pt x="46461" y="19279"/>
                    <a:pt x="45895" y="26915"/>
                    <a:pt x="44410" y="34386"/>
                  </a:cubicBezTo>
                  <a:cubicBezTo>
                    <a:pt x="42619" y="43318"/>
                    <a:pt x="38377" y="51308"/>
                    <a:pt x="28690" y="53029"/>
                  </a:cubicBezTo>
                  <a:cubicBezTo>
                    <a:pt x="21596" y="54278"/>
                    <a:pt x="17448" y="58143"/>
                    <a:pt x="14738" y="63799"/>
                  </a:cubicBezTo>
                  <a:cubicBezTo>
                    <a:pt x="2529" y="89300"/>
                    <a:pt x="-2726" y="116121"/>
                    <a:pt x="1374" y="144332"/>
                  </a:cubicBezTo>
                  <a:cubicBezTo>
                    <a:pt x="2105" y="149352"/>
                    <a:pt x="3307" y="155951"/>
                    <a:pt x="9529" y="155645"/>
                  </a:cubicBezTo>
                  <a:cubicBezTo>
                    <a:pt x="11933" y="155527"/>
                    <a:pt x="15374" y="148786"/>
                    <a:pt x="15987" y="144709"/>
                  </a:cubicBezTo>
                  <a:cubicBezTo>
                    <a:pt x="17707" y="132996"/>
                    <a:pt x="17377" y="120952"/>
                    <a:pt x="19451" y="109333"/>
                  </a:cubicBezTo>
                  <a:cubicBezTo>
                    <a:pt x="21313" y="98798"/>
                    <a:pt x="24966" y="88522"/>
                    <a:pt x="28549" y="78364"/>
                  </a:cubicBezTo>
                  <a:cubicBezTo>
                    <a:pt x="29397" y="75937"/>
                    <a:pt x="33121" y="74546"/>
                    <a:pt x="35525" y="72661"/>
                  </a:cubicBezTo>
                  <a:cubicBezTo>
                    <a:pt x="36986" y="75371"/>
                    <a:pt x="39319" y="77964"/>
                    <a:pt x="39720" y="80815"/>
                  </a:cubicBezTo>
                  <a:cubicBezTo>
                    <a:pt x="40757" y="88145"/>
                    <a:pt x="41629" y="95616"/>
                    <a:pt x="41370" y="102993"/>
                  </a:cubicBezTo>
                  <a:cubicBezTo>
                    <a:pt x="39956" y="143318"/>
                    <a:pt x="35572" y="183267"/>
                    <a:pt x="25673" y="222508"/>
                  </a:cubicBezTo>
                  <a:cubicBezTo>
                    <a:pt x="23764" y="230073"/>
                    <a:pt x="22515" y="238039"/>
                    <a:pt x="22562" y="245793"/>
                  </a:cubicBezTo>
                  <a:cubicBezTo>
                    <a:pt x="22586" y="249046"/>
                    <a:pt x="26192" y="253853"/>
                    <a:pt x="29279" y="255032"/>
                  </a:cubicBezTo>
                  <a:cubicBezTo>
                    <a:pt x="31613" y="255951"/>
                    <a:pt x="37410" y="253076"/>
                    <a:pt x="38730" y="25041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7B5D226B-2913-4C17-850E-71E13C7D3266}"/>
                </a:ext>
              </a:extLst>
            </p:cNvPr>
            <p:cNvSpPr/>
            <p:nvPr/>
          </p:nvSpPr>
          <p:spPr>
            <a:xfrm>
              <a:off x="383276" y="2786340"/>
              <a:ext cx="130642" cy="246511"/>
            </a:xfrm>
            <a:custGeom>
              <a:avLst/>
              <a:gdLst>
                <a:gd name="connsiteX0" fmla="*/ 14611 w 130642"/>
                <a:gd name="connsiteY0" fmla="*/ 120233 h 246511"/>
                <a:gd name="connsiteX1" fmla="*/ 29742 w 130642"/>
                <a:gd name="connsiteY1" fmla="*/ 93954 h 246511"/>
                <a:gd name="connsiteX2" fmla="*/ 47630 w 130642"/>
                <a:gd name="connsiteY2" fmla="*/ 70527 h 246511"/>
                <a:gd name="connsiteX3" fmla="*/ 59768 w 130642"/>
                <a:gd name="connsiteY3" fmla="*/ 69349 h 246511"/>
                <a:gd name="connsiteX4" fmla="*/ 62148 w 130642"/>
                <a:gd name="connsiteY4" fmla="*/ 78847 h 246511"/>
                <a:gd name="connsiteX5" fmla="*/ 59131 w 130642"/>
                <a:gd name="connsiteY5" fmla="*/ 88675 h 246511"/>
                <a:gd name="connsiteX6" fmla="*/ 42115 w 130642"/>
                <a:gd name="connsiteY6" fmla="*/ 124027 h 246511"/>
                <a:gd name="connsiteX7" fmla="*/ 20574 w 130642"/>
                <a:gd name="connsiteY7" fmla="*/ 222542 h 246511"/>
                <a:gd name="connsiteX8" fmla="*/ 23897 w 130642"/>
                <a:gd name="connsiteY8" fmla="*/ 246511 h 246511"/>
                <a:gd name="connsiteX9" fmla="*/ 28045 w 130642"/>
                <a:gd name="connsiteY9" fmla="*/ 243612 h 246511"/>
                <a:gd name="connsiteX10" fmla="*/ 38203 w 130642"/>
                <a:gd name="connsiteY10" fmla="*/ 216815 h 246511"/>
                <a:gd name="connsiteX11" fmla="*/ 56610 w 130642"/>
                <a:gd name="connsiteY11" fmla="*/ 140760 h 246511"/>
                <a:gd name="connsiteX12" fmla="*/ 119584 w 130642"/>
                <a:gd name="connsiteY12" fmla="*/ 32347 h 246511"/>
                <a:gd name="connsiteX13" fmla="*/ 130637 w 130642"/>
                <a:gd name="connsiteY13" fmla="*/ 9627 h 246511"/>
                <a:gd name="connsiteX14" fmla="*/ 116779 w 130642"/>
                <a:gd name="connsiteY14" fmla="*/ 1519 h 246511"/>
                <a:gd name="connsiteX15" fmla="*/ 107918 w 130642"/>
                <a:gd name="connsiteY15" fmla="*/ 9273 h 246511"/>
                <a:gd name="connsiteX16" fmla="*/ 88851 w 130642"/>
                <a:gd name="connsiteY16" fmla="*/ 37484 h 246511"/>
                <a:gd name="connsiteX17" fmla="*/ 74309 w 130642"/>
                <a:gd name="connsiteY17" fmla="*/ 54972 h 246511"/>
                <a:gd name="connsiteX18" fmla="*/ 61842 w 130642"/>
                <a:gd name="connsiteY18" fmla="*/ 56103 h 246511"/>
                <a:gd name="connsiteX19" fmla="*/ 40701 w 130642"/>
                <a:gd name="connsiteY19" fmla="*/ 57093 h 246511"/>
                <a:gd name="connsiteX20" fmla="*/ 16096 w 130642"/>
                <a:gd name="connsiteY20" fmla="*/ 81463 h 246511"/>
                <a:gd name="connsiteX21" fmla="*/ 352 w 130642"/>
                <a:gd name="connsiteY21" fmla="*/ 113728 h 246511"/>
                <a:gd name="connsiteX22" fmla="*/ 3275 w 130642"/>
                <a:gd name="connsiteY22" fmla="*/ 127939 h 246511"/>
                <a:gd name="connsiteX23" fmla="*/ 14611 w 130642"/>
                <a:gd name="connsiteY23" fmla="*/ 120233 h 24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642" h="246511">
                  <a:moveTo>
                    <a:pt x="14611" y="120233"/>
                  </a:moveTo>
                  <a:cubicBezTo>
                    <a:pt x="20291" y="111913"/>
                    <a:pt x="24250" y="102438"/>
                    <a:pt x="29742" y="93954"/>
                  </a:cubicBezTo>
                  <a:cubicBezTo>
                    <a:pt x="35068" y="85705"/>
                    <a:pt x="40866" y="77598"/>
                    <a:pt x="47630" y="70527"/>
                  </a:cubicBezTo>
                  <a:cubicBezTo>
                    <a:pt x="49869" y="68194"/>
                    <a:pt x="55997" y="68288"/>
                    <a:pt x="59768" y="69349"/>
                  </a:cubicBezTo>
                  <a:cubicBezTo>
                    <a:pt x="61394" y="69797"/>
                    <a:pt x="62266" y="75547"/>
                    <a:pt x="62148" y="78847"/>
                  </a:cubicBezTo>
                  <a:cubicBezTo>
                    <a:pt x="62030" y="82170"/>
                    <a:pt x="60569" y="85564"/>
                    <a:pt x="59131" y="88675"/>
                  </a:cubicBezTo>
                  <a:cubicBezTo>
                    <a:pt x="53616" y="100529"/>
                    <a:pt x="48219" y="112479"/>
                    <a:pt x="42115" y="124027"/>
                  </a:cubicBezTo>
                  <a:cubicBezTo>
                    <a:pt x="25782" y="154925"/>
                    <a:pt x="17958" y="187614"/>
                    <a:pt x="20574" y="222542"/>
                  </a:cubicBezTo>
                  <a:cubicBezTo>
                    <a:pt x="21139" y="230178"/>
                    <a:pt x="22648" y="237744"/>
                    <a:pt x="23897" y="246511"/>
                  </a:cubicBezTo>
                  <a:cubicBezTo>
                    <a:pt x="26536" y="244720"/>
                    <a:pt x="27762" y="244343"/>
                    <a:pt x="28045" y="243612"/>
                  </a:cubicBezTo>
                  <a:cubicBezTo>
                    <a:pt x="31556" y="234727"/>
                    <a:pt x="35846" y="226030"/>
                    <a:pt x="38203" y="216815"/>
                  </a:cubicBezTo>
                  <a:cubicBezTo>
                    <a:pt x="44637" y="191527"/>
                    <a:pt x="48313" y="165366"/>
                    <a:pt x="56610" y="140760"/>
                  </a:cubicBezTo>
                  <a:cubicBezTo>
                    <a:pt x="70138" y="100624"/>
                    <a:pt x="87036" y="61854"/>
                    <a:pt x="119584" y="32347"/>
                  </a:cubicBezTo>
                  <a:cubicBezTo>
                    <a:pt x="125971" y="26572"/>
                    <a:pt x="130826" y="19078"/>
                    <a:pt x="130637" y="9627"/>
                  </a:cubicBezTo>
                  <a:cubicBezTo>
                    <a:pt x="130496" y="1849"/>
                    <a:pt x="123402" y="-2487"/>
                    <a:pt x="116779" y="1519"/>
                  </a:cubicBezTo>
                  <a:cubicBezTo>
                    <a:pt x="113456" y="3523"/>
                    <a:pt x="110157" y="6162"/>
                    <a:pt x="107918" y="9273"/>
                  </a:cubicBezTo>
                  <a:cubicBezTo>
                    <a:pt x="101295" y="18488"/>
                    <a:pt x="95426" y="28246"/>
                    <a:pt x="88851" y="37484"/>
                  </a:cubicBezTo>
                  <a:cubicBezTo>
                    <a:pt x="84444" y="43683"/>
                    <a:pt x="80013" y="50141"/>
                    <a:pt x="74309" y="54972"/>
                  </a:cubicBezTo>
                  <a:cubicBezTo>
                    <a:pt x="71599" y="57282"/>
                    <a:pt x="64623" y="57989"/>
                    <a:pt x="61842" y="56103"/>
                  </a:cubicBezTo>
                  <a:cubicBezTo>
                    <a:pt x="53993" y="50824"/>
                    <a:pt x="46829" y="52002"/>
                    <a:pt x="40701" y="57093"/>
                  </a:cubicBezTo>
                  <a:cubicBezTo>
                    <a:pt x="31816" y="64447"/>
                    <a:pt x="22695" y="72177"/>
                    <a:pt x="16096" y="81463"/>
                  </a:cubicBezTo>
                  <a:cubicBezTo>
                    <a:pt x="9214" y="91102"/>
                    <a:pt x="4477" y="102533"/>
                    <a:pt x="352" y="113728"/>
                  </a:cubicBezTo>
                  <a:cubicBezTo>
                    <a:pt x="-1062" y="117593"/>
                    <a:pt x="2167" y="123155"/>
                    <a:pt x="3275" y="127939"/>
                  </a:cubicBezTo>
                  <a:cubicBezTo>
                    <a:pt x="7093" y="125441"/>
                    <a:pt x="12207" y="123744"/>
                    <a:pt x="14611" y="12023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BC0AD4D-F1C2-4911-9972-146905C6AB15}"/>
                </a:ext>
              </a:extLst>
            </p:cNvPr>
            <p:cNvSpPr/>
            <p:nvPr/>
          </p:nvSpPr>
          <p:spPr>
            <a:xfrm>
              <a:off x="395541" y="3043174"/>
              <a:ext cx="61705" cy="337316"/>
            </a:xfrm>
            <a:custGeom>
              <a:avLst/>
              <a:gdLst>
                <a:gd name="connsiteX0" fmla="*/ 11044 w 61705"/>
                <a:gd name="connsiteY0" fmla="*/ 214848 h 337316"/>
                <a:gd name="connsiteX1" fmla="*/ 20047 w 61705"/>
                <a:gd name="connsiteY1" fmla="*/ 239359 h 337316"/>
                <a:gd name="connsiteX2" fmla="*/ 35719 w 61705"/>
                <a:gd name="connsiteY2" fmla="*/ 327481 h 337316"/>
                <a:gd name="connsiteX3" fmla="*/ 58722 w 61705"/>
                <a:gd name="connsiteY3" fmla="*/ 334905 h 337316"/>
                <a:gd name="connsiteX4" fmla="*/ 61668 w 61705"/>
                <a:gd name="connsiteY4" fmla="*/ 329296 h 337316"/>
                <a:gd name="connsiteX5" fmla="*/ 60419 w 61705"/>
                <a:gd name="connsiteY5" fmla="*/ 317676 h 337316"/>
                <a:gd name="connsiteX6" fmla="*/ 31336 w 61705"/>
                <a:gd name="connsiteY6" fmla="*/ 203960 h 337316"/>
                <a:gd name="connsiteX7" fmla="*/ 21767 w 61705"/>
                <a:gd name="connsiteY7" fmla="*/ 119350 h 337316"/>
                <a:gd name="connsiteX8" fmla="*/ 15357 w 61705"/>
                <a:gd name="connsiteY8" fmla="*/ 26868 h 337316"/>
                <a:gd name="connsiteX9" fmla="*/ 9464 w 61705"/>
                <a:gd name="connsiteY9" fmla="*/ 0 h 337316"/>
                <a:gd name="connsiteX10" fmla="*/ 4892 w 61705"/>
                <a:gd name="connsiteY10" fmla="*/ 189 h 337316"/>
                <a:gd name="connsiteX11" fmla="*/ 956 w 61705"/>
                <a:gd name="connsiteY11" fmla="*/ 29602 h 337316"/>
                <a:gd name="connsiteX12" fmla="*/ 8286 w 61705"/>
                <a:gd name="connsiteY12" fmla="*/ 205845 h 337316"/>
                <a:gd name="connsiteX13" fmla="*/ 11044 w 61705"/>
                <a:gd name="connsiteY13" fmla="*/ 214848 h 33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705" h="337316">
                  <a:moveTo>
                    <a:pt x="11044" y="214848"/>
                  </a:moveTo>
                  <a:cubicBezTo>
                    <a:pt x="17784" y="221824"/>
                    <a:pt x="18491" y="230733"/>
                    <a:pt x="20047" y="239359"/>
                  </a:cubicBezTo>
                  <a:cubicBezTo>
                    <a:pt x="25326" y="268725"/>
                    <a:pt x="30275" y="298138"/>
                    <a:pt x="35719" y="327481"/>
                  </a:cubicBezTo>
                  <a:cubicBezTo>
                    <a:pt x="37251" y="335800"/>
                    <a:pt x="52217" y="340443"/>
                    <a:pt x="58722" y="334905"/>
                  </a:cubicBezTo>
                  <a:cubicBezTo>
                    <a:pt x="60254" y="333609"/>
                    <a:pt x="61597" y="331205"/>
                    <a:pt x="61668" y="329296"/>
                  </a:cubicBezTo>
                  <a:cubicBezTo>
                    <a:pt x="61786" y="325430"/>
                    <a:pt x="61692" y="321259"/>
                    <a:pt x="60419" y="317676"/>
                  </a:cubicBezTo>
                  <a:cubicBezTo>
                    <a:pt x="47032" y="280698"/>
                    <a:pt x="36945" y="242847"/>
                    <a:pt x="31336" y="203960"/>
                  </a:cubicBezTo>
                  <a:cubicBezTo>
                    <a:pt x="27282" y="175866"/>
                    <a:pt x="24218" y="147608"/>
                    <a:pt x="21767" y="119350"/>
                  </a:cubicBezTo>
                  <a:cubicBezTo>
                    <a:pt x="19080" y="88569"/>
                    <a:pt x="17902" y="57671"/>
                    <a:pt x="15357" y="26868"/>
                  </a:cubicBezTo>
                  <a:cubicBezTo>
                    <a:pt x="14602" y="17818"/>
                    <a:pt x="11491" y="8956"/>
                    <a:pt x="9464" y="0"/>
                  </a:cubicBezTo>
                  <a:cubicBezTo>
                    <a:pt x="7933" y="71"/>
                    <a:pt x="6424" y="141"/>
                    <a:pt x="4892" y="189"/>
                  </a:cubicBezTo>
                  <a:cubicBezTo>
                    <a:pt x="3549" y="9993"/>
                    <a:pt x="1381" y="19750"/>
                    <a:pt x="956" y="29602"/>
                  </a:cubicBezTo>
                  <a:cubicBezTo>
                    <a:pt x="-1542" y="88546"/>
                    <a:pt x="838" y="147302"/>
                    <a:pt x="8286" y="205845"/>
                  </a:cubicBezTo>
                  <a:cubicBezTo>
                    <a:pt x="8663" y="208956"/>
                    <a:pt x="9087" y="212821"/>
                    <a:pt x="11044" y="21484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18BE707-50C6-4ECF-A907-4950B294CF40}"/>
                </a:ext>
              </a:extLst>
            </p:cNvPr>
            <p:cNvSpPr/>
            <p:nvPr/>
          </p:nvSpPr>
          <p:spPr>
            <a:xfrm>
              <a:off x="946077" y="3590547"/>
              <a:ext cx="147414" cy="163626"/>
            </a:xfrm>
            <a:custGeom>
              <a:avLst/>
              <a:gdLst>
                <a:gd name="connsiteX0" fmla="*/ 6230 w 147414"/>
                <a:gd name="connsiteY0" fmla="*/ 163516 h 163626"/>
                <a:gd name="connsiteX1" fmla="*/ 16788 w 147414"/>
                <a:gd name="connsiteY1" fmla="*/ 160335 h 163626"/>
                <a:gd name="connsiteX2" fmla="*/ 43255 w 147414"/>
                <a:gd name="connsiteY2" fmla="*/ 147184 h 163626"/>
                <a:gd name="connsiteX3" fmla="*/ 53908 w 147414"/>
                <a:gd name="connsiteY3" fmla="*/ 153005 h 163626"/>
                <a:gd name="connsiteX4" fmla="*/ 66494 w 147414"/>
                <a:gd name="connsiteY4" fmla="*/ 158426 h 163626"/>
                <a:gd name="connsiteX5" fmla="*/ 73211 w 147414"/>
                <a:gd name="connsiteY5" fmla="*/ 153830 h 163626"/>
                <a:gd name="connsiteX6" fmla="*/ 141983 w 147414"/>
                <a:gd name="connsiteY6" fmla="*/ 51473 h 163626"/>
                <a:gd name="connsiteX7" fmla="*/ 145235 w 147414"/>
                <a:gd name="connsiteY7" fmla="*/ 707 h 163626"/>
                <a:gd name="connsiteX8" fmla="*/ 143067 w 147414"/>
                <a:gd name="connsiteY8" fmla="*/ 0 h 163626"/>
                <a:gd name="connsiteX9" fmla="*/ 136963 w 147414"/>
                <a:gd name="connsiteY9" fmla="*/ 14754 h 163626"/>
                <a:gd name="connsiteX10" fmla="*/ 121361 w 147414"/>
                <a:gd name="connsiteY10" fmla="*/ 54608 h 163626"/>
                <a:gd name="connsiteX11" fmla="*/ 94304 w 147414"/>
                <a:gd name="connsiteY11" fmla="*/ 66227 h 163626"/>
                <a:gd name="connsiteX12" fmla="*/ 79739 w 147414"/>
                <a:gd name="connsiteY12" fmla="*/ 64082 h 163626"/>
                <a:gd name="connsiteX13" fmla="*/ 68238 w 147414"/>
                <a:gd name="connsiteY13" fmla="*/ 74098 h 163626"/>
                <a:gd name="connsiteX14" fmla="*/ 59070 w 147414"/>
                <a:gd name="connsiteY14" fmla="*/ 96182 h 163626"/>
                <a:gd name="connsiteX15" fmla="*/ 15822 w 147414"/>
                <a:gd name="connsiteY15" fmla="*/ 139760 h 163626"/>
                <a:gd name="connsiteX16" fmla="*/ 1375 w 147414"/>
                <a:gd name="connsiteY16" fmla="*/ 156493 h 163626"/>
                <a:gd name="connsiteX17" fmla="*/ 6230 w 147414"/>
                <a:gd name="connsiteY17" fmla="*/ 163516 h 163626"/>
                <a:gd name="connsiteX18" fmla="*/ 69935 w 147414"/>
                <a:gd name="connsiteY18" fmla="*/ 124440 h 163626"/>
                <a:gd name="connsiteX19" fmla="*/ 106654 w 147414"/>
                <a:gd name="connsiteY19" fmla="*/ 87250 h 163626"/>
                <a:gd name="connsiteX20" fmla="*/ 108374 w 147414"/>
                <a:gd name="connsiteY20" fmla="*/ 88664 h 163626"/>
                <a:gd name="connsiteX21" fmla="*/ 70972 w 147414"/>
                <a:gd name="connsiteY21" fmla="*/ 140537 h 163626"/>
                <a:gd name="connsiteX22" fmla="*/ 68002 w 147414"/>
                <a:gd name="connsiteY22" fmla="*/ 139571 h 163626"/>
                <a:gd name="connsiteX23" fmla="*/ 69935 w 147414"/>
                <a:gd name="connsiteY23" fmla="*/ 124440 h 16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414" h="163626">
                  <a:moveTo>
                    <a:pt x="6230" y="163516"/>
                  </a:moveTo>
                  <a:cubicBezTo>
                    <a:pt x="9836" y="163022"/>
                    <a:pt x="13489" y="161890"/>
                    <a:pt x="16788" y="160335"/>
                  </a:cubicBezTo>
                  <a:cubicBezTo>
                    <a:pt x="25697" y="156116"/>
                    <a:pt x="34252" y="151190"/>
                    <a:pt x="43255" y="147184"/>
                  </a:cubicBezTo>
                  <a:cubicBezTo>
                    <a:pt x="49265" y="144520"/>
                    <a:pt x="52565" y="146712"/>
                    <a:pt x="53908" y="153005"/>
                  </a:cubicBezTo>
                  <a:cubicBezTo>
                    <a:pt x="55817" y="161937"/>
                    <a:pt x="58386" y="163069"/>
                    <a:pt x="66494" y="158426"/>
                  </a:cubicBezTo>
                  <a:cubicBezTo>
                    <a:pt x="68850" y="157082"/>
                    <a:pt x="71184" y="155621"/>
                    <a:pt x="73211" y="153830"/>
                  </a:cubicBezTo>
                  <a:cubicBezTo>
                    <a:pt x="105334" y="125902"/>
                    <a:pt x="130670" y="93377"/>
                    <a:pt x="141983" y="51473"/>
                  </a:cubicBezTo>
                  <a:cubicBezTo>
                    <a:pt x="146484" y="34763"/>
                    <a:pt x="149784" y="17935"/>
                    <a:pt x="145235" y="707"/>
                  </a:cubicBezTo>
                  <a:cubicBezTo>
                    <a:pt x="144504" y="471"/>
                    <a:pt x="143774" y="236"/>
                    <a:pt x="143067" y="0"/>
                  </a:cubicBezTo>
                  <a:cubicBezTo>
                    <a:pt x="141040" y="4902"/>
                    <a:pt x="138895" y="9781"/>
                    <a:pt x="136963" y="14754"/>
                  </a:cubicBezTo>
                  <a:cubicBezTo>
                    <a:pt x="131801" y="28046"/>
                    <a:pt x="127488" y="41763"/>
                    <a:pt x="121361" y="54608"/>
                  </a:cubicBezTo>
                  <a:cubicBezTo>
                    <a:pt x="115539" y="66816"/>
                    <a:pt x="107549" y="69338"/>
                    <a:pt x="94304" y="66227"/>
                  </a:cubicBezTo>
                  <a:cubicBezTo>
                    <a:pt x="89543" y="65119"/>
                    <a:pt x="84618" y="64294"/>
                    <a:pt x="79739" y="64082"/>
                  </a:cubicBezTo>
                  <a:cubicBezTo>
                    <a:pt x="73046" y="63799"/>
                    <a:pt x="70005" y="67594"/>
                    <a:pt x="68238" y="74098"/>
                  </a:cubicBezTo>
                  <a:cubicBezTo>
                    <a:pt x="66140" y="81805"/>
                    <a:pt x="64113" y="90549"/>
                    <a:pt x="59070" y="96182"/>
                  </a:cubicBezTo>
                  <a:cubicBezTo>
                    <a:pt x="45471" y="111431"/>
                    <a:pt x="30222" y="125194"/>
                    <a:pt x="15822" y="139760"/>
                  </a:cubicBezTo>
                  <a:cubicBezTo>
                    <a:pt x="10637" y="144992"/>
                    <a:pt x="5523" y="150460"/>
                    <a:pt x="1375" y="156493"/>
                  </a:cubicBezTo>
                  <a:cubicBezTo>
                    <a:pt x="-1736" y="161065"/>
                    <a:pt x="667" y="164271"/>
                    <a:pt x="6230" y="163516"/>
                  </a:cubicBezTo>
                  <a:close/>
                  <a:moveTo>
                    <a:pt x="69935" y="124440"/>
                  </a:moveTo>
                  <a:cubicBezTo>
                    <a:pt x="77688" y="107730"/>
                    <a:pt x="92112" y="97337"/>
                    <a:pt x="106654" y="87250"/>
                  </a:cubicBezTo>
                  <a:cubicBezTo>
                    <a:pt x="107220" y="87721"/>
                    <a:pt x="107809" y="88192"/>
                    <a:pt x="108374" y="88664"/>
                  </a:cubicBezTo>
                  <a:cubicBezTo>
                    <a:pt x="95907" y="105963"/>
                    <a:pt x="83439" y="123238"/>
                    <a:pt x="70972" y="140537"/>
                  </a:cubicBezTo>
                  <a:cubicBezTo>
                    <a:pt x="69982" y="140207"/>
                    <a:pt x="68992" y="139901"/>
                    <a:pt x="68002" y="139571"/>
                  </a:cubicBezTo>
                  <a:cubicBezTo>
                    <a:pt x="68568" y="134504"/>
                    <a:pt x="67884" y="128848"/>
                    <a:pt x="69935" y="12444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95BA0FB-C6D7-42E6-A543-B14863E50E4B}"/>
                </a:ext>
              </a:extLst>
            </p:cNvPr>
            <p:cNvSpPr/>
            <p:nvPr/>
          </p:nvSpPr>
          <p:spPr>
            <a:xfrm>
              <a:off x="910894" y="3764127"/>
              <a:ext cx="266277" cy="168717"/>
            </a:xfrm>
            <a:custGeom>
              <a:avLst/>
              <a:gdLst>
                <a:gd name="connsiteX0" fmla="*/ 181950 w 266277"/>
                <a:gd name="connsiteY0" fmla="*/ 80651 h 168717"/>
                <a:gd name="connsiteX1" fmla="*/ 203774 w 266277"/>
                <a:gd name="connsiteY1" fmla="*/ 70257 h 168717"/>
                <a:gd name="connsiteX2" fmla="*/ 256803 w 266277"/>
                <a:gd name="connsiteY2" fmla="*/ 15484 h 168717"/>
                <a:gd name="connsiteX3" fmla="*/ 266277 w 266277"/>
                <a:gd name="connsiteY3" fmla="*/ 0 h 168717"/>
                <a:gd name="connsiteX4" fmla="*/ 255648 w 266277"/>
                <a:gd name="connsiteY4" fmla="*/ 966 h 168717"/>
                <a:gd name="connsiteX5" fmla="*/ 207050 w 266277"/>
                <a:gd name="connsiteY5" fmla="*/ 24016 h 168717"/>
                <a:gd name="connsiteX6" fmla="*/ 198118 w 266277"/>
                <a:gd name="connsiteY6" fmla="*/ 32760 h 168717"/>
                <a:gd name="connsiteX7" fmla="*/ 188926 w 266277"/>
                <a:gd name="connsiteY7" fmla="*/ 44073 h 168717"/>
                <a:gd name="connsiteX8" fmla="*/ 81455 w 266277"/>
                <a:gd name="connsiteY8" fmla="*/ 116498 h 168717"/>
                <a:gd name="connsiteX9" fmla="*/ 56732 w 266277"/>
                <a:gd name="connsiteY9" fmla="*/ 128023 h 168717"/>
                <a:gd name="connsiteX10" fmla="*/ 6767 w 266277"/>
                <a:gd name="connsiteY10" fmla="*/ 155715 h 168717"/>
                <a:gd name="connsiteX11" fmla="*/ 1511 w 266277"/>
                <a:gd name="connsiteY11" fmla="*/ 161914 h 168717"/>
                <a:gd name="connsiteX12" fmla="*/ 5400 w 266277"/>
                <a:gd name="connsiteY12" fmla="*/ 168702 h 168717"/>
                <a:gd name="connsiteX13" fmla="*/ 28615 w 266277"/>
                <a:gd name="connsiteY13" fmla="*/ 156069 h 168717"/>
                <a:gd name="connsiteX14" fmla="*/ 44641 w 266277"/>
                <a:gd name="connsiteY14" fmla="*/ 147820 h 168717"/>
                <a:gd name="connsiteX15" fmla="*/ 64557 w 266277"/>
                <a:gd name="connsiteY15" fmla="*/ 145204 h 168717"/>
                <a:gd name="connsiteX16" fmla="*/ 99768 w 266277"/>
                <a:gd name="connsiteY16" fmla="*/ 127976 h 168717"/>
                <a:gd name="connsiteX17" fmla="*/ 181950 w 266277"/>
                <a:gd name="connsiteY17" fmla="*/ 80651 h 16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277" h="168717">
                  <a:moveTo>
                    <a:pt x="181950" y="80651"/>
                  </a:moveTo>
                  <a:cubicBezTo>
                    <a:pt x="188950" y="76668"/>
                    <a:pt x="197458" y="74994"/>
                    <a:pt x="203774" y="70257"/>
                  </a:cubicBezTo>
                  <a:cubicBezTo>
                    <a:pt x="224279" y="54867"/>
                    <a:pt x="241295" y="35824"/>
                    <a:pt x="256803" y="15484"/>
                  </a:cubicBezTo>
                  <a:cubicBezTo>
                    <a:pt x="260008" y="11289"/>
                    <a:pt x="262365" y="6458"/>
                    <a:pt x="266277" y="0"/>
                  </a:cubicBezTo>
                  <a:cubicBezTo>
                    <a:pt x="260927" y="448"/>
                    <a:pt x="258146" y="212"/>
                    <a:pt x="255648" y="966"/>
                  </a:cubicBezTo>
                  <a:cubicBezTo>
                    <a:pt x="238325" y="6269"/>
                    <a:pt x="221780" y="13316"/>
                    <a:pt x="207050" y="24016"/>
                  </a:cubicBezTo>
                  <a:cubicBezTo>
                    <a:pt x="203704" y="26444"/>
                    <a:pt x="200875" y="29649"/>
                    <a:pt x="198118" y="32760"/>
                  </a:cubicBezTo>
                  <a:cubicBezTo>
                    <a:pt x="194913" y="36413"/>
                    <a:pt x="192579" y="40985"/>
                    <a:pt x="188926" y="44073"/>
                  </a:cubicBezTo>
                  <a:cubicBezTo>
                    <a:pt x="155695" y="72048"/>
                    <a:pt x="119023" y="94956"/>
                    <a:pt x="81455" y="116498"/>
                  </a:cubicBezTo>
                  <a:cubicBezTo>
                    <a:pt x="73560" y="121023"/>
                    <a:pt x="65405" y="126043"/>
                    <a:pt x="56732" y="128023"/>
                  </a:cubicBezTo>
                  <a:cubicBezTo>
                    <a:pt x="37147" y="132454"/>
                    <a:pt x="21521" y="143083"/>
                    <a:pt x="6767" y="155715"/>
                  </a:cubicBezTo>
                  <a:cubicBezTo>
                    <a:pt x="4740" y="157459"/>
                    <a:pt x="2996" y="159675"/>
                    <a:pt x="1511" y="161914"/>
                  </a:cubicBezTo>
                  <a:cubicBezTo>
                    <a:pt x="-1482" y="166486"/>
                    <a:pt x="50" y="168937"/>
                    <a:pt x="5400" y="168702"/>
                  </a:cubicBezTo>
                  <a:cubicBezTo>
                    <a:pt x="15134" y="168277"/>
                    <a:pt x="22864" y="163870"/>
                    <a:pt x="28615" y="156069"/>
                  </a:cubicBezTo>
                  <a:cubicBezTo>
                    <a:pt x="32645" y="150601"/>
                    <a:pt x="37618" y="145652"/>
                    <a:pt x="44641" y="147820"/>
                  </a:cubicBezTo>
                  <a:cubicBezTo>
                    <a:pt x="52089" y="150130"/>
                    <a:pt x="58405" y="147914"/>
                    <a:pt x="64557" y="145204"/>
                  </a:cubicBezTo>
                  <a:cubicBezTo>
                    <a:pt x="76506" y="139925"/>
                    <a:pt x="88408" y="134386"/>
                    <a:pt x="99768" y="127976"/>
                  </a:cubicBezTo>
                  <a:cubicBezTo>
                    <a:pt x="127319" y="112515"/>
                    <a:pt x="154470" y="96300"/>
                    <a:pt x="181950" y="8065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D206BA7-3E8E-4DAD-90EC-1102FF363AC7}"/>
                </a:ext>
              </a:extLst>
            </p:cNvPr>
            <p:cNvSpPr/>
            <p:nvPr/>
          </p:nvSpPr>
          <p:spPr>
            <a:xfrm>
              <a:off x="537211" y="2345150"/>
              <a:ext cx="282335" cy="124380"/>
            </a:xfrm>
            <a:custGeom>
              <a:avLst/>
              <a:gdLst>
                <a:gd name="connsiteX0" fmla="*/ 40950 w 282335"/>
                <a:gd name="connsiteY0" fmla="*/ 87206 h 124380"/>
                <a:gd name="connsiteX1" fmla="*/ 98668 w 282335"/>
                <a:gd name="connsiteY1" fmla="*/ 72122 h 124380"/>
                <a:gd name="connsiteX2" fmla="*/ 124263 w 282335"/>
                <a:gd name="connsiteY2" fmla="*/ 49238 h 124380"/>
                <a:gd name="connsiteX3" fmla="*/ 148327 w 282335"/>
                <a:gd name="connsiteY3" fmla="*/ 24373 h 124380"/>
                <a:gd name="connsiteX4" fmla="*/ 242600 w 282335"/>
                <a:gd name="connsiteY4" fmla="*/ 15299 h 124380"/>
                <a:gd name="connsiteX5" fmla="*/ 273474 w 282335"/>
                <a:gd name="connsiteY5" fmla="*/ 18623 h 124380"/>
                <a:gd name="connsiteX6" fmla="*/ 282336 w 282335"/>
                <a:gd name="connsiteY6" fmla="*/ 14804 h 124380"/>
                <a:gd name="connsiteX7" fmla="*/ 277080 w 282335"/>
                <a:gd name="connsiteY7" fmla="*/ 5754 h 124380"/>
                <a:gd name="connsiteX8" fmla="*/ 264047 w 282335"/>
                <a:gd name="connsiteY8" fmla="*/ 1135 h 124380"/>
                <a:gd name="connsiteX9" fmla="*/ 202699 w 282335"/>
                <a:gd name="connsiteY9" fmla="*/ 428 h 124380"/>
                <a:gd name="connsiteX10" fmla="*/ 134846 w 282335"/>
                <a:gd name="connsiteY10" fmla="*/ 6862 h 124380"/>
                <a:gd name="connsiteX11" fmla="*/ 111678 w 282335"/>
                <a:gd name="connsiteY11" fmla="*/ 25269 h 124380"/>
                <a:gd name="connsiteX12" fmla="*/ 101897 w 282335"/>
                <a:gd name="connsiteY12" fmla="*/ 52302 h 124380"/>
                <a:gd name="connsiteX13" fmla="*/ 86342 w 282335"/>
                <a:gd name="connsiteY13" fmla="*/ 58359 h 124380"/>
                <a:gd name="connsiteX14" fmla="*/ 77669 w 282335"/>
                <a:gd name="connsiteY14" fmla="*/ 57015 h 124380"/>
                <a:gd name="connsiteX15" fmla="*/ 4584 w 282335"/>
                <a:gd name="connsiteY15" fmla="*/ 104222 h 124380"/>
                <a:gd name="connsiteX16" fmla="*/ 82 w 282335"/>
                <a:gd name="connsiteY16" fmla="*/ 116619 h 124380"/>
                <a:gd name="connsiteX17" fmla="*/ 1968 w 282335"/>
                <a:gd name="connsiteY17" fmla="*/ 123690 h 124380"/>
                <a:gd name="connsiteX18" fmla="*/ 21718 w 282335"/>
                <a:gd name="connsiteY18" fmla="*/ 123195 h 124380"/>
                <a:gd name="connsiteX19" fmla="*/ 25890 w 282335"/>
                <a:gd name="connsiteY19" fmla="*/ 109148 h 124380"/>
                <a:gd name="connsiteX20" fmla="*/ 40950 w 282335"/>
                <a:gd name="connsiteY20" fmla="*/ 87206 h 12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2335" h="124380">
                  <a:moveTo>
                    <a:pt x="40950" y="87206"/>
                  </a:moveTo>
                  <a:cubicBezTo>
                    <a:pt x="60794" y="84614"/>
                    <a:pt x="80356" y="80536"/>
                    <a:pt x="98668" y="72122"/>
                  </a:cubicBezTo>
                  <a:cubicBezTo>
                    <a:pt x="109486" y="67150"/>
                    <a:pt x="122072" y="61776"/>
                    <a:pt x="124263" y="49238"/>
                  </a:cubicBezTo>
                  <a:cubicBezTo>
                    <a:pt x="126880" y="34272"/>
                    <a:pt x="136330" y="28498"/>
                    <a:pt x="148327" y="24373"/>
                  </a:cubicBezTo>
                  <a:cubicBezTo>
                    <a:pt x="178965" y="13791"/>
                    <a:pt x="210523" y="11529"/>
                    <a:pt x="242600" y="15299"/>
                  </a:cubicBezTo>
                  <a:cubicBezTo>
                    <a:pt x="252875" y="16501"/>
                    <a:pt x="263151" y="18033"/>
                    <a:pt x="273474" y="18623"/>
                  </a:cubicBezTo>
                  <a:cubicBezTo>
                    <a:pt x="276349" y="18788"/>
                    <a:pt x="279390" y="16148"/>
                    <a:pt x="282336" y="14804"/>
                  </a:cubicBezTo>
                  <a:cubicBezTo>
                    <a:pt x="280639" y="11693"/>
                    <a:pt x="279696" y="7522"/>
                    <a:pt x="277080" y="5754"/>
                  </a:cubicBezTo>
                  <a:cubicBezTo>
                    <a:pt x="273356" y="3232"/>
                    <a:pt x="268501" y="1276"/>
                    <a:pt x="264047" y="1135"/>
                  </a:cubicBezTo>
                  <a:cubicBezTo>
                    <a:pt x="243613" y="428"/>
                    <a:pt x="223085" y="-586"/>
                    <a:pt x="202699" y="428"/>
                  </a:cubicBezTo>
                  <a:cubicBezTo>
                    <a:pt x="180026" y="1536"/>
                    <a:pt x="157495" y="5047"/>
                    <a:pt x="134846" y="6862"/>
                  </a:cubicBezTo>
                  <a:cubicBezTo>
                    <a:pt x="116745" y="8300"/>
                    <a:pt x="116910" y="7923"/>
                    <a:pt x="111678" y="25269"/>
                  </a:cubicBezTo>
                  <a:cubicBezTo>
                    <a:pt x="108921" y="34437"/>
                    <a:pt x="105833" y="43581"/>
                    <a:pt x="101897" y="52302"/>
                  </a:cubicBezTo>
                  <a:cubicBezTo>
                    <a:pt x="99069" y="58547"/>
                    <a:pt x="94143" y="62459"/>
                    <a:pt x="86342" y="58359"/>
                  </a:cubicBezTo>
                  <a:cubicBezTo>
                    <a:pt x="83891" y="57062"/>
                    <a:pt x="80568" y="57416"/>
                    <a:pt x="77669" y="57015"/>
                  </a:cubicBezTo>
                  <a:cubicBezTo>
                    <a:pt x="46748" y="62766"/>
                    <a:pt x="20492" y="75540"/>
                    <a:pt x="4584" y="104222"/>
                  </a:cubicBezTo>
                  <a:cubicBezTo>
                    <a:pt x="2463" y="108040"/>
                    <a:pt x="931" y="112353"/>
                    <a:pt x="82" y="116619"/>
                  </a:cubicBezTo>
                  <a:cubicBezTo>
                    <a:pt x="-365" y="118882"/>
                    <a:pt x="1119" y="123619"/>
                    <a:pt x="1968" y="123690"/>
                  </a:cubicBezTo>
                  <a:cubicBezTo>
                    <a:pt x="8567" y="124161"/>
                    <a:pt x="15708" y="125198"/>
                    <a:pt x="21718" y="123195"/>
                  </a:cubicBezTo>
                  <a:cubicBezTo>
                    <a:pt x="27233" y="121357"/>
                    <a:pt x="27657" y="115158"/>
                    <a:pt x="25890" y="109148"/>
                  </a:cubicBezTo>
                  <a:cubicBezTo>
                    <a:pt x="21742" y="94960"/>
                    <a:pt x="26172" y="89139"/>
                    <a:pt x="40950" y="8720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E923DDB-D450-4705-9B09-F3F515F33C08}"/>
                </a:ext>
              </a:extLst>
            </p:cNvPr>
            <p:cNvSpPr/>
            <p:nvPr/>
          </p:nvSpPr>
          <p:spPr>
            <a:xfrm>
              <a:off x="313772" y="2934986"/>
              <a:ext cx="76125" cy="241349"/>
            </a:xfrm>
            <a:custGeom>
              <a:avLst/>
              <a:gdLst>
                <a:gd name="connsiteX0" fmla="*/ 73745 w 76125"/>
                <a:gd name="connsiteY0" fmla="*/ 94778 h 241349"/>
                <a:gd name="connsiteX1" fmla="*/ 50577 w 76125"/>
                <a:gd name="connsiteY1" fmla="*/ 101919 h 241349"/>
                <a:gd name="connsiteX2" fmla="*/ 40962 w 76125"/>
                <a:gd name="connsiteY2" fmla="*/ 94755 h 241349"/>
                <a:gd name="connsiteX3" fmla="*/ 41763 w 76125"/>
                <a:gd name="connsiteY3" fmla="*/ 87425 h 241349"/>
                <a:gd name="connsiteX4" fmla="*/ 59203 w 76125"/>
                <a:gd name="connsiteY4" fmla="*/ 25535 h 241349"/>
                <a:gd name="connsiteX5" fmla="*/ 62715 w 76125"/>
                <a:gd name="connsiteY5" fmla="*/ 11960 h 241349"/>
                <a:gd name="connsiteX6" fmla="*/ 53641 w 76125"/>
                <a:gd name="connsiteY6" fmla="*/ 10 h 241349"/>
                <a:gd name="connsiteX7" fmla="*/ 40938 w 76125"/>
                <a:gd name="connsiteY7" fmla="*/ 11724 h 241349"/>
                <a:gd name="connsiteX8" fmla="*/ 41857 w 76125"/>
                <a:gd name="connsiteY8" fmla="*/ 25747 h 241349"/>
                <a:gd name="connsiteX9" fmla="*/ 15531 w 76125"/>
                <a:gd name="connsiteY9" fmla="*/ 53935 h 241349"/>
                <a:gd name="connsiteX10" fmla="*/ 589 w 76125"/>
                <a:gd name="connsiteY10" fmla="*/ 55655 h 241349"/>
                <a:gd name="connsiteX11" fmla="*/ 0 w 76125"/>
                <a:gd name="connsiteY11" fmla="*/ 57635 h 241349"/>
                <a:gd name="connsiteX12" fmla="*/ 7495 w 76125"/>
                <a:gd name="connsiteY12" fmla="*/ 63975 h 241349"/>
                <a:gd name="connsiteX13" fmla="*/ 22437 w 76125"/>
                <a:gd name="connsiteY13" fmla="*/ 82664 h 241349"/>
                <a:gd name="connsiteX14" fmla="*/ 30332 w 76125"/>
                <a:gd name="connsiteY14" fmla="*/ 114057 h 241349"/>
                <a:gd name="connsiteX15" fmla="*/ 36554 w 76125"/>
                <a:gd name="connsiteY15" fmla="*/ 183466 h 241349"/>
                <a:gd name="connsiteX16" fmla="*/ 53029 w 76125"/>
                <a:gd name="connsiteY16" fmla="*/ 235174 h 241349"/>
                <a:gd name="connsiteX17" fmla="*/ 58402 w 76125"/>
                <a:gd name="connsiteY17" fmla="*/ 241349 h 241349"/>
                <a:gd name="connsiteX18" fmla="*/ 60500 w 76125"/>
                <a:gd name="connsiteY18" fmla="*/ 240619 h 241349"/>
                <a:gd name="connsiteX19" fmla="*/ 60429 w 76125"/>
                <a:gd name="connsiteY19" fmla="*/ 227680 h 241349"/>
                <a:gd name="connsiteX20" fmla="*/ 55904 w 76125"/>
                <a:gd name="connsiteY20" fmla="*/ 187189 h 241349"/>
                <a:gd name="connsiteX21" fmla="*/ 72284 w 76125"/>
                <a:gd name="connsiteY21" fmla="*/ 108519 h 241349"/>
                <a:gd name="connsiteX22" fmla="*/ 76125 w 76125"/>
                <a:gd name="connsiteY22" fmla="*/ 96499 h 241349"/>
                <a:gd name="connsiteX23" fmla="*/ 73745 w 76125"/>
                <a:gd name="connsiteY23" fmla="*/ 94778 h 24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125" h="241349">
                  <a:moveTo>
                    <a:pt x="73745" y="94778"/>
                  </a:moveTo>
                  <a:cubicBezTo>
                    <a:pt x="66038" y="97182"/>
                    <a:pt x="58379" y="99775"/>
                    <a:pt x="50577" y="101919"/>
                  </a:cubicBezTo>
                  <a:cubicBezTo>
                    <a:pt x="44073" y="103711"/>
                    <a:pt x="41150" y="101425"/>
                    <a:pt x="40962" y="94755"/>
                  </a:cubicBezTo>
                  <a:cubicBezTo>
                    <a:pt x="40891" y="92327"/>
                    <a:pt x="41103" y="89758"/>
                    <a:pt x="41763" y="87425"/>
                  </a:cubicBezTo>
                  <a:cubicBezTo>
                    <a:pt x="47514" y="66779"/>
                    <a:pt x="53382" y="46181"/>
                    <a:pt x="59203" y="25535"/>
                  </a:cubicBezTo>
                  <a:cubicBezTo>
                    <a:pt x="60476" y="21033"/>
                    <a:pt x="62173" y="16555"/>
                    <a:pt x="62715" y="11960"/>
                  </a:cubicBezTo>
                  <a:cubicBezTo>
                    <a:pt x="63540" y="4983"/>
                    <a:pt x="59533" y="199"/>
                    <a:pt x="53641" y="10"/>
                  </a:cubicBezTo>
                  <a:cubicBezTo>
                    <a:pt x="45722" y="-249"/>
                    <a:pt x="40655" y="4347"/>
                    <a:pt x="40938" y="11724"/>
                  </a:cubicBezTo>
                  <a:cubicBezTo>
                    <a:pt x="41127" y="16414"/>
                    <a:pt x="42022" y="21104"/>
                    <a:pt x="41857" y="25747"/>
                  </a:cubicBezTo>
                  <a:cubicBezTo>
                    <a:pt x="41197" y="44177"/>
                    <a:pt x="33726" y="52026"/>
                    <a:pt x="15531" y="53935"/>
                  </a:cubicBezTo>
                  <a:cubicBezTo>
                    <a:pt x="10535" y="54453"/>
                    <a:pt x="5562" y="55089"/>
                    <a:pt x="589" y="55655"/>
                  </a:cubicBezTo>
                  <a:cubicBezTo>
                    <a:pt x="401" y="56315"/>
                    <a:pt x="189" y="56975"/>
                    <a:pt x="0" y="57635"/>
                  </a:cubicBezTo>
                  <a:cubicBezTo>
                    <a:pt x="2522" y="59732"/>
                    <a:pt x="5350" y="61547"/>
                    <a:pt x="7495" y="63975"/>
                  </a:cubicBezTo>
                  <a:cubicBezTo>
                    <a:pt x="12774" y="69985"/>
                    <a:pt x="19420" y="75570"/>
                    <a:pt x="22437" y="82664"/>
                  </a:cubicBezTo>
                  <a:cubicBezTo>
                    <a:pt x="26609" y="92492"/>
                    <a:pt x="29083" y="103381"/>
                    <a:pt x="30332" y="114057"/>
                  </a:cubicBezTo>
                  <a:cubicBezTo>
                    <a:pt x="33019" y="137130"/>
                    <a:pt x="34127" y="160369"/>
                    <a:pt x="36554" y="183466"/>
                  </a:cubicBezTo>
                  <a:cubicBezTo>
                    <a:pt x="38487" y="201731"/>
                    <a:pt x="42564" y="219549"/>
                    <a:pt x="53029" y="235174"/>
                  </a:cubicBezTo>
                  <a:cubicBezTo>
                    <a:pt x="54537" y="237413"/>
                    <a:pt x="56587" y="239299"/>
                    <a:pt x="58402" y="241349"/>
                  </a:cubicBezTo>
                  <a:cubicBezTo>
                    <a:pt x="59109" y="241114"/>
                    <a:pt x="59793" y="240878"/>
                    <a:pt x="60500" y="240619"/>
                  </a:cubicBezTo>
                  <a:cubicBezTo>
                    <a:pt x="60500" y="236306"/>
                    <a:pt x="60877" y="231946"/>
                    <a:pt x="60429" y="227680"/>
                  </a:cubicBezTo>
                  <a:cubicBezTo>
                    <a:pt x="59038" y="214175"/>
                    <a:pt x="56799" y="200718"/>
                    <a:pt x="55904" y="187189"/>
                  </a:cubicBezTo>
                  <a:cubicBezTo>
                    <a:pt x="54042" y="159544"/>
                    <a:pt x="58143" y="132982"/>
                    <a:pt x="72284" y="108519"/>
                  </a:cubicBezTo>
                  <a:cubicBezTo>
                    <a:pt x="74334" y="104960"/>
                    <a:pt x="74876" y="100529"/>
                    <a:pt x="76125" y="96499"/>
                  </a:cubicBezTo>
                  <a:cubicBezTo>
                    <a:pt x="75301" y="95957"/>
                    <a:pt x="74523" y="95368"/>
                    <a:pt x="73745" y="9477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32D63C21-9437-44C2-8BB7-82571088F3AB}"/>
                </a:ext>
              </a:extLst>
            </p:cNvPr>
            <p:cNvSpPr/>
            <p:nvPr/>
          </p:nvSpPr>
          <p:spPr>
            <a:xfrm>
              <a:off x="609188" y="3002390"/>
              <a:ext cx="50132" cy="228685"/>
            </a:xfrm>
            <a:custGeom>
              <a:avLst/>
              <a:gdLst>
                <a:gd name="connsiteX0" fmla="*/ 23251 w 50132"/>
                <a:gd name="connsiteY0" fmla="*/ 28104 h 228685"/>
                <a:gd name="connsiteX1" fmla="*/ 19409 w 50132"/>
                <a:gd name="connsiteY1" fmla="*/ 6351 h 228685"/>
                <a:gd name="connsiteX2" fmla="*/ 7437 w 50132"/>
                <a:gd name="connsiteY2" fmla="*/ 4631 h 228685"/>
                <a:gd name="connsiteX3" fmla="*/ 1356 w 50132"/>
                <a:gd name="connsiteY3" fmla="*/ 23980 h 228685"/>
                <a:gd name="connsiteX4" fmla="*/ 272 w 50132"/>
                <a:gd name="connsiteY4" fmla="*/ 137650 h 228685"/>
                <a:gd name="connsiteX5" fmla="*/ 7272 w 50132"/>
                <a:gd name="connsiteY5" fmla="*/ 190372 h 228685"/>
                <a:gd name="connsiteX6" fmla="*/ 14083 w 50132"/>
                <a:gd name="connsiteY6" fmla="*/ 200200 h 228685"/>
                <a:gd name="connsiteX7" fmla="*/ 19621 w 50132"/>
                <a:gd name="connsiteY7" fmla="*/ 216768 h 228685"/>
                <a:gd name="connsiteX8" fmla="*/ 25419 w 50132"/>
                <a:gd name="connsiteY8" fmla="*/ 227963 h 228685"/>
                <a:gd name="connsiteX9" fmla="*/ 45240 w 50132"/>
                <a:gd name="connsiteY9" fmla="*/ 228293 h 228685"/>
                <a:gd name="connsiteX10" fmla="*/ 49435 w 50132"/>
                <a:gd name="connsiteY10" fmla="*/ 220775 h 228685"/>
                <a:gd name="connsiteX11" fmla="*/ 43425 w 50132"/>
                <a:gd name="connsiteY11" fmla="*/ 208920 h 228685"/>
                <a:gd name="connsiteX12" fmla="*/ 26338 w 50132"/>
                <a:gd name="connsiteY12" fmla="*/ 167487 h 228685"/>
                <a:gd name="connsiteX13" fmla="*/ 23439 w 50132"/>
                <a:gd name="connsiteY13" fmla="*/ 85917 h 228685"/>
                <a:gd name="connsiteX14" fmla="*/ 23251 w 50132"/>
                <a:gd name="connsiteY14" fmla="*/ 28104 h 22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32" h="228685">
                  <a:moveTo>
                    <a:pt x="23251" y="28104"/>
                  </a:moveTo>
                  <a:cubicBezTo>
                    <a:pt x="23062" y="20798"/>
                    <a:pt x="21483" y="13374"/>
                    <a:pt x="19409" y="6351"/>
                  </a:cubicBezTo>
                  <a:cubicBezTo>
                    <a:pt x="17170" y="-1285"/>
                    <a:pt x="11349" y="-2251"/>
                    <a:pt x="7437" y="4631"/>
                  </a:cubicBezTo>
                  <a:cubicBezTo>
                    <a:pt x="4137" y="10405"/>
                    <a:pt x="1497" y="17452"/>
                    <a:pt x="1356" y="23980"/>
                  </a:cubicBezTo>
                  <a:cubicBezTo>
                    <a:pt x="413" y="61854"/>
                    <a:pt x="-459" y="99776"/>
                    <a:pt x="272" y="137650"/>
                  </a:cubicBezTo>
                  <a:cubicBezTo>
                    <a:pt x="625" y="155279"/>
                    <a:pt x="4349" y="172884"/>
                    <a:pt x="7272" y="190372"/>
                  </a:cubicBezTo>
                  <a:cubicBezTo>
                    <a:pt x="7884" y="193978"/>
                    <a:pt x="11019" y="197937"/>
                    <a:pt x="14083" y="200200"/>
                  </a:cubicBezTo>
                  <a:cubicBezTo>
                    <a:pt x="21365" y="205550"/>
                    <a:pt x="22732" y="207977"/>
                    <a:pt x="19621" y="216768"/>
                  </a:cubicBezTo>
                  <a:cubicBezTo>
                    <a:pt x="17500" y="222802"/>
                    <a:pt x="19621" y="227044"/>
                    <a:pt x="25419" y="227963"/>
                  </a:cubicBezTo>
                  <a:cubicBezTo>
                    <a:pt x="31900" y="228977"/>
                    <a:pt x="38664" y="228765"/>
                    <a:pt x="45240" y="228293"/>
                  </a:cubicBezTo>
                  <a:cubicBezTo>
                    <a:pt x="49341" y="227987"/>
                    <a:pt x="51273" y="224923"/>
                    <a:pt x="49435" y="220775"/>
                  </a:cubicBezTo>
                  <a:cubicBezTo>
                    <a:pt x="47620" y="216721"/>
                    <a:pt x="45735" y="212667"/>
                    <a:pt x="43425" y="208920"/>
                  </a:cubicBezTo>
                  <a:cubicBezTo>
                    <a:pt x="35483" y="196028"/>
                    <a:pt x="28954" y="182641"/>
                    <a:pt x="26338" y="167487"/>
                  </a:cubicBezTo>
                  <a:cubicBezTo>
                    <a:pt x="21742" y="140973"/>
                    <a:pt x="21248" y="114317"/>
                    <a:pt x="23439" y="85917"/>
                  </a:cubicBezTo>
                  <a:cubicBezTo>
                    <a:pt x="23439" y="67723"/>
                    <a:pt x="23769" y="47902"/>
                    <a:pt x="23251" y="2810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9DCC392-68D3-461A-A7F1-03632F7E68F7}"/>
                </a:ext>
              </a:extLst>
            </p:cNvPr>
            <p:cNvSpPr/>
            <p:nvPr/>
          </p:nvSpPr>
          <p:spPr>
            <a:xfrm>
              <a:off x="357150" y="3447786"/>
              <a:ext cx="154218" cy="225815"/>
            </a:xfrm>
            <a:custGeom>
              <a:avLst/>
              <a:gdLst>
                <a:gd name="connsiteX0" fmla="*/ 139111 w 154218"/>
                <a:gd name="connsiteY0" fmla="*/ 216223 h 225815"/>
                <a:gd name="connsiteX1" fmla="*/ 151579 w 154218"/>
                <a:gd name="connsiteY1" fmla="*/ 225815 h 225815"/>
                <a:gd name="connsiteX2" fmla="*/ 154218 w 154218"/>
                <a:gd name="connsiteY2" fmla="*/ 223694 h 225815"/>
                <a:gd name="connsiteX3" fmla="*/ 150824 w 154218"/>
                <a:gd name="connsiteY3" fmla="*/ 214456 h 225815"/>
                <a:gd name="connsiteX4" fmla="*/ 84857 w 154218"/>
                <a:gd name="connsiteY4" fmla="*/ 117873 h 225815"/>
                <a:gd name="connsiteX5" fmla="*/ 58602 w 154218"/>
                <a:gd name="connsiteY5" fmla="*/ 78585 h 225815"/>
                <a:gd name="connsiteX6" fmla="*/ 44791 w 154218"/>
                <a:gd name="connsiteY6" fmla="*/ 50703 h 225815"/>
                <a:gd name="connsiteX7" fmla="*/ 16745 w 154218"/>
                <a:gd name="connsiteY7" fmla="*/ 5452 h 225815"/>
                <a:gd name="connsiteX8" fmla="*/ 3947 w 154218"/>
                <a:gd name="connsiteY8" fmla="*/ 1234 h 225815"/>
                <a:gd name="connsiteX9" fmla="*/ 1449 w 154218"/>
                <a:gd name="connsiteY9" fmla="*/ 13772 h 225815"/>
                <a:gd name="connsiteX10" fmla="*/ 16438 w 154218"/>
                <a:gd name="connsiteY10" fmla="*/ 45023 h 225815"/>
                <a:gd name="connsiteX11" fmla="*/ 101402 w 154218"/>
                <a:gd name="connsiteY11" fmla="*/ 168450 h 225815"/>
                <a:gd name="connsiteX12" fmla="*/ 139111 w 154218"/>
                <a:gd name="connsiteY12" fmla="*/ 216223 h 22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218" h="225815">
                  <a:moveTo>
                    <a:pt x="139111" y="216223"/>
                  </a:moveTo>
                  <a:cubicBezTo>
                    <a:pt x="142363" y="220159"/>
                    <a:pt x="147384" y="222657"/>
                    <a:pt x="151579" y="225815"/>
                  </a:cubicBezTo>
                  <a:cubicBezTo>
                    <a:pt x="152451" y="225108"/>
                    <a:pt x="153346" y="224401"/>
                    <a:pt x="154218" y="223694"/>
                  </a:cubicBezTo>
                  <a:cubicBezTo>
                    <a:pt x="153111" y="220607"/>
                    <a:pt x="152333" y="217354"/>
                    <a:pt x="150824" y="214456"/>
                  </a:cubicBezTo>
                  <a:cubicBezTo>
                    <a:pt x="132724" y="179622"/>
                    <a:pt x="110570" y="147427"/>
                    <a:pt x="84857" y="117873"/>
                  </a:cubicBezTo>
                  <a:cubicBezTo>
                    <a:pt x="74298" y="105759"/>
                    <a:pt x="65767" y="92749"/>
                    <a:pt x="58602" y="78585"/>
                  </a:cubicBezTo>
                  <a:cubicBezTo>
                    <a:pt x="53935" y="69322"/>
                    <a:pt x="49976" y="59659"/>
                    <a:pt x="44791" y="50703"/>
                  </a:cubicBezTo>
                  <a:cubicBezTo>
                    <a:pt x="35882" y="35360"/>
                    <a:pt x="26431" y="20324"/>
                    <a:pt x="16745" y="5452"/>
                  </a:cubicBezTo>
                  <a:cubicBezTo>
                    <a:pt x="14011" y="1281"/>
                    <a:pt x="9415" y="-1830"/>
                    <a:pt x="3947" y="1234"/>
                  </a:cubicBezTo>
                  <a:cubicBezTo>
                    <a:pt x="-1379" y="4227"/>
                    <a:pt x="-342" y="9553"/>
                    <a:pt x="1449" y="13772"/>
                  </a:cubicBezTo>
                  <a:cubicBezTo>
                    <a:pt x="5998" y="24401"/>
                    <a:pt x="10051" y="35525"/>
                    <a:pt x="16438" y="45023"/>
                  </a:cubicBezTo>
                  <a:cubicBezTo>
                    <a:pt x="44296" y="86480"/>
                    <a:pt x="72601" y="127630"/>
                    <a:pt x="101402" y="168450"/>
                  </a:cubicBezTo>
                  <a:cubicBezTo>
                    <a:pt x="113092" y="185042"/>
                    <a:pt x="126196" y="200597"/>
                    <a:pt x="139111" y="216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10297AE-7BC7-4E2C-BA2C-4835EF1EC5A5}"/>
                </a:ext>
              </a:extLst>
            </p:cNvPr>
            <p:cNvSpPr/>
            <p:nvPr/>
          </p:nvSpPr>
          <p:spPr>
            <a:xfrm>
              <a:off x="478628" y="3355901"/>
              <a:ext cx="122887" cy="213703"/>
            </a:xfrm>
            <a:custGeom>
              <a:avLst/>
              <a:gdLst>
                <a:gd name="connsiteX0" fmla="*/ 115489 w 122887"/>
                <a:gd name="connsiteY0" fmla="*/ 197950 h 213703"/>
                <a:gd name="connsiteX1" fmla="*/ 91709 w 122887"/>
                <a:gd name="connsiteY1" fmla="*/ 169644 h 213703"/>
                <a:gd name="connsiteX2" fmla="*/ 51218 w 122887"/>
                <a:gd name="connsiteY2" fmla="*/ 95711 h 213703"/>
                <a:gd name="connsiteX3" fmla="*/ 11577 w 122887"/>
                <a:gd name="connsiteY3" fmla="*/ 13811 h 213703"/>
                <a:gd name="connsiteX4" fmla="*/ 1819 w 122887"/>
                <a:gd name="connsiteY4" fmla="*/ 0 h 213703"/>
                <a:gd name="connsiteX5" fmla="*/ 5 w 122887"/>
                <a:gd name="connsiteY5" fmla="*/ 5916 h 213703"/>
                <a:gd name="connsiteX6" fmla="*/ 11765 w 122887"/>
                <a:gd name="connsiteY6" fmla="*/ 44285 h 213703"/>
                <a:gd name="connsiteX7" fmla="*/ 22135 w 122887"/>
                <a:gd name="connsiteY7" fmla="*/ 71553 h 213703"/>
                <a:gd name="connsiteX8" fmla="*/ 27155 w 122887"/>
                <a:gd name="connsiteY8" fmla="*/ 94579 h 213703"/>
                <a:gd name="connsiteX9" fmla="*/ 72171 w 122887"/>
                <a:gd name="connsiteY9" fmla="*/ 174264 h 213703"/>
                <a:gd name="connsiteX10" fmla="*/ 105308 w 122887"/>
                <a:gd name="connsiteY10" fmla="*/ 209050 h 213703"/>
                <a:gd name="connsiteX11" fmla="*/ 121381 w 122887"/>
                <a:gd name="connsiteY11" fmla="*/ 211124 h 213703"/>
                <a:gd name="connsiteX12" fmla="*/ 115489 w 122887"/>
                <a:gd name="connsiteY12" fmla="*/ 197950 h 2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87" h="213703">
                  <a:moveTo>
                    <a:pt x="115489" y="197950"/>
                  </a:moveTo>
                  <a:cubicBezTo>
                    <a:pt x="107664" y="188405"/>
                    <a:pt x="97931" y="180085"/>
                    <a:pt x="91709" y="169644"/>
                  </a:cubicBezTo>
                  <a:cubicBezTo>
                    <a:pt x="77308" y="145534"/>
                    <a:pt x="63969" y="120740"/>
                    <a:pt x="51218" y="95711"/>
                  </a:cubicBezTo>
                  <a:cubicBezTo>
                    <a:pt x="37455" y="68701"/>
                    <a:pt x="24916" y="41056"/>
                    <a:pt x="11577" y="13811"/>
                  </a:cubicBezTo>
                  <a:cubicBezTo>
                    <a:pt x="9385" y="9333"/>
                    <a:pt x="5802" y="5539"/>
                    <a:pt x="1819" y="0"/>
                  </a:cubicBezTo>
                  <a:cubicBezTo>
                    <a:pt x="688" y="3606"/>
                    <a:pt x="-66" y="4808"/>
                    <a:pt x="5" y="5916"/>
                  </a:cubicBezTo>
                  <a:cubicBezTo>
                    <a:pt x="971" y="19609"/>
                    <a:pt x="3304" y="33019"/>
                    <a:pt x="11765" y="44285"/>
                  </a:cubicBezTo>
                  <a:cubicBezTo>
                    <a:pt x="17940" y="52487"/>
                    <a:pt x="20815" y="61537"/>
                    <a:pt x="22135" y="71553"/>
                  </a:cubicBezTo>
                  <a:cubicBezTo>
                    <a:pt x="23149" y="79331"/>
                    <a:pt x="24351" y="87320"/>
                    <a:pt x="27155" y="94579"/>
                  </a:cubicBezTo>
                  <a:cubicBezTo>
                    <a:pt x="38209" y="123333"/>
                    <a:pt x="53198" y="150083"/>
                    <a:pt x="72171" y="174264"/>
                  </a:cubicBezTo>
                  <a:cubicBezTo>
                    <a:pt x="82022" y="186826"/>
                    <a:pt x="93830" y="197879"/>
                    <a:pt x="105308" y="209050"/>
                  </a:cubicBezTo>
                  <a:cubicBezTo>
                    <a:pt x="109644" y="213269"/>
                    <a:pt x="117139" y="215956"/>
                    <a:pt x="121381" y="211124"/>
                  </a:cubicBezTo>
                  <a:cubicBezTo>
                    <a:pt x="126048" y="205798"/>
                    <a:pt x="118671" y="201815"/>
                    <a:pt x="115489" y="1979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C4C4E2F-DE2D-4DB5-8EEC-4ADD747ED448}"/>
                </a:ext>
              </a:extLst>
            </p:cNvPr>
            <p:cNvSpPr/>
            <p:nvPr/>
          </p:nvSpPr>
          <p:spPr>
            <a:xfrm>
              <a:off x="460579" y="3776288"/>
              <a:ext cx="175526" cy="116078"/>
            </a:xfrm>
            <a:custGeom>
              <a:avLst/>
              <a:gdLst>
                <a:gd name="connsiteX0" fmla="*/ 169833 w 175526"/>
                <a:gd name="connsiteY0" fmla="*/ 99199 h 116078"/>
                <a:gd name="connsiteX1" fmla="*/ 142046 w 175526"/>
                <a:gd name="connsiteY1" fmla="*/ 82300 h 116078"/>
                <a:gd name="connsiteX2" fmla="*/ 74735 w 175526"/>
                <a:gd name="connsiteY2" fmla="*/ 43530 h 116078"/>
                <a:gd name="connsiteX3" fmla="*/ 20434 w 175526"/>
                <a:gd name="connsiteY3" fmla="*/ 7660 h 116078"/>
                <a:gd name="connsiteX4" fmla="*/ 1815 w 175526"/>
                <a:gd name="connsiteY4" fmla="*/ 0 h 116078"/>
                <a:gd name="connsiteX5" fmla="*/ 0 w 175526"/>
                <a:gd name="connsiteY5" fmla="*/ 2003 h 116078"/>
                <a:gd name="connsiteX6" fmla="*/ 4926 w 175526"/>
                <a:gd name="connsiteY6" fmla="*/ 11878 h 116078"/>
                <a:gd name="connsiteX7" fmla="*/ 60311 w 175526"/>
                <a:gd name="connsiteY7" fmla="*/ 59463 h 116078"/>
                <a:gd name="connsiteX8" fmla="*/ 89654 w 175526"/>
                <a:gd name="connsiteY8" fmla="*/ 73462 h 116078"/>
                <a:gd name="connsiteX9" fmla="*/ 98727 w 175526"/>
                <a:gd name="connsiteY9" fmla="*/ 97643 h 116078"/>
                <a:gd name="connsiteX10" fmla="*/ 112444 w 175526"/>
                <a:gd name="connsiteY10" fmla="*/ 95522 h 116078"/>
                <a:gd name="connsiteX11" fmla="*/ 143790 w 175526"/>
                <a:gd name="connsiteY11" fmla="*/ 105374 h 116078"/>
                <a:gd name="connsiteX12" fmla="*/ 163163 w 175526"/>
                <a:gd name="connsiteY12" fmla="*/ 116074 h 116078"/>
                <a:gd name="connsiteX13" fmla="*/ 174311 w 175526"/>
                <a:gd name="connsiteY13" fmla="*/ 111030 h 116078"/>
                <a:gd name="connsiteX14" fmla="*/ 169833 w 175526"/>
                <a:gd name="connsiteY14" fmla="*/ 99199 h 11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526" h="116078">
                  <a:moveTo>
                    <a:pt x="169833" y="99199"/>
                  </a:moveTo>
                  <a:cubicBezTo>
                    <a:pt x="160735" y="93307"/>
                    <a:pt x="151685" y="87203"/>
                    <a:pt x="142046" y="82300"/>
                  </a:cubicBezTo>
                  <a:cubicBezTo>
                    <a:pt x="118925" y="70563"/>
                    <a:pt x="95711" y="59227"/>
                    <a:pt x="74735" y="43530"/>
                  </a:cubicBezTo>
                  <a:cubicBezTo>
                    <a:pt x="57389" y="30544"/>
                    <a:pt x="38817" y="19184"/>
                    <a:pt x="20434" y="7660"/>
                  </a:cubicBezTo>
                  <a:cubicBezTo>
                    <a:pt x="14824" y="4148"/>
                    <a:pt x="8060" y="2498"/>
                    <a:pt x="1815" y="0"/>
                  </a:cubicBezTo>
                  <a:cubicBezTo>
                    <a:pt x="1202" y="660"/>
                    <a:pt x="589" y="1343"/>
                    <a:pt x="0" y="2003"/>
                  </a:cubicBezTo>
                  <a:cubicBezTo>
                    <a:pt x="1626" y="5303"/>
                    <a:pt x="2757" y="8979"/>
                    <a:pt x="4926" y="11878"/>
                  </a:cubicBezTo>
                  <a:cubicBezTo>
                    <a:pt x="19844" y="31817"/>
                    <a:pt x="39218" y="46783"/>
                    <a:pt x="60311" y="59463"/>
                  </a:cubicBezTo>
                  <a:cubicBezTo>
                    <a:pt x="69550" y="65025"/>
                    <a:pt x="79991" y="68536"/>
                    <a:pt x="89654" y="73462"/>
                  </a:cubicBezTo>
                  <a:cubicBezTo>
                    <a:pt x="100943" y="79213"/>
                    <a:pt x="102993" y="84162"/>
                    <a:pt x="98727" y="97643"/>
                  </a:cubicBezTo>
                  <a:cubicBezTo>
                    <a:pt x="104266" y="96818"/>
                    <a:pt x="108485" y="96653"/>
                    <a:pt x="112444" y="95522"/>
                  </a:cubicBezTo>
                  <a:cubicBezTo>
                    <a:pt x="125171" y="91845"/>
                    <a:pt x="135706" y="93967"/>
                    <a:pt x="143790" y="105374"/>
                  </a:cubicBezTo>
                  <a:cubicBezTo>
                    <a:pt x="148409" y="111878"/>
                    <a:pt x="155079" y="116238"/>
                    <a:pt x="163163" y="116074"/>
                  </a:cubicBezTo>
                  <a:cubicBezTo>
                    <a:pt x="167028" y="116003"/>
                    <a:pt x="172237" y="113976"/>
                    <a:pt x="174311" y="111030"/>
                  </a:cubicBezTo>
                  <a:cubicBezTo>
                    <a:pt x="177445" y="106505"/>
                    <a:pt x="174004" y="101909"/>
                    <a:pt x="169833" y="9919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659CE4C-1BA9-4605-A4DD-E0826F9338A0}"/>
                </a:ext>
              </a:extLst>
            </p:cNvPr>
            <p:cNvSpPr/>
            <p:nvPr/>
          </p:nvSpPr>
          <p:spPr>
            <a:xfrm>
              <a:off x="986991" y="3827031"/>
              <a:ext cx="170354" cy="118103"/>
            </a:xfrm>
            <a:custGeom>
              <a:avLst/>
              <a:gdLst>
                <a:gd name="connsiteX0" fmla="*/ 170313 w 170354"/>
                <a:gd name="connsiteY0" fmla="*/ 12350 h 118103"/>
                <a:gd name="connsiteX1" fmla="*/ 152495 w 170354"/>
                <a:gd name="connsiteY1" fmla="*/ 3464 h 118103"/>
                <a:gd name="connsiteX2" fmla="*/ 138778 w 170354"/>
                <a:gd name="connsiteY2" fmla="*/ 14730 h 118103"/>
                <a:gd name="connsiteX3" fmla="*/ 59070 w 170354"/>
                <a:gd name="connsiteY3" fmla="*/ 70540 h 118103"/>
                <a:gd name="connsiteX4" fmla="*/ 18557 w 170354"/>
                <a:gd name="connsiteY4" fmla="*/ 92105 h 118103"/>
                <a:gd name="connsiteX5" fmla="*/ 3214 w 170354"/>
                <a:gd name="connsiteY5" fmla="*/ 103676 h 118103"/>
                <a:gd name="connsiteX6" fmla="*/ 2082 w 170354"/>
                <a:gd name="connsiteY6" fmla="*/ 116356 h 118103"/>
                <a:gd name="connsiteX7" fmla="*/ 11816 w 170354"/>
                <a:gd name="connsiteY7" fmla="*/ 117652 h 118103"/>
                <a:gd name="connsiteX8" fmla="*/ 26640 w 170354"/>
                <a:gd name="connsiteY8" fmla="*/ 111101 h 118103"/>
                <a:gd name="connsiteX9" fmla="*/ 97510 w 170354"/>
                <a:gd name="connsiteY9" fmla="*/ 66439 h 118103"/>
                <a:gd name="connsiteX10" fmla="*/ 152495 w 170354"/>
                <a:gd name="connsiteY10" fmla="*/ 39594 h 118103"/>
                <a:gd name="connsiteX11" fmla="*/ 170313 w 170354"/>
                <a:gd name="connsiteY11" fmla="*/ 16804 h 118103"/>
                <a:gd name="connsiteX12" fmla="*/ 170313 w 170354"/>
                <a:gd name="connsiteY12" fmla="*/ 12350 h 1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354" h="118103">
                  <a:moveTo>
                    <a:pt x="170313" y="12350"/>
                  </a:moveTo>
                  <a:cubicBezTo>
                    <a:pt x="169393" y="71"/>
                    <a:pt x="162771" y="-3370"/>
                    <a:pt x="152495" y="3464"/>
                  </a:cubicBezTo>
                  <a:cubicBezTo>
                    <a:pt x="147593" y="6740"/>
                    <a:pt x="142691" y="10370"/>
                    <a:pt x="138778" y="14730"/>
                  </a:cubicBezTo>
                  <a:cubicBezTo>
                    <a:pt x="116506" y="39547"/>
                    <a:pt x="88271" y="55668"/>
                    <a:pt x="59070" y="70540"/>
                  </a:cubicBezTo>
                  <a:cubicBezTo>
                    <a:pt x="45448" y="77492"/>
                    <a:pt x="31849" y="84563"/>
                    <a:pt x="18557" y="92105"/>
                  </a:cubicBezTo>
                  <a:cubicBezTo>
                    <a:pt x="13018" y="95239"/>
                    <a:pt x="8116" y="99552"/>
                    <a:pt x="3214" y="103676"/>
                  </a:cubicBezTo>
                  <a:cubicBezTo>
                    <a:pt x="-1123" y="107330"/>
                    <a:pt x="-628" y="112680"/>
                    <a:pt x="2082" y="116356"/>
                  </a:cubicBezTo>
                  <a:cubicBezTo>
                    <a:pt x="3473" y="118242"/>
                    <a:pt x="8776" y="118477"/>
                    <a:pt x="11816" y="117652"/>
                  </a:cubicBezTo>
                  <a:cubicBezTo>
                    <a:pt x="16977" y="116262"/>
                    <a:pt x="22092" y="113952"/>
                    <a:pt x="26640" y="111101"/>
                  </a:cubicBezTo>
                  <a:cubicBezTo>
                    <a:pt x="50327" y="96300"/>
                    <a:pt x="73400" y="80485"/>
                    <a:pt x="97510" y="66439"/>
                  </a:cubicBezTo>
                  <a:cubicBezTo>
                    <a:pt x="115116" y="56210"/>
                    <a:pt x="133546" y="46971"/>
                    <a:pt x="152495" y="39594"/>
                  </a:cubicBezTo>
                  <a:cubicBezTo>
                    <a:pt x="165293" y="34622"/>
                    <a:pt x="170643" y="30639"/>
                    <a:pt x="170313" y="16804"/>
                  </a:cubicBezTo>
                  <a:cubicBezTo>
                    <a:pt x="170313" y="15319"/>
                    <a:pt x="170407" y="13811"/>
                    <a:pt x="170313" y="123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4D46B8C1-E284-4F56-98BD-CB709146B64C}"/>
                </a:ext>
              </a:extLst>
            </p:cNvPr>
            <p:cNvSpPr/>
            <p:nvPr/>
          </p:nvSpPr>
          <p:spPr>
            <a:xfrm>
              <a:off x="1126948" y="3562437"/>
              <a:ext cx="48156" cy="187816"/>
            </a:xfrm>
            <a:custGeom>
              <a:avLst/>
              <a:gdLst>
                <a:gd name="connsiteX0" fmla="*/ 38416 w 48156"/>
                <a:gd name="connsiteY0" fmla="*/ 3175 h 187816"/>
                <a:gd name="connsiteX1" fmla="*/ 30356 w 48156"/>
                <a:gd name="connsiteY1" fmla="*/ 18023 h 187816"/>
                <a:gd name="connsiteX2" fmla="*/ 21424 w 48156"/>
                <a:gd name="connsiteY2" fmla="*/ 69614 h 187816"/>
                <a:gd name="connsiteX3" fmla="*/ 9639 w 48156"/>
                <a:gd name="connsiteY3" fmla="*/ 107229 h 187816"/>
                <a:gd name="connsiteX4" fmla="*/ 0 w 48156"/>
                <a:gd name="connsiteY4" fmla="*/ 136972 h 187816"/>
                <a:gd name="connsiteX5" fmla="*/ 754 w 48156"/>
                <a:gd name="connsiteY5" fmla="*/ 150123 h 187816"/>
                <a:gd name="connsiteX6" fmla="*/ 9828 w 48156"/>
                <a:gd name="connsiteY6" fmla="*/ 181209 h 187816"/>
                <a:gd name="connsiteX7" fmla="*/ 25171 w 48156"/>
                <a:gd name="connsiteY7" fmla="*/ 184132 h 187816"/>
                <a:gd name="connsiteX8" fmla="*/ 24228 w 48156"/>
                <a:gd name="connsiteY8" fmla="*/ 156769 h 187816"/>
                <a:gd name="connsiteX9" fmla="*/ 16568 w 48156"/>
                <a:gd name="connsiteY9" fmla="*/ 133625 h 187816"/>
                <a:gd name="connsiteX10" fmla="*/ 20669 w 48156"/>
                <a:gd name="connsiteY10" fmla="*/ 122548 h 187816"/>
                <a:gd name="connsiteX11" fmla="*/ 47396 w 48156"/>
                <a:gd name="connsiteY11" fmla="*/ 37655 h 187816"/>
                <a:gd name="connsiteX12" fmla="*/ 47985 w 48156"/>
                <a:gd name="connsiteY12" fmla="*/ 5838 h 187816"/>
                <a:gd name="connsiteX13" fmla="*/ 44355 w 48156"/>
                <a:gd name="connsiteY13" fmla="*/ 87 h 187816"/>
                <a:gd name="connsiteX14" fmla="*/ 38416 w 48156"/>
                <a:gd name="connsiteY14" fmla="*/ 3175 h 18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156" h="187816">
                  <a:moveTo>
                    <a:pt x="38416" y="3175"/>
                  </a:moveTo>
                  <a:cubicBezTo>
                    <a:pt x="35305" y="7865"/>
                    <a:pt x="32430" y="12814"/>
                    <a:pt x="30356" y="18023"/>
                  </a:cubicBezTo>
                  <a:cubicBezTo>
                    <a:pt x="23757" y="34544"/>
                    <a:pt x="22767" y="52103"/>
                    <a:pt x="21424" y="69614"/>
                  </a:cubicBezTo>
                  <a:cubicBezTo>
                    <a:pt x="20410" y="83001"/>
                    <a:pt x="18124" y="96529"/>
                    <a:pt x="9639" y="107229"/>
                  </a:cubicBezTo>
                  <a:cubicBezTo>
                    <a:pt x="1956" y="116915"/>
                    <a:pt x="306" y="127615"/>
                    <a:pt x="0" y="136972"/>
                  </a:cubicBezTo>
                  <a:cubicBezTo>
                    <a:pt x="283" y="142746"/>
                    <a:pt x="-141" y="146611"/>
                    <a:pt x="754" y="150123"/>
                  </a:cubicBezTo>
                  <a:cubicBezTo>
                    <a:pt x="3417" y="160587"/>
                    <a:pt x="5892" y="171193"/>
                    <a:pt x="9828" y="181209"/>
                  </a:cubicBezTo>
                  <a:cubicBezTo>
                    <a:pt x="12963" y="189175"/>
                    <a:pt x="18525" y="189670"/>
                    <a:pt x="25171" y="184132"/>
                  </a:cubicBezTo>
                  <a:cubicBezTo>
                    <a:pt x="37780" y="173597"/>
                    <a:pt x="37521" y="166503"/>
                    <a:pt x="24228" y="156769"/>
                  </a:cubicBezTo>
                  <a:cubicBezTo>
                    <a:pt x="15225" y="150170"/>
                    <a:pt x="13269" y="144490"/>
                    <a:pt x="16568" y="133625"/>
                  </a:cubicBezTo>
                  <a:cubicBezTo>
                    <a:pt x="17723" y="129854"/>
                    <a:pt x="18855" y="125989"/>
                    <a:pt x="20669" y="122548"/>
                  </a:cubicBezTo>
                  <a:cubicBezTo>
                    <a:pt x="34716" y="95845"/>
                    <a:pt x="44379" y="67752"/>
                    <a:pt x="47396" y="37655"/>
                  </a:cubicBezTo>
                  <a:cubicBezTo>
                    <a:pt x="48456" y="27120"/>
                    <a:pt x="48150" y="16444"/>
                    <a:pt x="47985" y="5838"/>
                  </a:cubicBezTo>
                  <a:cubicBezTo>
                    <a:pt x="47961" y="3788"/>
                    <a:pt x="46052" y="606"/>
                    <a:pt x="44355" y="87"/>
                  </a:cubicBezTo>
                  <a:cubicBezTo>
                    <a:pt x="42776" y="-431"/>
                    <a:pt x="39548" y="1454"/>
                    <a:pt x="38416" y="317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BD170D9-40A5-4290-9334-D5752986B58D}"/>
                </a:ext>
              </a:extLst>
            </p:cNvPr>
            <p:cNvSpPr/>
            <p:nvPr/>
          </p:nvSpPr>
          <p:spPr>
            <a:xfrm>
              <a:off x="772286" y="3765846"/>
              <a:ext cx="146553" cy="39818"/>
            </a:xfrm>
            <a:custGeom>
              <a:avLst/>
              <a:gdLst>
                <a:gd name="connsiteX0" fmla="*/ 146554 w 146553"/>
                <a:gd name="connsiteY0" fmla="*/ 2688 h 39818"/>
                <a:gd name="connsiteX1" fmla="*/ 138800 w 146553"/>
                <a:gd name="connsiteY1" fmla="*/ 449 h 39818"/>
                <a:gd name="connsiteX2" fmla="*/ 121029 w 146553"/>
                <a:gd name="connsiteY2" fmla="*/ 190 h 39818"/>
                <a:gd name="connsiteX3" fmla="*/ 40615 w 146553"/>
                <a:gd name="connsiteY3" fmla="*/ 6624 h 39818"/>
                <a:gd name="connsiteX4" fmla="*/ 7925 w 146553"/>
                <a:gd name="connsiteY4" fmla="*/ 12398 h 39818"/>
                <a:gd name="connsiteX5" fmla="*/ 1986 w 146553"/>
                <a:gd name="connsiteY5" fmla="*/ 26845 h 39818"/>
                <a:gd name="connsiteX6" fmla="*/ 28618 w 146553"/>
                <a:gd name="connsiteY6" fmla="*/ 39643 h 39818"/>
                <a:gd name="connsiteX7" fmla="*/ 138164 w 146553"/>
                <a:gd name="connsiteY7" fmla="*/ 8556 h 39818"/>
                <a:gd name="connsiteX8" fmla="*/ 146554 w 146553"/>
                <a:gd name="connsiteY8" fmla="*/ 2688 h 3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53" h="39818">
                  <a:moveTo>
                    <a:pt x="146554" y="2688"/>
                  </a:moveTo>
                  <a:cubicBezTo>
                    <a:pt x="142689" y="1533"/>
                    <a:pt x="140756" y="543"/>
                    <a:pt x="138800" y="449"/>
                  </a:cubicBezTo>
                  <a:cubicBezTo>
                    <a:pt x="132884" y="142"/>
                    <a:pt x="126921" y="-235"/>
                    <a:pt x="121029" y="190"/>
                  </a:cubicBezTo>
                  <a:cubicBezTo>
                    <a:pt x="94209" y="2146"/>
                    <a:pt x="67364" y="4055"/>
                    <a:pt x="40615" y="6624"/>
                  </a:cubicBezTo>
                  <a:cubicBezTo>
                    <a:pt x="29632" y="7684"/>
                    <a:pt x="18672" y="9829"/>
                    <a:pt x="7925" y="12398"/>
                  </a:cubicBezTo>
                  <a:cubicBezTo>
                    <a:pt x="-653" y="14472"/>
                    <a:pt x="-1643" y="18667"/>
                    <a:pt x="1986" y="26845"/>
                  </a:cubicBezTo>
                  <a:cubicBezTo>
                    <a:pt x="7313" y="38889"/>
                    <a:pt x="17824" y="40444"/>
                    <a:pt x="28618" y="39643"/>
                  </a:cubicBezTo>
                  <a:cubicBezTo>
                    <a:pt x="67200" y="36815"/>
                    <a:pt x="103047" y="23829"/>
                    <a:pt x="138164" y="8556"/>
                  </a:cubicBezTo>
                  <a:cubicBezTo>
                    <a:pt x="140615" y="7472"/>
                    <a:pt x="142689" y="5422"/>
                    <a:pt x="146554" y="268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0B75870-7E02-4966-9B28-B61549DF04BC}"/>
                </a:ext>
              </a:extLst>
            </p:cNvPr>
            <p:cNvSpPr/>
            <p:nvPr/>
          </p:nvSpPr>
          <p:spPr>
            <a:xfrm>
              <a:off x="339584" y="3336599"/>
              <a:ext cx="79558" cy="92570"/>
            </a:xfrm>
            <a:custGeom>
              <a:avLst/>
              <a:gdLst>
                <a:gd name="connsiteX0" fmla="*/ 24011 w 79558"/>
                <a:gd name="connsiteY0" fmla="*/ 91539 h 92570"/>
                <a:gd name="connsiteX1" fmla="*/ 35324 w 79558"/>
                <a:gd name="connsiteY1" fmla="*/ 77445 h 92570"/>
                <a:gd name="connsiteX2" fmla="*/ 32166 w 79558"/>
                <a:gd name="connsiteY2" fmla="*/ 67712 h 92570"/>
                <a:gd name="connsiteX3" fmla="*/ 37681 w 79558"/>
                <a:gd name="connsiteY3" fmla="*/ 52675 h 92570"/>
                <a:gd name="connsiteX4" fmla="*/ 47273 w 79558"/>
                <a:gd name="connsiteY4" fmla="*/ 49823 h 92570"/>
                <a:gd name="connsiteX5" fmla="*/ 53637 w 79558"/>
                <a:gd name="connsiteY5" fmla="*/ 62267 h 92570"/>
                <a:gd name="connsiteX6" fmla="*/ 57101 w 79558"/>
                <a:gd name="connsiteY6" fmla="*/ 76479 h 92570"/>
                <a:gd name="connsiteX7" fmla="*/ 74471 w 79558"/>
                <a:gd name="connsiteY7" fmla="*/ 82819 h 92570"/>
                <a:gd name="connsiteX8" fmla="*/ 78360 w 79558"/>
                <a:gd name="connsiteY8" fmla="*/ 68560 h 92570"/>
                <a:gd name="connsiteX9" fmla="*/ 44445 w 79558"/>
                <a:gd name="connsiteY9" fmla="*/ 0 h 92570"/>
                <a:gd name="connsiteX10" fmla="*/ 32402 w 79558"/>
                <a:gd name="connsiteY10" fmla="*/ 41904 h 92570"/>
                <a:gd name="connsiteX11" fmla="*/ 25001 w 79558"/>
                <a:gd name="connsiteY11" fmla="*/ 54254 h 92570"/>
                <a:gd name="connsiteX12" fmla="*/ 14372 w 79558"/>
                <a:gd name="connsiteY12" fmla="*/ 44850 h 92570"/>
                <a:gd name="connsiteX13" fmla="*/ 4426 w 79558"/>
                <a:gd name="connsiteY13" fmla="*/ 32218 h 92570"/>
                <a:gd name="connsiteX14" fmla="*/ 1669 w 79558"/>
                <a:gd name="connsiteY14" fmla="*/ 33184 h 92570"/>
                <a:gd name="connsiteX15" fmla="*/ 7537 w 79558"/>
                <a:gd name="connsiteY15" fmla="*/ 86731 h 92570"/>
                <a:gd name="connsiteX16" fmla="*/ 24011 w 79558"/>
                <a:gd name="connsiteY16" fmla="*/ 91539 h 9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58" h="92570">
                  <a:moveTo>
                    <a:pt x="24011" y="91539"/>
                  </a:moveTo>
                  <a:cubicBezTo>
                    <a:pt x="30611" y="89489"/>
                    <a:pt x="35159" y="84633"/>
                    <a:pt x="35324" y="77445"/>
                  </a:cubicBezTo>
                  <a:cubicBezTo>
                    <a:pt x="35395" y="74216"/>
                    <a:pt x="33109" y="71011"/>
                    <a:pt x="32166" y="67712"/>
                  </a:cubicBezTo>
                  <a:cubicBezTo>
                    <a:pt x="30351" y="61419"/>
                    <a:pt x="33038" y="56281"/>
                    <a:pt x="37681" y="52675"/>
                  </a:cubicBezTo>
                  <a:cubicBezTo>
                    <a:pt x="40274" y="50672"/>
                    <a:pt x="46189" y="48692"/>
                    <a:pt x="47273" y="49823"/>
                  </a:cubicBezTo>
                  <a:cubicBezTo>
                    <a:pt x="50361" y="53099"/>
                    <a:pt x="52128" y="57836"/>
                    <a:pt x="53637" y="62267"/>
                  </a:cubicBezTo>
                  <a:cubicBezTo>
                    <a:pt x="55216" y="66863"/>
                    <a:pt x="55169" y="72095"/>
                    <a:pt x="57101" y="76479"/>
                  </a:cubicBezTo>
                  <a:cubicBezTo>
                    <a:pt x="60354" y="83832"/>
                    <a:pt x="67330" y="86142"/>
                    <a:pt x="74471" y="82819"/>
                  </a:cubicBezTo>
                  <a:cubicBezTo>
                    <a:pt x="81117" y="79731"/>
                    <a:pt x="79868" y="73580"/>
                    <a:pt x="78360" y="68560"/>
                  </a:cubicBezTo>
                  <a:cubicBezTo>
                    <a:pt x="71148" y="44237"/>
                    <a:pt x="56512" y="23615"/>
                    <a:pt x="44445" y="0"/>
                  </a:cubicBezTo>
                  <a:cubicBezTo>
                    <a:pt x="40156" y="15131"/>
                    <a:pt x="36668" y="28635"/>
                    <a:pt x="32402" y="41904"/>
                  </a:cubicBezTo>
                  <a:cubicBezTo>
                    <a:pt x="30964" y="46359"/>
                    <a:pt x="27523" y="50153"/>
                    <a:pt x="25001" y="54254"/>
                  </a:cubicBezTo>
                  <a:cubicBezTo>
                    <a:pt x="21443" y="51143"/>
                    <a:pt x="17577" y="48315"/>
                    <a:pt x="14372" y="44850"/>
                  </a:cubicBezTo>
                  <a:cubicBezTo>
                    <a:pt x="10743" y="40938"/>
                    <a:pt x="7726" y="36460"/>
                    <a:pt x="4426" y="32218"/>
                  </a:cubicBezTo>
                  <a:cubicBezTo>
                    <a:pt x="3507" y="32548"/>
                    <a:pt x="2588" y="32854"/>
                    <a:pt x="1669" y="33184"/>
                  </a:cubicBezTo>
                  <a:cubicBezTo>
                    <a:pt x="-924" y="51426"/>
                    <a:pt x="-1513" y="69644"/>
                    <a:pt x="7537" y="86731"/>
                  </a:cubicBezTo>
                  <a:cubicBezTo>
                    <a:pt x="10931" y="93165"/>
                    <a:pt x="17837" y="93448"/>
                    <a:pt x="24011" y="9153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ADD3ECF-36DB-44D9-959E-03077722587C}"/>
                </a:ext>
              </a:extLst>
            </p:cNvPr>
            <p:cNvSpPr/>
            <p:nvPr/>
          </p:nvSpPr>
          <p:spPr>
            <a:xfrm>
              <a:off x="1072081" y="2529929"/>
              <a:ext cx="157417" cy="93493"/>
            </a:xfrm>
            <a:custGeom>
              <a:avLst/>
              <a:gdLst>
                <a:gd name="connsiteX0" fmla="*/ 1391 w 157417"/>
                <a:gd name="connsiteY0" fmla="*/ 0 h 93493"/>
                <a:gd name="connsiteX1" fmla="*/ 0 w 157417"/>
                <a:gd name="connsiteY1" fmla="*/ 2404 h 93493"/>
                <a:gd name="connsiteX2" fmla="*/ 15084 w 157417"/>
                <a:gd name="connsiteY2" fmla="*/ 14824 h 93493"/>
                <a:gd name="connsiteX3" fmla="*/ 110394 w 157417"/>
                <a:gd name="connsiteY3" fmla="*/ 76290 h 93493"/>
                <a:gd name="connsiteX4" fmla="*/ 140137 w 157417"/>
                <a:gd name="connsiteY4" fmla="*/ 91068 h 93493"/>
                <a:gd name="connsiteX5" fmla="*/ 156116 w 157417"/>
                <a:gd name="connsiteY5" fmla="*/ 89206 h 93493"/>
                <a:gd name="connsiteX6" fmla="*/ 148456 w 157417"/>
                <a:gd name="connsiteY6" fmla="*/ 74735 h 93493"/>
                <a:gd name="connsiteX7" fmla="*/ 13293 w 157417"/>
                <a:gd name="connsiteY7" fmla="*/ 3064 h 93493"/>
                <a:gd name="connsiteX8" fmla="*/ 1391 w 157417"/>
                <a:gd name="connsiteY8" fmla="*/ 0 h 9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7" h="93493">
                  <a:moveTo>
                    <a:pt x="1391" y="0"/>
                  </a:moveTo>
                  <a:cubicBezTo>
                    <a:pt x="919" y="801"/>
                    <a:pt x="471" y="1603"/>
                    <a:pt x="0" y="2404"/>
                  </a:cubicBezTo>
                  <a:cubicBezTo>
                    <a:pt x="5020" y="6576"/>
                    <a:pt x="9663" y="11289"/>
                    <a:pt x="15084" y="14824"/>
                  </a:cubicBezTo>
                  <a:cubicBezTo>
                    <a:pt x="46712" y="35517"/>
                    <a:pt x="78388" y="56163"/>
                    <a:pt x="110394" y="76290"/>
                  </a:cubicBezTo>
                  <a:cubicBezTo>
                    <a:pt x="119727" y="82159"/>
                    <a:pt x="129955" y="86755"/>
                    <a:pt x="140137" y="91068"/>
                  </a:cubicBezTo>
                  <a:cubicBezTo>
                    <a:pt x="145345" y="93260"/>
                    <a:pt x="152369" y="95946"/>
                    <a:pt x="156116" y="89206"/>
                  </a:cubicBezTo>
                  <a:cubicBezTo>
                    <a:pt x="160311" y="81688"/>
                    <a:pt x="153453" y="78129"/>
                    <a:pt x="148456" y="74735"/>
                  </a:cubicBezTo>
                  <a:cubicBezTo>
                    <a:pt x="106034" y="45864"/>
                    <a:pt x="60853" y="22178"/>
                    <a:pt x="13293" y="3064"/>
                  </a:cubicBezTo>
                  <a:cubicBezTo>
                    <a:pt x="9545" y="1556"/>
                    <a:pt x="5374" y="990"/>
                    <a:pt x="1391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E610AD7-A915-432B-A290-87F708E4B5E7}"/>
                </a:ext>
              </a:extLst>
            </p:cNvPr>
            <p:cNvSpPr/>
            <p:nvPr/>
          </p:nvSpPr>
          <p:spPr>
            <a:xfrm>
              <a:off x="965293" y="3326492"/>
              <a:ext cx="40370" cy="117107"/>
            </a:xfrm>
            <a:custGeom>
              <a:avLst/>
              <a:gdLst>
                <a:gd name="connsiteX0" fmla="*/ 36931 w 40370"/>
                <a:gd name="connsiteY0" fmla="*/ 34193 h 117107"/>
                <a:gd name="connsiteX1" fmla="*/ 40302 w 40370"/>
                <a:gd name="connsiteY1" fmla="*/ 11591 h 117107"/>
                <a:gd name="connsiteX2" fmla="*/ 33443 w 40370"/>
                <a:gd name="connsiteY2" fmla="*/ 679 h 117107"/>
                <a:gd name="connsiteX3" fmla="*/ 20976 w 40370"/>
                <a:gd name="connsiteY3" fmla="*/ 5817 h 117107"/>
                <a:gd name="connsiteX4" fmla="*/ 15060 w 40370"/>
                <a:gd name="connsiteY4" fmla="*/ 16871 h 117107"/>
                <a:gd name="connsiteX5" fmla="*/ 0 w 40370"/>
                <a:gd name="connsiteY5" fmla="*/ 91983 h 117107"/>
                <a:gd name="connsiteX6" fmla="*/ 3818 w 40370"/>
                <a:gd name="connsiteY6" fmla="*/ 109965 h 117107"/>
                <a:gd name="connsiteX7" fmla="*/ 19562 w 40370"/>
                <a:gd name="connsiteY7" fmla="*/ 115315 h 117107"/>
                <a:gd name="connsiteX8" fmla="*/ 31228 w 40370"/>
                <a:gd name="connsiteY8" fmla="*/ 89626 h 117107"/>
                <a:gd name="connsiteX9" fmla="*/ 30120 w 40370"/>
                <a:gd name="connsiteY9" fmla="*/ 79421 h 117107"/>
                <a:gd name="connsiteX10" fmla="*/ 36931 w 40370"/>
                <a:gd name="connsiteY10" fmla="*/ 34193 h 11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70" h="117107">
                  <a:moveTo>
                    <a:pt x="36931" y="34193"/>
                  </a:moveTo>
                  <a:cubicBezTo>
                    <a:pt x="38086" y="26651"/>
                    <a:pt x="39571" y="19157"/>
                    <a:pt x="40302" y="11591"/>
                  </a:cubicBezTo>
                  <a:cubicBezTo>
                    <a:pt x="40773" y="6618"/>
                    <a:pt x="38841" y="2518"/>
                    <a:pt x="33443" y="679"/>
                  </a:cubicBezTo>
                  <a:cubicBezTo>
                    <a:pt x="27622" y="-1324"/>
                    <a:pt x="23828" y="1316"/>
                    <a:pt x="20976" y="5817"/>
                  </a:cubicBezTo>
                  <a:cubicBezTo>
                    <a:pt x="18737" y="9329"/>
                    <a:pt x="16663" y="13029"/>
                    <a:pt x="15060" y="16871"/>
                  </a:cubicBezTo>
                  <a:cubicBezTo>
                    <a:pt x="5421" y="39920"/>
                    <a:pt x="1673" y="64172"/>
                    <a:pt x="0" y="91983"/>
                  </a:cubicBezTo>
                  <a:cubicBezTo>
                    <a:pt x="825" y="96107"/>
                    <a:pt x="1532" y="103295"/>
                    <a:pt x="3818" y="109965"/>
                  </a:cubicBezTo>
                  <a:cubicBezTo>
                    <a:pt x="6293" y="117154"/>
                    <a:pt x="12750" y="118874"/>
                    <a:pt x="19562" y="115315"/>
                  </a:cubicBezTo>
                  <a:cubicBezTo>
                    <a:pt x="28895" y="110484"/>
                    <a:pt x="33349" y="100491"/>
                    <a:pt x="31228" y="89626"/>
                  </a:cubicBezTo>
                  <a:cubicBezTo>
                    <a:pt x="30568" y="86256"/>
                    <a:pt x="29672" y="82720"/>
                    <a:pt x="30120" y="79421"/>
                  </a:cubicBezTo>
                  <a:cubicBezTo>
                    <a:pt x="32147" y="64314"/>
                    <a:pt x="34622" y="49277"/>
                    <a:pt x="36931" y="3419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6DA6E3B-605F-4BC1-B063-6CF7D434121C}"/>
                </a:ext>
              </a:extLst>
            </p:cNvPr>
            <p:cNvSpPr/>
            <p:nvPr/>
          </p:nvSpPr>
          <p:spPr>
            <a:xfrm>
              <a:off x="1259118" y="3717485"/>
              <a:ext cx="134786" cy="117228"/>
            </a:xfrm>
            <a:custGeom>
              <a:avLst/>
              <a:gdLst>
                <a:gd name="connsiteX0" fmla="*/ 121801 w 134786"/>
                <a:gd name="connsiteY0" fmla="*/ 4596 h 117228"/>
                <a:gd name="connsiteX1" fmla="*/ 67122 w 134786"/>
                <a:gd name="connsiteY1" fmla="*/ 56140 h 117228"/>
                <a:gd name="connsiteX2" fmla="*/ 61914 w 134786"/>
                <a:gd name="connsiteY2" fmla="*/ 68112 h 117228"/>
                <a:gd name="connsiteX3" fmla="*/ 49258 w 134786"/>
                <a:gd name="connsiteY3" fmla="*/ 81193 h 117228"/>
                <a:gd name="connsiteX4" fmla="*/ 7990 w 134786"/>
                <a:gd name="connsiteY4" fmla="*/ 105633 h 117228"/>
                <a:gd name="connsiteX5" fmla="*/ 0 w 134786"/>
                <a:gd name="connsiteY5" fmla="*/ 117228 h 117228"/>
                <a:gd name="connsiteX6" fmla="*/ 32501 w 134786"/>
                <a:gd name="connsiteY6" fmla="*/ 105185 h 117228"/>
                <a:gd name="connsiteX7" fmla="*/ 125595 w 134786"/>
                <a:gd name="connsiteY7" fmla="*/ 16215 h 117228"/>
                <a:gd name="connsiteX8" fmla="*/ 134787 w 134786"/>
                <a:gd name="connsiteY8" fmla="*/ 1980 h 117228"/>
                <a:gd name="connsiteX9" fmla="*/ 132925 w 134786"/>
                <a:gd name="connsiteY9" fmla="*/ 0 h 117228"/>
                <a:gd name="connsiteX10" fmla="*/ 121801 w 134786"/>
                <a:gd name="connsiteY10" fmla="*/ 4596 h 1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786" h="117228">
                  <a:moveTo>
                    <a:pt x="121801" y="4596"/>
                  </a:moveTo>
                  <a:cubicBezTo>
                    <a:pt x="100141" y="18077"/>
                    <a:pt x="82253" y="35706"/>
                    <a:pt x="67122" y="56140"/>
                  </a:cubicBezTo>
                  <a:cubicBezTo>
                    <a:pt x="64577" y="59580"/>
                    <a:pt x="62574" y="63941"/>
                    <a:pt x="61914" y="68112"/>
                  </a:cubicBezTo>
                  <a:cubicBezTo>
                    <a:pt x="60547" y="76950"/>
                    <a:pt x="58143" y="80627"/>
                    <a:pt x="49258" y="81193"/>
                  </a:cubicBezTo>
                  <a:cubicBezTo>
                    <a:pt x="31204" y="82347"/>
                    <a:pt x="18642" y="92317"/>
                    <a:pt x="7990" y="105633"/>
                  </a:cubicBezTo>
                  <a:cubicBezTo>
                    <a:pt x="5491" y="108767"/>
                    <a:pt x="3394" y="112256"/>
                    <a:pt x="0" y="117228"/>
                  </a:cubicBezTo>
                  <a:cubicBezTo>
                    <a:pt x="13717" y="116427"/>
                    <a:pt x="23639" y="111902"/>
                    <a:pt x="32501" y="105185"/>
                  </a:cubicBezTo>
                  <a:cubicBezTo>
                    <a:pt x="66934" y="79095"/>
                    <a:pt x="97738" y="49187"/>
                    <a:pt x="125595" y="16215"/>
                  </a:cubicBezTo>
                  <a:cubicBezTo>
                    <a:pt x="129225" y="11926"/>
                    <a:pt x="131747" y="6740"/>
                    <a:pt x="134787" y="1980"/>
                  </a:cubicBezTo>
                  <a:cubicBezTo>
                    <a:pt x="134174" y="1320"/>
                    <a:pt x="133538" y="660"/>
                    <a:pt x="132925" y="0"/>
                  </a:cubicBezTo>
                  <a:cubicBezTo>
                    <a:pt x="129225" y="1508"/>
                    <a:pt x="125171" y="2498"/>
                    <a:pt x="121801" y="459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4490944-24E4-47C4-B1FF-5B04D1DC9F33}"/>
                </a:ext>
              </a:extLst>
            </p:cNvPr>
            <p:cNvSpPr/>
            <p:nvPr/>
          </p:nvSpPr>
          <p:spPr>
            <a:xfrm>
              <a:off x="362760" y="3205159"/>
              <a:ext cx="26916" cy="122436"/>
            </a:xfrm>
            <a:custGeom>
              <a:avLst/>
              <a:gdLst>
                <a:gd name="connsiteX0" fmla="*/ 13940 w 26916"/>
                <a:gd name="connsiteY0" fmla="*/ 0 h 122436"/>
                <a:gd name="connsiteX1" fmla="*/ 11512 w 26916"/>
                <a:gd name="connsiteY1" fmla="*/ 1980 h 122436"/>
                <a:gd name="connsiteX2" fmla="*/ 9627 w 26916"/>
                <a:gd name="connsiteY2" fmla="*/ 6788 h 122436"/>
                <a:gd name="connsiteX3" fmla="*/ 317 w 26916"/>
                <a:gd name="connsiteY3" fmla="*/ 85859 h 122436"/>
                <a:gd name="connsiteX4" fmla="*/ 9297 w 26916"/>
                <a:gd name="connsiteY4" fmla="*/ 116616 h 122436"/>
                <a:gd name="connsiteX5" fmla="*/ 24074 w 26916"/>
                <a:gd name="connsiteY5" fmla="*/ 115037 h 122436"/>
                <a:gd name="connsiteX6" fmla="*/ 26620 w 26916"/>
                <a:gd name="connsiteY6" fmla="*/ 89654 h 122436"/>
                <a:gd name="connsiteX7" fmla="*/ 18489 w 26916"/>
                <a:gd name="connsiteY7" fmla="*/ 35564 h 122436"/>
                <a:gd name="connsiteX8" fmla="*/ 13940 w 26916"/>
                <a:gd name="connsiteY8" fmla="*/ 0 h 12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16" h="122436">
                  <a:moveTo>
                    <a:pt x="13940" y="0"/>
                  </a:moveTo>
                  <a:cubicBezTo>
                    <a:pt x="12502" y="1131"/>
                    <a:pt x="11748" y="1438"/>
                    <a:pt x="11512" y="1980"/>
                  </a:cubicBezTo>
                  <a:cubicBezTo>
                    <a:pt x="10782" y="3535"/>
                    <a:pt x="10098" y="5138"/>
                    <a:pt x="9627" y="6788"/>
                  </a:cubicBezTo>
                  <a:cubicBezTo>
                    <a:pt x="2250" y="32642"/>
                    <a:pt x="-1097" y="59133"/>
                    <a:pt x="317" y="85859"/>
                  </a:cubicBezTo>
                  <a:cubicBezTo>
                    <a:pt x="883" y="96300"/>
                    <a:pt x="4795" y="107023"/>
                    <a:pt x="9297" y="116616"/>
                  </a:cubicBezTo>
                  <a:cubicBezTo>
                    <a:pt x="13256" y="125077"/>
                    <a:pt x="21482" y="124110"/>
                    <a:pt x="24074" y="115037"/>
                  </a:cubicBezTo>
                  <a:cubicBezTo>
                    <a:pt x="26384" y="106953"/>
                    <a:pt x="27492" y="97973"/>
                    <a:pt x="26620" y="89654"/>
                  </a:cubicBezTo>
                  <a:cubicBezTo>
                    <a:pt x="24734" y="71530"/>
                    <a:pt x="21152" y="53594"/>
                    <a:pt x="18489" y="35564"/>
                  </a:cubicBezTo>
                  <a:cubicBezTo>
                    <a:pt x="16768" y="23992"/>
                    <a:pt x="15495" y="12373"/>
                    <a:pt x="13940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2726889-FAAB-4A09-86D4-91CC4BA26F6F}"/>
                </a:ext>
              </a:extLst>
            </p:cNvPr>
            <p:cNvSpPr/>
            <p:nvPr/>
          </p:nvSpPr>
          <p:spPr>
            <a:xfrm>
              <a:off x="286268" y="3354335"/>
              <a:ext cx="34646" cy="106563"/>
            </a:xfrm>
            <a:custGeom>
              <a:avLst/>
              <a:gdLst>
                <a:gd name="connsiteX0" fmla="*/ 34386 w 34646"/>
                <a:gd name="connsiteY0" fmla="*/ 100129 h 106563"/>
                <a:gd name="connsiteX1" fmla="*/ 34080 w 34646"/>
                <a:gd name="connsiteY1" fmla="*/ 72978 h 106563"/>
                <a:gd name="connsiteX2" fmla="*/ 17724 w 34646"/>
                <a:gd name="connsiteY2" fmla="*/ 7364 h 106563"/>
                <a:gd name="connsiteX3" fmla="*/ 9475 w 34646"/>
                <a:gd name="connsiteY3" fmla="*/ 58 h 106563"/>
                <a:gd name="connsiteX4" fmla="*/ 613 w 34646"/>
                <a:gd name="connsiteY4" fmla="*/ 9368 h 106563"/>
                <a:gd name="connsiteX5" fmla="*/ 71 w 34646"/>
                <a:gd name="connsiteY5" fmla="*/ 14435 h 106563"/>
                <a:gd name="connsiteX6" fmla="*/ 25690 w 34646"/>
                <a:gd name="connsiteY6" fmla="*/ 99752 h 106563"/>
                <a:gd name="connsiteX7" fmla="*/ 30003 w 34646"/>
                <a:gd name="connsiteY7" fmla="*/ 106563 h 106563"/>
                <a:gd name="connsiteX8" fmla="*/ 32760 w 34646"/>
                <a:gd name="connsiteY8" fmla="*/ 104819 h 106563"/>
                <a:gd name="connsiteX9" fmla="*/ 34386 w 34646"/>
                <a:gd name="connsiteY9" fmla="*/ 100129 h 10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46" h="106563">
                  <a:moveTo>
                    <a:pt x="34386" y="100129"/>
                  </a:moveTo>
                  <a:cubicBezTo>
                    <a:pt x="34481" y="91079"/>
                    <a:pt x="35070" y="81934"/>
                    <a:pt x="34080" y="72978"/>
                  </a:cubicBezTo>
                  <a:cubicBezTo>
                    <a:pt x="31558" y="50424"/>
                    <a:pt x="27080" y="28222"/>
                    <a:pt x="17724" y="7364"/>
                  </a:cubicBezTo>
                  <a:cubicBezTo>
                    <a:pt x="16286" y="4136"/>
                    <a:pt x="10889" y="-578"/>
                    <a:pt x="9475" y="58"/>
                  </a:cubicBezTo>
                  <a:cubicBezTo>
                    <a:pt x="5845" y="1732"/>
                    <a:pt x="3206" y="5880"/>
                    <a:pt x="613" y="9368"/>
                  </a:cubicBezTo>
                  <a:cubicBezTo>
                    <a:pt x="-259" y="10546"/>
                    <a:pt x="48" y="12714"/>
                    <a:pt x="71" y="14435"/>
                  </a:cubicBezTo>
                  <a:cubicBezTo>
                    <a:pt x="495" y="45309"/>
                    <a:pt x="10795" y="73214"/>
                    <a:pt x="25690" y="99752"/>
                  </a:cubicBezTo>
                  <a:cubicBezTo>
                    <a:pt x="27010" y="102085"/>
                    <a:pt x="28565" y="104301"/>
                    <a:pt x="30003" y="106563"/>
                  </a:cubicBezTo>
                  <a:cubicBezTo>
                    <a:pt x="30922" y="105974"/>
                    <a:pt x="31841" y="105408"/>
                    <a:pt x="32760" y="104819"/>
                  </a:cubicBezTo>
                  <a:cubicBezTo>
                    <a:pt x="33326" y="103264"/>
                    <a:pt x="34363" y="101708"/>
                    <a:pt x="34386" y="10012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49A8B466-1816-47E4-A3B3-83D5C60FD0A9}"/>
                </a:ext>
              </a:extLst>
            </p:cNvPr>
            <p:cNvSpPr/>
            <p:nvPr/>
          </p:nvSpPr>
          <p:spPr>
            <a:xfrm>
              <a:off x="513513" y="2105197"/>
              <a:ext cx="137143" cy="31235"/>
            </a:xfrm>
            <a:custGeom>
              <a:avLst/>
              <a:gdLst>
                <a:gd name="connsiteX0" fmla="*/ 109545 w 137143"/>
                <a:gd name="connsiteY0" fmla="*/ 21455 h 31235"/>
                <a:gd name="connsiteX1" fmla="*/ 132194 w 137143"/>
                <a:gd name="connsiteY1" fmla="*/ 15186 h 31235"/>
                <a:gd name="connsiteX2" fmla="*/ 137144 w 137143"/>
                <a:gd name="connsiteY2" fmla="*/ 7244 h 31235"/>
                <a:gd name="connsiteX3" fmla="*/ 130804 w 137143"/>
                <a:gd name="connsiteY3" fmla="*/ 1587 h 31235"/>
                <a:gd name="connsiteX4" fmla="*/ 105845 w 137143"/>
                <a:gd name="connsiteY4" fmla="*/ 809 h 31235"/>
                <a:gd name="connsiteX5" fmla="*/ 0 w 137143"/>
                <a:gd name="connsiteY5" fmla="*/ 26640 h 31235"/>
                <a:gd name="connsiteX6" fmla="*/ 542 w 137143"/>
                <a:gd name="connsiteY6" fmla="*/ 31236 h 31235"/>
                <a:gd name="connsiteX7" fmla="*/ 109545 w 137143"/>
                <a:gd name="connsiteY7" fmla="*/ 21455 h 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43" h="31235">
                  <a:moveTo>
                    <a:pt x="109545" y="21455"/>
                  </a:moveTo>
                  <a:cubicBezTo>
                    <a:pt x="117252" y="20677"/>
                    <a:pt x="124912" y="18038"/>
                    <a:pt x="132194" y="15186"/>
                  </a:cubicBezTo>
                  <a:cubicBezTo>
                    <a:pt x="134645" y="14220"/>
                    <a:pt x="137120" y="10001"/>
                    <a:pt x="137144" y="7244"/>
                  </a:cubicBezTo>
                  <a:cubicBezTo>
                    <a:pt x="137167" y="5287"/>
                    <a:pt x="133255" y="1870"/>
                    <a:pt x="130804" y="1587"/>
                  </a:cubicBezTo>
                  <a:cubicBezTo>
                    <a:pt x="122531" y="621"/>
                    <a:pt x="113740" y="-982"/>
                    <a:pt x="105845" y="809"/>
                  </a:cubicBezTo>
                  <a:cubicBezTo>
                    <a:pt x="70422" y="8823"/>
                    <a:pt x="35258" y="17920"/>
                    <a:pt x="0" y="26640"/>
                  </a:cubicBezTo>
                  <a:cubicBezTo>
                    <a:pt x="189" y="28172"/>
                    <a:pt x="354" y="29704"/>
                    <a:pt x="542" y="31236"/>
                  </a:cubicBezTo>
                  <a:cubicBezTo>
                    <a:pt x="36884" y="28031"/>
                    <a:pt x="73250" y="25061"/>
                    <a:pt x="109545" y="2145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1CDF704-59B8-483E-BCAC-76BB7005EEDE}"/>
                </a:ext>
              </a:extLst>
            </p:cNvPr>
            <p:cNvSpPr/>
            <p:nvPr/>
          </p:nvSpPr>
          <p:spPr>
            <a:xfrm>
              <a:off x="228856" y="2983641"/>
              <a:ext cx="20797" cy="133891"/>
            </a:xfrm>
            <a:custGeom>
              <a:avLst/>
              <a:gdLst>
                <a:gd name="connsiteX0" fmla="*/ 7259 w 20797"/>
                <a:gd name="connsiteY0" fmla="*/ 133891 h 133891"/>
                <a:gd name="connsiteX1" fmla="*/ 17488 w 20797"/>
                <a:gd name="connsiteY1" fmla="*/ 0 h 133891"/>
                <a:gd name="connsiteX2" fmla="*/ 7259 w 20797"/>
                <a:gd name="connsiteY2" fmla="*/ 133891 h 13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97" h="133891">
                  <a:moveTo>
                    <a:pt x="7259" y="133891"/>
                  </a:moveTo>
                  <a:cubicBezTo>
                    <a:pt x="17441" y="116309"/>
                    <a:pt x="25619" y="12680"/>
                    <a:pt x="17488" y="0"/>
                  </a:cubicBezTo>
                  <a:cubicBezTo>
                    <a:pt x="519" y="15791"/>
                    <a:pt x="-6434" y="110606"/>
                    <a:pt x="7259" y="13389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7C4B1CB-ECA0-4FFD-A393-9861E5676666}"/>
                </a:ext>
              </a:extLst>
            </p:cNvPr>
            <p:cNvSpPr/>
            <p:nvPr/>
          </p:nvSpPr>
          <p:spPr>
            <a:xfrm>
              <a:off x="664239" y="3758117"/>
              <a:ext cx="86818" cy="39365"/>
            </a:xfrm>
            <a:custGeom>
              <a:avLst/>
              <a:gdLst>
                <a:gd name="connsiteX0" fmla="*/ 80314 w 86818"/>
                <a:gd name="connsiteY0" fmla="*/ 25642 h 39365"/>
                <a:gd name="connsiteX1" fmla="*/ 17292 w 86818"/>
                <a:gd name="connsiteY1" fmla="*/ 0 h 39365"/>
                <a:gd name="connsiteX2" fmla="*/ 7512 w 86818"/>
                <a:gd name="connsiteY2" fmla="*/ 707 h 39365"/>
                <a:gd name="connsiteX3" fmla="*/ 111 w 86818"/>
                <a:gd name="connsiteY3" fmla="*/ 5421 h 39365"/>
                <a:gd name="connsiteX4" fmla="*/ 4047 w 86818"/>
                <a:gd name="connsiteY4" fmla="*/ 12892 h 39365"/>
                <a:gd name="connsiteX5" fmla="*/ 77509 w 86818"/>
                <a:gd name="connsiteY5" fmla="*/ 39335 h 39365"/>
                <a:gd name="connsiteX6" fmla="*/ 86819 w 86818"/>
                <a:gd name="connsiteY6" fmla="*/ 36531 h 39365"/>
                <a:gd name="connsiteX7" fmla="*/ 82482 w 86818"/>
                <a:gd name="connsiteY7" fmla="*/ 27669 h 39365"/>
                <a:gd name="connsiteX8" fmla="*/ 80314 w 86818"/>
                <a:gd name="connsiteY8" fmla="*/ 25642 h 3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8" h="39365">
                  <a:moveTo>
                    <a:pt x="80314" y="25642"/>
                  </a:moveTo>
                  <a:cubicBezTo>
                    <a:pt x="62284" y="9545"/>
                    <a:pt x="40719" y="2286"/>
                    <a:pt x="17292" y="0"/>
                  </a:cubicBezTo>
                  <a:cubicBezTo>
                    <a:pt x="13851" y="189"/>
                    <a:pt x="10481" y="-165"/>
                    <a:pt x="7512" y="707"/>
                  </a:cubicBezTo>
                  <a:cubicBezTo>
                    <a:pt x="4707" y="1532"/>
                    <a:pt x="912" y="3205"/>
                    <a:pt x="111" y="5421"/>
                  </a:cubicBezTo>
                  <a:cubicBezTo>
                    <a:pt x="-549" y="7259"/>
                    <a:pt x="1855" y="11431"/>
                    <a:pt x="4047" y="12892"/>
                  </a:cubicBezTo>
                  <a:cubicBezTo>
                    <a:pt x="26319" y="27740"/>
                    <a:pt x="50877" y="36625"/>
                    <a:pt x="77509" y="39335"/>
                  </a:cubicBezTo>
                  <a:cubicBezTo>
                    <a:pt x="80479" y="39642"/>
                    <a:pt x="83708" y="37521"/>
                    <a:pt x="86819" y="36531"/>
                  </a:cubicBezTo>
                  <a:cubicBezTo>
                    <a:pt x="85381" y="33561"/>
                    <a:pt x="84038" y="30568"/>
                    <a:pt x="82482" y="27669"/>
                  </a:cubicBezTo>
                  <a:cubicBezTo>
                    <a:pt x="82034" y="26821"/>
                    <a:pt x="81044" y="26302"/>
                    <a:pt x="80314" y="2564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828F138-F250-480D-BAEA-8E87556DAFDC}"/>
                </a:ext>
              </a:extLst>
            </p:cNvPr>
            <p:cNvSpPr/>
            <p:nvPr/>
          </p:nvSpPr>
          <p:spPr>
            <a:xfrm>
              <a:off x="920278" y="3664283"/>
              <a:ext cx="75865" cy="61617"/>
            </a:xfrm>
            <a:custGeom>
              <a:avLst/>
              <a:gdLst>
                <a:gd name="connsiteX0" fmla="*/ 75866 w 75865"/>
                <a:gd name="connsiteY0" fmla="*/ 8635 h 61617"/>
                <a:gd name="connsiteX1" fmla="*/ 74051 w 75865"/>
                <a:gd name="connsiteY1" fmla="*/ 7621 h 61617"/>
                <a:gd name="connsiteX2" fmla="*/ 63492 w 75865"/>
                <a:gd name="connsiteY2" fmla="*/ 2342 h 61617"/>
                <a:gd name="connsiteX3" fmla="*/ 23450 w 75865"/>
                <a:gd name="connsiteY3" fmla="*/ 31543 h 61617"/>
                <a:gd name="connsiteX4" fmla="*/ 1296 w 75865"/>
                <a:gd name="connsiteY4" fmla="*/ 54404 h 61617"/>
                <a:gd name="connsiteX5" fmla="*/ 259 w 75865"/>
                <a:gd name="connsiteY5" fmla="*/ 60249 h 61617"/>
                <a:gd name="connsiteX6" fmla="*/ 5467 w 75865"/>
                <a:gd name="connsiteY6" fmla="*/ 61616 h 61617"/>
                <a:gd name="connsiteX7" fmla="*/ 11171 w 75865"/>
                <a:gd name="connsiteY7" fmla="*/ 60273 h 61617"/>
                <a:gd name="connsiteX8" fmla="*/ 65495 w 75865"/>
                <a:gd name="connsiteY8" fmla="*/ 26547 h 61617"/>
                <a:gd name="connsiteX9" fmla="*/ 75866 w 75865"/>
                <a:gd name="connsiteY9" fmla="*/ 8635 h 6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65" h="61617">
                  <a:moveTo>
                    <a:pt x="75866" y="8635"/>
                  </a:moveTo>
                  <a:cubicBezTo>
                    <a:pt x="75253" y="8305"/>
                    <a:pt x="74664" y="7951"/>
                    <a:pt x="74051" y="7621"/>
                  </a:cubicBezTo>
                  <a:cubicBezTo>
                    <a:pt x="74051" y="127"/>
                    <a:pt x="70445" y="-2254"/>
                    <a:pt x="63492" y="2342"/>
                  </a:cubicBezTo>
                  <a:cubicBezTo>
                    <a:pt x="49728" y="11487"/>
                    <a:pt x="36224" y="21126"/>
                    <a:pt x="23450" y="31543"/>
                  </a:cubicBezTo>
                  <a:cubicBezTo>
                    <a:pt x="15272" y="38213"/>
                    <a:pt x="8437" y="46556"/>
                    <a:pt x="1296" y="54404"/>
                  </a:cubicBezTo>
                  <a:cubicBezTo>
                    <a:pt x="117" y="55701"/>
                    <a:pt x="-331" y="58576"/>
                    <a:pt x="259" y="60249"/>
                  </a:cubicBezTo>
                  <a:cubicBezTo>
                    <a:pt x="612" y="61239"/>
                    <a:pt x="3652" y="61640"/>
                    <a:pt x="5467" y="61616"/>
                  </a:cubicBezTo>
                  <a:cubicBezTo>
                    <a:pt x="7376" y="61593"/>
                    <a:pt x="9332" y="60933"/>
                    <a:pt x="11171" y="60273"/>
                  </a:cubicBezTo>
                  <a:cubicBezTo>
                    <a:pt x="31769" y="53037"/>
                    <a:pt x="50105" y="41913"/>
                    <a:pt x="65495" y="26547"/>
                  </a:cubicBezTo>
                  <a:cubicBezTo>
                    <a:pt x="70233" y="21857"/>
                    <a:pt x="72495" y="14668"/>
                    <a:pt x="75866" y="863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EE8F4D9-833E-4562-94A3-25D77A39D7DC}"/>
                </a:ext>
              </a:extLst>
            </p:cNvPr>
            <p:cNvSpPr/>
            <p:nvPr/>
          </p:nvSpPr>
          <p:spPr>
            <a:xfrm>
              <a:off x="623675" y="3585848"/>
              <a:ext cx="74872" cy="64444"/>
            </a:xfrm>
            <a:custGeom>
              <a:avLst/>
              <a:gdLst>
                <a:gd name="connsiteX0" fmla="*/ 10862 w 74872"/>
                <a:gd name="connsiteY0" fmla="*/ 31944 h 64444"/>
                <a:gd name="connsiteX1" fmla="*/ 24154 w 74872"/>
                <a:gd name="connsiteY1" fmla="*/ 32628 h 64444"/>
                <a:gd name="connsiteX2" fmla="*/ 38389 w 74872"/>
                <a:gd name="connsiteY2" fmla="*/ 42998 h 64444"/>
                <a:gd name="connsiteX3" fmla="*/ 63513 w 74872"/>
                <a:gd name="connsiteY3" fmla="*/ 62182 h 64444"/>
                <a:gd name="connsiteX4" fmla="*/ 73412 w 74872"/>
                <a:gd name="connsiteY4" fmla="*/ 64445 h 64444"/>
                <a:gd name="connsiteX5" fmla="*/ 74873 w 74872"/>
                <a:gd name="connsiteY5" fmla="*/ 61758 h 64444"/>
                <a:gd name="connsiteX6" fmla="*/ 67543 w 74872"/>
                <a:gd name="connsiteY6" fmla="*/ 50940 h 64444"/>
                <a:gd name="connsiteX7" fmla="*/ 17225 w 74872"/>
                <a:gd name="connsiteY7" fmla="*/ 6090 h 64444"/>
                <a:gd name="connsiteX8" fmla="*/ 7138 w 74872"/>
                <a:gd name="connsiteY8" fmla="*/ 103 h 64444"/>
                <a:gd name="connsiteX9" fmla="*/ 539 w 74872"/>
                <a:gd name="connsiteY9" fmla="*/ 2672 h 64444"/>
                <a:gd name="connsiteX10" fmla="*/ 657 w 74872"/>
                <a:gd name="connsiteY10" fmla="*/ 26900 h 64444"/>
                <a:gd name="connsiteX11" fmla="*/ 10862 w 74872"/>
                <a:gd name="connsiteY11" fmla="*/ 31944 h 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72" h="64444">
                  <a:moveTo>
                    <a:pt x="10862" y="31944"/>
                  </a:moveTo>
                  <a:cubicBezTo>
                    <a:pt x="14939" y="30719"/>
                    <a:pt x="20336" y="30907"/>
                    <a:pt x="24154" y="32628"/>
                  </a:cubicBezTo>
                  <a:cubicBezTo>
                    <a:pt x="29386" y="35008"/>
                    <a:pt x="33723" y="39392"/>
                    <a:pt x="38389" y="42998"/>
                  </a:cubicBezTo>
                  <a:cubicBezTo>
                    <a:pt x="46756" y="49432"/>
                    <a:pt x="54887" y="56172"/>
                    <a:pt x="63513" y="62182"/>
                  </a:cubicBezTo>
                  <a:cubicBezTo>
                    <a:pt x="66082" y="63973"/>
                    <a:pt x="70065" y="63738"/>
                    <a:pt x="73412" y="64445"/>
                  </a:cubicBezTo>
                  <a:cubicBezTo>
                    <a:pt x="73907" y="63549"/>
                    <a:pt x="74402" y="62653"/>
                    <a:pt x="74873" y="61758"/>
                  </a:cubicBezTo>
                  <a:cubicBezTo>
                    <a:pt x="72469" y="58105"/>
                    <a:pt x="70678" y="53792"/>
                    <a:pt x="67543" y="50940"/>
                  </a:cubicBezTo>
                  <a:cubicBezTo>
                    <a:pt x="50975" y="35762"/>
                    <a:pt x="34147" y="20867"/>
                    <a:pt x="17225" y="6090"/>
                  </a:cubicBezTo>
                  <a:cubicBezTo>
                    <a:pt x="14303" y="3521"/>
                    <a:pt x="10767" y="1258"/>
                    <a:pt x="7138" y="103"/>
                  </a:cubicBezTo>
                  <a:cubicBezTo>
                    <a:pt x="5299" y="-486"/>
                    <a:pt x="609" y="1588"/>
                    <a:pt x="539" y="2672"/>
                  </a:cubicBezTo>
                  <a:cubicBezTo>
                    <a:pt x="20" y="10733"/>
                    <a:pt x="-404" y="18934"/>
                    <a:pt x="657" y="26900"/>
                  </a:cubicBezTo>
                  <a:cubicBezTo>
                    <a:pt x="1293" y="31543"/>
                    <a:pt x="5064" y="33665"/>
                    <a:pt x="10862" y="3194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F12AF7-7BFB-46F8-9828-126B9C83E41D}"/>
                </a:ext>
              </a:extLst>
            </p:cNvPr>
            <p:cNvSpPr/>
            <p:nvPr/>
          </p:nvSpPr>
          <p:spPr>
            <a:xfrm>
              <a:off x="470006" y="2948303"/>
              <a:ext cx="44197" cy="79717"/>
            </a:xfrm>
            <a:custGeom>
              <a:avLst/>
              <a:gdLst>
                <a:gd name="connsiteX0" fmla="*/ 14683 w 44197"/>
                <a:gd name="connsiteY0" fmla="*/ 71728 h 79717"/>
                <a:gd name="connsiteX1" fmla="*/ 42611 w 44197"/>
                <a:gd name="connsiteY1" fmla="*/ 12477 h 79717"/>
                <a:gd name="connsiteX2" fmla="*/ 40726 w 44197"/>
                <a:gd name="connsiteY2" fmla="*/ 1400 h 79717"/>
                <a:gd name="connsiteX3" fmla="*/ 27763 w 44197"/>
                <a:gd name="connsiteY3" fmla="*/ 4747 h 79717"/>
                <a:gd name="connsiteX4" fmla="*/ 0 w 44197"/>
                <a:gd name="connsiteY4" fmla="*/ 71916 h 79717"/>
                <a:gd name="connsiteX5" fmla="*/ 3323 w 44197"/>
                <a:gd name="connsiteY5" fmla="*/ 79717 h 79717"/>
                <a:gd name="connsiteX6" fmla="*/ 11431 w 44197"/>
                <a:gd name="connsiteY6" fmla="*/ 75687 h 79717"/>
                <a:gd name="connsiteX7" fmla="*/ 14683 w 44197"/>
                <a:gd name="connsiteY7" fmla="*/ 71728 h 7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97" h="79717">
                  <a:moveTo>
                    <a:pt x="14683" y="71728"/>
                  </a:moveTo>
                  <a:cubicBezTo>
                    <a:pt x="24087" y="52025"/>
                    <a:pt x="33538" y="32345"/>
                    <a:pt x="42611" y="12477"/>
                  </a:cubicBezTo>
                  <a:cubicBezTo>
                    <a:pt x="44261" y="8895"/>
                    <a:pt x="45817" y="4205"/>
                    <a:pt x="40726" y="1400"/>
                  </a:cubicBezTo>
                  <a:cubicBezTo>
                    <a:pt x="35470" y="-1499"/>
                    <a:pt x="31087" y="340"/>
                    <a:pt x="27763" y="4747"/>
                  </a:cubicBezTo>
                  <a:cubicBezTo>
                    <a:pt x="12868" y="24403"/>
                    <a:pt x="4855" y="46910"/>
                    <a:pt x="0" y="71916"/>
                  </a:cubicBezTo>
                  <a:cubicBezTo>
                    <a:pt x="943" y="74132"/>
                    <a:pt x="2145" y="76936"/>
                    <a:pt x="3323" y="79717"/>
                  </a:cubicBezTo>
                  <a:cubicBezTo>
                    <a:pt x="6033" y="78398"/>
                    <a:pt x="8885" y="77290"/>
                    <a:pt x="11431" y="75687"/>
                  </a:cubicBezTo>
                  <a:cubicBezTo>
                    <a:pt x="12798" y="74815"/>
                    <a:pt x="13952" y="73236"/>
                    <a:pt x="14683" y="7172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44F89B8-A4ED-4232-A704-CAFFC000ECBA}"/>
                </a:ext>
              </a:extLst>
            </p:cNvPr>
            <p:cNvSpPr/>
            <p:nvPr/>
          </p:nvSpPr>
          <p:spPr>
            <a:xfrm>
              <a:off x="316044" y="3208741"/>
              <a:ext cx="20637" cy="104784"/>
            </a:xfrm>
            <a:custGeom>
              <a:avLst/>
              <a:gdLst>
                <a:gd name="connsiteX0" fmla="*/ 18680 w 20637"/>
                <a:gd name="connsiteY0" fmla="*/ 72567 h 104784"/>
                <a:gd name="connsiteX1" fmla="*/ 16276 w 20637"/>
                <a:gd name="connsiteY1" fmla="*/ 17535 h 104784"/>
                <a:gd name="connsiteX2" fmla="*/ 2064 w 20637"/>
                <a:gd name="connsiteY2" fmla="*/ 0 h 104784"/>
                <a:gd name="connsiteX3" fmla="*/ 13047 w 20637"/>
                <a:gd name="connsiteY3" fmla="*/ 104784 h 104784"/>
                <a:gd name="connsiteX4" fmla="*/ 18680 w 20637"/>
                <a:gd name="connsiteY4" fmla="*/ 72567 h 10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" h="104784">
                  <a:moveTo>
                    <a:pt x="18680" y="72567"/>
                  </a:moveTo>
                  <a:cubicBezTo>
                    <a:pt x="21532" y="54089"/>
                    <a:pt x="21697" y="35659"/>
                    <a:pt x="16276" y="17535"/>
                  </a:cubicBezTo>
                  <a:cubicBezTo>
                    <a:pt x="13966" y="9828"/>
                    <a:pt x="10525" y="2805"/>
                    <a:pt x="2064" y="0"/>
                  </a:cubicBezTo>
                  <a:cubicBezTo>
                    <a:pt x="-3875" y="7683"/>
                    <a:pt x="3997" y="86001"/>
                    <a:pt x="13047" y="104784"/>
                  </a:cubicBezTo>
                  <a:cubicBezTo>
                    <a:pt x="15098" y="93118"/>
                    <a:pt x="17077" y="82866"/>
                    <a:pt x="18680" y="725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E01E5C1-19E7-4C01-8C85-B88AF3144A02}"/>
                </a:ext>
              </a:extLst>
            </p:cNvPr>
            <p:cNvSpPr/>
            <p:nvPr/>
          </p:nvSpPr>
          <p:spPr>
            <a:xfrm>
              <a:off x="797812" y="3933889"/>
              <a:ext cx="62342" cy="39731"/>
            </a:xfrm>
            <a:custGeom>
              <a:avLst/>
              <a:gdLst>
                <a:gd name="connsiteX0" fmla="*/ 58973 w 62342"/>
                <a:gd name="connsiteY0" fmla="*/ 10299 h 39731"/>
                <a:gd name="connsiteX1" fmla="*/ 62343 w 62342"/>
                <a:gd name="connsiteY1" fmla="*/ 2522 h 39731"/>
                <a:gd name="connsiteX2" fmla="*/ 55697 w 62342"/>
                <a:gd name="connsiteY2" fmla="*/ 0 h 39731"/>
                <a:gd name="connsiteX3" fmla="*/ 6580 w 62342"/>
                <a:gd name="connsiteY3" fmla="*/ 17983 h 39731"/>
                <a:gd name="connsiteX4" fmla="*/ 2102 w 62342"/>
                <a:gd name="connsiteY4" fmla="*/ 35564 h 39731"/>
                <a:gd name="connsiteX5" fmla="*/ 18270 w 62342"/>
                <a:gd name="connsiteY5" fmla="*/ 37780 h 39731"/>
                <a:gd name="connsiteX6" fmla="*/ 58973 w 62342"/>
                <a:gd name="connsiteY6" fmla="*/ 10299 h 3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42" h="39731">
                  <a:moveTo>
                    <a:pt x="58973" y="10299"/>
                  </a:moveTo>
                  <a:cubicBezTo>
                    <a:pt x="60811" y="8367"/>
                    <a:pt x="61259" y="5138"/>
                    <a:pt x="62343" y="2522"/>
                  </a:cubicBezTo>
                  <a:cubicBezTo>
                    <a:pt x="59774" y="1532"/>
                    <a:pt x="57181" y="566"/>
                    <a:pt x="55697" y="0"/>
                  </a:cubicBezTo>
                  <a:cubicBezTo>
                    <a:pt x="36913" y="2215"/>
                    <a:pt x="20226" y="6222"/>
                    <a:pt x="6580" y="17983"/>
                  </a:cubicBezTo>
                  <a:cubicBezTo>
                    <a:pt x="-231" y="23851"/>
                    <a:pt x="-1810" y="30002"/>
                    <a:pt x="2102" y="35564"/>
                  </a:cubicBezTo>
                  <a:cubicBezTo>
                    <a:pt x="6439" y="41716"/>
                    <a:pt x="12779" y="39783"/>
                    <a:pt x="18270" y="37780"/>
                  </a:cubicBezTo>
                  <a:cubicBezTo>
                    <a:pt x="34037" y="32006"/>
                    <a:pt x="47471" y="22437"/>
                    <a:pt x="58973" y="1029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87564BD-11D3-4CFC-953E-FF5A515CFE2C}"/>
                </a:ext>
              </a:extLst>
            </p:cNvPr>
            <p:cNvSpPr/>
            <p:nvPr/>
          </p:nvSpPr>
          <p:spPr>
            <a:xfrm>
              <a:off x="652354" y="3096920"/>
              <a:ext cx="30903" cy="53823"/>
            </a:xfrm>
            <a:custGeom>
              <a:avLst/>
              <a:gdLst>
                <a:gd name="connsiteX0" fmla="*/ 17464 w 30903"/>
                <a:gd name="connsiteY0" fmla="*/ 956 h 53823"/>
                <a:gd name="connsiteX1" fmla="*/ 4101 w 30903"/>
                <a:gd name="connsiteY1" fmla="*/ 6283 h 53823"/>
                <a:gd name="connsiteX2" fmla="*/ 0 w 30903"/>
                <a:gd name="connsiteY2" fmla="*/ 22827 h 53823"/>
                <a:gd name="connsiteX3" fmla="*/ 5939 w 30903"/>
                <a:gd name="connsiteY3" fmla="*/ 47221 h 53823"/>
                <a:gd name="connsiteX4" fmla="*/ 19915 w 30903"/>
                <a:gd name="connsiteY4" fmla="*/ 49672 h 53823"/>
                <a:gd name="connsiteX5" fmla="*/ 30898 w 30903"/>
                <a:gd name="connsiteY5" fmla="*/ 20588 h 53823"/>
                <a:gd name="connsiteX6" fmla="*/ 17464 w 30903"/>
                <a:gd name="connsiteY6" fmla="*/ 956 h 5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03" h="53823">
                  <a:moveTo>
                    <a:pt x="17464" y="956"/>
                  </a:moveTo>
                  <a:cubicBezTo>
                    <a:pt x="11501" y="-1212"/>
                    <a:pt x="6434" y="202"/>
                    <a:pt x="4101" y="6283"/>
                  </a:cubicBezTo>
                  <a:cubicBezTo>
                    <a:pt x="2192" y="11232"/>
                    <a:pt x="1485" y="16653"/>
                    <a:pt x="0" y="22827"/>
                  </a:cubicBezTo>
                  <a:cubicBezTo>
                    <a:pt x="1862" y="30676"/>
                    <a:pt x="3205" y="39184"/>
                    <a:pt x="5939" y="47221"/>
                  </a:cubicBezTo>
                  <a:cubicBezTo>
                    <a:pt x="8626" y="55069"/>
                    <a:pt x="14471" y="55964"/>
                    <a:pt x="19915" y="49672"/>
                  </a:cubicBezTo>
                  <a:cubicBezTo>
                    <a:pt x="27056" y="41423"/>
                    <a:pt x="30686" y="31571"/>
                    <a:pt x="30898" y="20588"/>
                  </a:cubicBezTo>
                  <a:cubicBezTo>
                    <a:pt x="31087" y="10548"/>
                    <a:pt x="26844" y="4350"/>
                    <a:pt x="17464" y="95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A1BBA91-96FB-43BB-ABCD-20DFCC99623A}"/>
                </a:ext>
              </a:extLst>
            </p:cNvPr>
            <p:cNvSpPr/>
            <p:nvPr/>
          </p:nvSpPr>
          <p:spPr>
            <a:xfrm>
              <a:off x="756478" y="2572234"/>
              <a:ext cx="108823" cy="22766"/>
            </a:xfrm>
            <a:custGeom>
              <a:avLst/>
              <a:gdLst>
                <a:gd name="connsiteX0" fmla="*/ 0 w 108823"/>
                <a:gd name="connsiteY0" fmla="*/ 2687 h 22766"/>
                <a:gd name="connsiteX1" fmla="*/ 106646 w 108823"/>
                <a:gd name="connsiteY1" fmla="*/ 22767 h 22766"/>
                <a:gd name="connsiteX2" fmla="*/ 97832 w 108823"/>
                <a:gd name="connsiteY2" fmla="*/ 4337 h 22766"/>
                <a:gd name="connsiteX3" fmla="*/ 92128 w 108823"/>
                <a:gd name="connsiteY3" fmla="*/ 2946 h 22766"/>
                <a:gd name="connsiteX4" fmla="*/ 189 w 108823"/>
                <a:gd name="connsiteY4" fmla="*/ 0 h 22766"/>
                <a:gd name="connsiteX5" fmla="*/ 0 w 108823"/>
                <a:gd name="connsiteY5" fmla="*/ 2687 h 2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23" h="22766">
                  <a:moveTo>
                    <a:pt x="0" y="2687"/>
                  </a:moveTo>
                  <a:cubicBezTo>
                    <a:pt x="35376" y="9357"/>
                    <a:pt x="70775" y="16003"/>
                    <a:pt x="106646" y="22767"/>
                  </a:cubicBezTo>
                  <a:cubicBezTo>
                    <a:pt x="110794" y="10134"/>
                    <a:pt x="109616" y="7683"/>
                    <a:pt x="97832" y="4337"/>
                  </a:cubicBezTo>
                  <a:cubicBezTo>
                    <a:pt x="95946" y="3794"/>
                    <a:pt x="94037" y="3017"/>
                    <a:pt x="92128" y="2946"/>
                  </a:cubicBezTo>
                  <a:cubicBezTo>
                    <a:pt x="61490" y="1909"/>
                    <a:pt x="30827" y="966"/>
                    <a:pt x="189" y="0"/>
                  </a:cubicBezTo>
                  <a:cubicBezTo>
                    <a:pt x="118" y="896"/>
                    <a:pt x="71" y="1791"/>
                    <a:pt x="0" y="268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C6EA427-C62F-4A7B-9154-2F1ED881E337}"/>
                </a:ext>
              </a:extLst>
            </p:cNvPr>
            <p:cNvSpPr/>
            <p:nvPr/>
          </p:nvSpPr>
          <p:spPr>
            <a:xfrm>
              <a:off x="1138920" y="2923280"/>
              <a:ext cx="36297" cy="52054"/>
            </a:xfrm>
            <a:custGeom>
              <a:avLst/>
              <a:gdLst>
                <a:gd name="connsiteX0" fmla="*/ 6010 w 36297"/>
                <a:gd name="connsiteY0" fmla="*/ 215 h 52054"/>
                <a:gd name="connsiteX1" fmla="*/ 0 w 36297"/>
                <a:gd name="connsiteY1" fmla="*/ 9643 h 52054"/>
                <a:gd name="connsiteX2" fmla="*/ 16946 w 36297"/>
                <a:gd name="connsiteY2" fmla="*/ 48342 h 52054"/>
                <a:gd name="connsiteX3" fmla="*/ 31204 w 36297"/>
                <a:gd name="connsiteY3" fmla="*/ 50416 h 52054"/>
                <a:gd name="connsiteX4" fmla="*/ 35187 w 36297"/>
                <a:gd name="connsiteY4" fmla="*/ 37571 h 52054"/>
                <a:gd name="connsiteX5" fmla="*/ 18148 w 36297"/>
                <a:gd name="connsiteY5" fmla="*/ 5259 h 52054"/>
                <a:gd name="connsiteX6" fmla="*/ 6010 w 36297"/>
                <a:gd name="connsiteY6" fmla="*/ 215 h 5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97" h="52054">
                  <a:moveTo>
                    <a:pt x="6010" y="215"/>
                  </a:moveTo>
                  <a:cubicBezTo>
                    <a:pt x="2828" y="1205"/>
                    <a:pt x="1249" y="7474"/>
                    <a:pt x="0" y="9643"/>
                  </a:cubicBezTo>
                  <a:cubicBezTo>
                    <a:pt x="1862" y="26235"/>
                    <a:pt x="6293" y="38749"/>
                    <a:pt x="16946" y="48342"/>
                  </a:cubicBezTo>
                  <a:cubicBezTo>
                    <a:pt x="21141" y="52136"/>
                    <a:pt x="26043" y="53362"/>
                    <a:pt x="31204" y="50416"/>
                  </a:cubicBezTo>
                  <a:cubicBezTo>
                    <a:pt x="36366" y="47470"/>
                    <a:pt x="37426" y="42355"/>
                    <a:pt x="35187" y="37571"/>
                  </a:cubicBezTo>
                  <a:cubicBezTo>
                    <a:pt x="30026" y="26541"/>
                    <a:pt x="24676" y="15488"/>
                    <a:pt x="18148" y="5259"/>
                  </a:cubicBezTo>
                  <a:cubicBezTo>
                    <a:pt x="16097" y="2054"/>
                    <a:pt x="9357" y="-822"/>
                    <a:pt x="6010" y="215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A0761155-FE90-473B-8F60-923FF1EE65AA}"/>
                </a:ext>
              </a:extLst>
            </p:cNvPr>
            <p:cNvSpPr/>
            <p:nvPr/>
          </p:nvSpPr>
          <p:spPr>
            <a:xfrm>
              <a:off x="206183" y="3138543"/>
              <a:ext cx="41622" cy="60471"/>
            </a:xfrm>
            <a:custGeom>
              <a:avLst/>
              <a:gdLst>
                <a:gd name="connsiteX0" fmla="*/ 22461 w 41622"/>
                <a:gd name="connsiteY0" fmla="*/ 1450 h 60471"/>
                <a:gd name="connsiteX1" fmla="*/ 0 w 41622"/>
                <a:gd name="connsiteY1" fmla="*/ 24122 h 60471"/>
                <a:gd name="connsiteX2" fmla="*/ 16286 w 41622"/>
                <a:gd name="connsiteY2" fmla="*/ 16156 h 60471"/>
                <a:gd name="connsiteX3" fmla="*/ 23333 w 41622"/>
                <a:gd name="connsiteY3" fmla="*/ 15449 h 60471"/>
                <a:gd name="connsiteX4" fmla="*/ 23686 w 41622"/>
                <a:gd name="connsiteY4" fmla="*/ 22331 h 60471"/>
                <a:gd name="connsiteX5" fmla="*/ 20057 w 41622"/>
                <a:gd name="connsiteY5" fmla="*/ 35859 h 60471"/>
                <a:gd name="connsiteX6" fmla="*/ 20552 w 41622"/>
                <a:gd name="connsiteY6" fmla="*/ 54808 h 60471"/>
                <a:gd name="connsiteX7" fmla="*/ 31016 w 41622"/>
                <a:gd name="connsiteY7" fmla="*/ 56670 h 60471"/>
                <a:gd name="connsiteX8" fmla="*/ 40113 w 41622"/>
                <a:gd name="connsiteY8" fmla="*/ 10052 h 60471"/>
                <a:gd name="connsiteX9" fmla="*/ 22461 w 41622"/>
                <a:gd name="connsiteY9" fmla="*/ 1450 h 6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22" h="60471">
                  <a:moveTo>
                    <a:pt x="22461" y="1450"/>
                  </a:moveTo>
                  <a:cubicBezTo>
                    <a:pt x="12043" y="5739"/>
                    <a:pt x="5656" y="14389"/>
                    <a:pt x="0" y="24122"/>
                  </a:cubicBezTo>
                  <a:cubicBezTo>
                    <a:pt x="5421" y="21436"/>
                    <a:pt x="10724" y="18513"/>
                    <a:pt x="16286" y="16156"/>
                  </a:cubicBezTo>
                  <a:cubicBezTo>
                    <a:pt x="18360" y="15261"/>
                    <a:pt x="20976" y="15638"/>
                    <a:pt x="23333" y="15449"/>
                  </a:cubicBezTo>
                  <a:cubicBezTo>
                    <a:pt x="23498" y="17735"/>
                    <a:pt x="24157" y="20139"/>
                    <a:pt x="23686" y="22331"/>
                  </a:cubicBezTo>
                  <a:cubicBezTo>
                    <a:pt x="22720" y="26903"/>
                    <a:pt x="20457" y="31287"/>
                    <a:pt x="20057" y="35859"/>
                  </a:cubicBezTo>
                  <a:cubicBezTo>
                    <a:pt x="19491" y="42129"/>
                    <a:pt x="19185" y="48751"/>
                    <a:pt x="20552" y="54808"/>
                  </a:cubicBezTo>
                  <a:cubicBezTo>
                    <a:pt x="22060" y="61525"/>
                    <a:pt x="27481" y="62421"/>
                    <a:pt x="31016" y="56670"/>
                  </a:cubicBezTo>
                  <a:cubicBezTo>
                    <a:pt x="39830" y="42388"/>
                    <a:pt x="44120" y="26809"/>
                    <a:pt x="40113" y="10052"/>
                  </a:cubicBezTo>
                  <a:cubicBezTo>
                    <a:pt x="37945" y="931"/>
                    <a:pt x="31087" y="-2109"/>
                    <a:pt x="22461" y="14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E99AF80-DABD-4DF2-B6B2-0E244B30F06C}"/>
                </a:ext>
              </a:extLst>
            </p:cNvPr>
            <p:cNvSpPr/>
            <p:nvPr/>
          </p:nvSpPr>
          <p:spPr>
            <a:xfrm>
              <a:off x="273948" y="3156773"/>
              <a:ext cx="20357" cy="72849"/>
            </a:xfrm>
            <a:custGeom>
              <a:avLst/>
              <a:gdLst>
                <a:gd name="connsiteX0" fmla="*/ 3576 w 20357"/>
                <a:gd name="connsiteY0" fmla="*/ 71223 h 72849"/>
                <a:gd name="connsiteX1" fmla="*/ 7064 w 20357"/>
                <a:gd name="connsiteY1" fmla="*/ 72849 h 72849"/>
                <a:gd name="connsiteX2" fmla="*/ 10057 w 20357"/>
                <a:gd name="connsiteY2" fmla="*/ 66863 h 72849"/>
                <a:gd name="connsiteX3" fmla="*/ 16869 w 20357"/>
                <a:gd name="connsiteY3" fmla="*/ 8626 h 72849"/>
                <a:gd name="connsiteX4" fmla="*/ 8596 w 20357"/>
                <a:gd name="connsiteY4" fmla="*/ 0 h 72849"/>
                <a:gd name="connsiteX5" fmla="*/ 1196 w 20357"/>
                <a:gd name="connsiteY5" fmla="*/ 9899 h 72849"/>
                <a:gd name="connsiteX6" fmla="*/ 41 w 20357"/>
                <a:gd name="connsiteY6" fmla="*/ 58402 h 72849"/>
                <a:gd name="connsiteX7" fmla="*/ 3576 w 20357"/>
                <a:gd name="connsiteY7" fmla="*/ 71223 h 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57" h="72849">
                  <a:moveTo>
                    <a:pt x="3576" y="71223"/>
                  </a:moveTo>
                  <a:cubicBezTo>
                    <a:pt x="4731" y="71765"/>
                    <a:pt x="5909" y="72307"/>
                    <a:pt x="7064" y="72849"/>
                  </a:cubicBezTo>
                  <a:cubicBezTo>
                    <a:pt x="8054" y="70846"/>
                    <a:pt x="8926" y="68772"/>
                    <a:pt x="10057" y="66863"/>
                  </a:cubicBezTo>
                  <a:cubicBezTo>
                    <a:pt x="20852" y="48433"/>
                    <a:pt x="23232" y="28918"/>
                    <a:pt x="16869" y="8626"/>
                  </a:cubicBezTo>
                  <a:cubicBezTo>
                    <a:pt x="15808" y="5209"/>
                    <a:pt x="11424" y="2852"/>
                    <a:pt x="8596" y="0"/>
                  </a:cubicBezTo>
                  <a:cubicBezTo>
                    <a:pt x="6004" y="3300"/>
                    <a:pt x="1431" y="6458"/>
                    <a:pt x="1196" y="9899"/>
                  </a:cubicBezTo>
                  <a:cubicBezTo>
                    <a:pt x="88" y="26019"/>
                    <a:pt x="-101" y="42234"/>
                    <a:pt x="41" y="58402"/>
                  </a:cubicBezTo>
                  <a:cubicBezTo>
                    <a:pt x="64" y="62668"/>
                    <a:pt x="2327" y="66934"/>
                    <a:pt x="3576" y="71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FB0D42E-1B83-424D-9355-19FC9419592A}"/>
                </a:ext>
              </a:extLst>
            </p:cNvPr>
            <p:cNvSpPr/>
            <p:nvPr/>
          </p:nvSpPr>
          <p:spPr>
            <a:xfrm>
              <a:off x="245628" y="2882038"/>
              <a:ext cx="39110" cy="60416"/>
            </a:xfrm>
            <a:custGeom>
              <a:avLst/>
              <a:gdLst>
                <a:gd name="connsiteX0" fmla="*/ 37789 w 39110"/>
                <a:gd name="connsiteY0" fmla="*/ 0 h 60416"/>
                <a:gd name="connsiteX1" fmla="*/ 32156 w 39110"/>
                <a:gd name="connsiteY1" fmla="*/ 3064 h 60416"/>
                <a:gd name="connsiteX2" fmla="*/ 457 w 39110"/>
                <a:gd name="connsiteY2" fmla="*/ 52581 h 60416"/>
                <a:gd name="connsiteX3" fmla="*/ 1117 w 39110"/>
                <a:gd name="connsiteY3" fmla="*/ 59722 h 60416"/>
                <a:gd name="connsiteX4" fmla="*/ 8682 w 39110"/>
                <a:gd name="connsiteY4" fmla="*/ 59557 h 60416"/>
                <a:gd name="connsiteX5" fmla="*/ 39109 w 39110"/>
                <a:gd name="connsiteY5" fmla="*/ 15154 h 60416"/>
                <a:gd name="connsiteX6" fmla="*/ 37789 w 39110"/>
                <a:gd name="connsiteY6" fmla="*/ 0 h 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10" h="60416">
                  <a:moveTo>
                    <a:pt x="37789" y="0"/>
                  </a:moveTo>
                  <a:cubicBezTo>
                    <a:pt x="34631" y="1673"/>
                    <a:pt x="33075" y="2074"/>
                    <a:pt x="32156" y="3064"/>
                  </a:cubicBezTo>
                  <a:cubicBezTo>
                    <a:pt x="18604" y="17653"/>
                    <a:pt x="6797" y="33420"/>
                    <a:pt x="457" y="52581"/>
                  </a:cubicBezTo>
                  <a:cubicBezTo>
                    <a:pt x="-274" y="54773"/>
                    <a:pt x="-180" y="58873"/>
                    <a:pt x="1117" y="59722"/>
                  </a:cubicBezTo>
                  <a:cubicBezTo>
                    <a:pt x="2861" y="60877"/>
                    <a:pt x="6372" y="60429"/>
                    <a:pt x="8682" y="59557"/>
                  </a:cubicBezTo>
                  <a:cubicBezTo>
                    <a:pt x="23789" y="53853"/>
                    <a:pt x="38944" y="31699"/>
                    <a:pt x="39109" y="15154"/>
                  </a:cubicBezTo>
                  <a:cubicBezTo>
                    <a:pt x="39156" y="10606"/>
                    <a:pt x="38354" y="6033"/>
                    <a:pt x="37789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AF7EF86-BFC4-466A-ACDF-DC215413F1CB}"/>
                </a:ext>
              </a:extLst>
            </p:cNvPr>
            <p:cNvSpPr/>
            <p:nvPr/>
          </p:nvSpPr>
          <p:spPr>
            <a:xfrm>
              <a:off x="183763" y="2948213"/>
              <a:ext cx="43408" cy="40419"/>
            </a:xfrm>
            <a:custGeom>
              <a:avLst/>
              <a:gdLst>
                <a:gd name="connsiteX0" fmla="*/ 7 w 43408"/>
                <a:gd name="connsiteY0" fmla="*/ 30973 h 40419"/>
                <a:gd name="connsiteX1" fmla="*/ 12239 w 43408"/>
                <a:gd name="connsiteY1" fmla="*/ 38562 h 40419"/>
                <a:gd name="connsiteX2" fmla="*/ 41558 w 43408"/>
                <a:gd name="connsiteY2" fmla="*/ 10045 h 40419"/>
                <a:gd name="connsiteX3" fmla="*/ 37009 w 43408"/>
                <a:gd name="connsiteY3" fmla="*/ 405 h 40419"/>
                <a:gd name="connsiteX4" fmla="*/ 7 w 43408"/>
                <a:gd name="connsiteY4" fmla="*/ 30973 h 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08" h="40419">
                  <a:moveTo>
                    <a:pt x="7" y="30973"/>
                  </a:moveTo>
                  <a:cubicBezTo>
                    <a:pt x="-205" y="39741"/>
                    <a:pt x="4367" y="42734"/>
                    <a:pt x="12239" y="38562"/>
                  </a:cubicBezTo>
                  <a:cubicBezTo>
                    <a:pt x="24754" y="31940"/>
                    <a:pt x="34040" y="21805"/>
                    <a:pt x="41558" y="10045"/>
                  </a:cubicBezTo>
                  <a:cubicBezTo>
                    <a:pt x="45117" y="4483"/>
                    <a:pt x="43514" y="1560"/>
                    <a:pt x="37009" y="405"/>
                  </a:cubicBezTo>
                  <a:cubicBezTo>
                    <a:pt x="19215" y="-2729"/>
                    <a:pt x="455" y="12779"/>
                    <a:pt x="7" y="3097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3820E41-0D4B-4BAC-A76D-AD7AF00169B6}"/>
                </a:ext>
              </a:extLst>
            </p:cNvPr>
            <p:cNvSpPr/>
            <p:nvPr/>
          </p:nvSpPr>
          <p:spPr>
            <a:xfrm>
              <a:off x="725180" y="3917369"/>
              <a:ext cx="85599" cy="16684"/>
            </a:xfrm>
            <a:custGeom>
              <a:avLst/>
              <a:gdLst>
                <a:gd name="connsiteX0" fmla="*/ 0 w 85599"/>
                <a:gd name="connsiteY0" fmla="*/ 4194 h 16684"/>
                <a:gd name="connsiteX1" fmla="*/ 85600 w 85599"/>
                <a:gd name="connsiteY1" fmla="*/ 11382 h 16684"/>
                <a:gd name="connsiteX2" fmla="*/ 0 w 85599"/>
                <a:gd name="connsiteY2" fmla="*/ 4194 h 1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99" h="16684">
                  <a:moveTo>
                    <a:pt x="0" y="4194"/>
                  </a:moveTo>
                  <a:cubicBezTo>
                    <a:pt x="10818" y="16308"/>
                    <a:pt x="74099" y="21352"/>
                    <a:pt x="85600" y="11382"/>
                  </a:cubicBezTo>
                  <a:cubicBezTo>
                    <a:pt x="72897" y="1154"/>
                    <a:pt x="10464" y="-4314"/>
                    <a:pt x="0" y="41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9DA5BBF-8005-438A-82F5-22B876A8A8DC}"/>
                </a:ext>
              </a:extLst>
            </p:cNvPr>
            <p:cNvSpPr/>
            <p:nvPr/>
          </p:nvSpPr>
          <p:spPr>
            <a:xfrm>
              <a:off x="302847" y="3044918"/>
              <a:ext cx="21216" cy="73438"/>
            </a:xfrm>
            <a:custGeom>
              <a:avLst/>
              <a:gdLst>
                <a:gd name="connsiteX0" fmla="*/ 15238 w 21216"/>
                <a:gd name="connsiteY0" fmla="*/ 73439 h 73438"/>
                <a:gd name="connsiteX1" fmla="*/ 18773 w 21216"/>
                <a:gd name="connsiteY1" fmla="*/ 66274 h 73438"/>
                <a:gd name="connsiteX2" fmla="*/ 12669 w 21216"/>
                <a:gd name="connsiteY2" fmla="*/ 6340 h 73438"/>
                <a:gd name="connsiteX3" fmla="*/ 4585 w 21216"/>
                <a:gd name="connsiteY3" fmla="*/ 0 h 73438"/>
                <a:gd name="connsiteX4" fmla="*/ 37 w 21216"/>
                <a:gd name="connsiteY4" fmla="*/ 9781 h 73438"/>
                <a:gd name="connsiteX5" fmla="*/ 11019 w 21216"/>
                <a:gd name="connsiteY5" fmla="*/ 66038 h 73438"/>
                <a:gd name="connsiteX6" fmla="*/ 15238 w 21216"/>
                <a:gd name="connsiteY6" fmla="*/ 73439 h 7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16" h="73438">
                  <a:moveTo>
                    <a:pt x="15238" y="73439"/>
                  </a:moveTo>
                  <a:cubicBezTo>
                    <a:pt x="16959" y="70021"/>
                    <a:pt x="18349" y="68254"/>
                    <a:pt x="18773" y="66274"/>
                  </a:cubicBezTo>
                  <a:cubicBezTo>
                    <a:pt x="23204" y="45652"/>
                    <a:pt x="21861" y="25477"/>
                    <a:pt x="12669" y="6340"/>
                  </a:cubicBezTo>
                  <a:cubicBezTo>
                    <a:pt x="11349" y="3582"/>
                    <a:pt x="7343" y="2098"/>
                    <a:pt x="4585" y="0"/>
                  </a:cubicBezTo>
                  <a:cubicBezTo>
                    <a:pt x="3006" y="3252"/>
                    <a:pt x="131" y="6481"/>
                    <a:pt x="37" y="9781"/>
                  </a:cubicBezTo>
                  <a:cubicBezTo>
                    <a:pt x="-482" y="29295"/>
                    <a:pt x="4585" y="47844"/>
                    <a:pt x="11019" y="66038"/>
                  </a:cubicBezTo>
                  <a:cubicBezTo>
                    <a:pt x="11774" y="68183"/>
                    <a:pt x="13282" y="70045"/>
                    <a:pt x="15238" y="7343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E1D5467-715C-4508-95F7-1D715096F153}"/>
                </a:ext>
              </a:extLst>
            </p:cNvPr>
            <p:cNvSpPr/>
            <p:nvPr/>
          </p:nvSpPr>
          <p:spPr>
            <a:xfrm>
              <a:off x="650280" y="3887752"/>
              <a:ext cx="53236" cy="30841"/>
            </a:xfrm>
            <a:custGeom>
              <a:avLst/>
              <a:gdLst>
                <a:gd name="connsiteX0" fmla="*/ 47961 w 53236"/>
                <a:gd name="connsiteY0" fmla="*/ 12223 h 30841"/>
                <a:gd name="connsiteX1" fmla="*/ 9404 w 53236"/>
                <a:gd name="connsiteY1" fmla="*/ 85 h 30841"/>
                <a:gd name="connsiteX2" fmla="*/ 0 w 53236"/>
                <a:gd name="connsiteY2" fmla="*/ 4398 h 30841"/>
                <a:gd name="connsiteX3" fmla="*/ 5114 w 53236"/>
                <a:gd name="connsiteY3" fmla="*/ 14202 h 30841"/>
                <a:gd name="connsiteX4" fmla="*/ 50813 w 53236"/>
                <a:gd name="connsiteY4" fmla="*/ 30841 h 30841"/>
                <a:gd name="connsiteX5" fmla="*/ 47961 w 53236"/>
                <a:gd name="connsiteY5" fmla="*/ 12223 h 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36" h="30841">
                  <a:moveTo>
                    <a:pt x="47961" y="12223"/>
                  </a:moveTo>
                  <a:cubicBezTo>
                    <a:pt x="36601" y="3620"/>
                    <a:pt x="23663" y="-669"/>
                    <a:pt x="9404" y="85"/>
                  </a:cubicBezTo>
                  <a:cubicBezTo>
                    <a:pt x="6198" y="250"/>
                    <a:pt x="3135" y="2890"/>
                    <a:pt x="0" y="4398"/>
                  </a:cubicBezTo>
                  <a:cubicBezTo>
                    <a:pt x="1650" y="7721"/>
                    <a:pt x="2451" y="12223"/>
                    <a:pt x="5114" y="14202"/>
                  </a:cubicBezTo>
                  <a:cubicBezTo>
                    <a:pt x="18666" y="24313"/>
                    <a:pt x="35258" y="26199"/>
                    <a:pt x="50813" y="30841"/>
                  </a:cubicBezTo>
                  <a:cubicBezTo>
                    <a:pt x="54537" y="23182"/>
                    <a:pt x="54254" y="16983"/>
                    <a:pt x="47961" y="12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D9A63C6-7E85-46B4-81CF-609B5807460C}"/>
                </a:ext>
              </a:extLst>
            </p:cNvPr>
            <p:cNvSpPr/>
            <p:nvPr/>
          </p:nvSpPr>
          <p:spPr>
            <a:xfrm>
              <a:off x="273793" y="2995072"/>
              <a:ext cx="15487" cy="74664"/>
            </a:xfrm>
            <a:custGeom>
              <a:avLst/>
              <a:gdLst>
                <a:gd name="connsiteX0" fmla="*/ 5122 w 15487"/>
                <a:gd name="connsiteY0" fmla="*/ 74664 h 74664"/>
                <a:gd name="connsiteX1" fmla="*/ 10142 w 15487"/>
                <a:gd name="connsiteY1" fmla="*/ 64836 h 74664"/>
                <a:gd name="connsiteX2" fmla="*/ 14337 w 15487"/>
                <a:gd name="connsiteY2" fmla="*/ 12114 h 74664"/>
                <a:gd name="connsiteX3" fmla="*/ 7856 w 15487"/>
                <a:gd name="connsiteY3" fmla="*/ 0 h 74664"/>
                <a:gd name="connsiteX4" fmla="*/ 668 w 15487"/>
                <a:gd name="connsiteY4" fmla="*/ 11713 h 74664"/>
                <a:gd name="connsiteX5" fmla="*/ 126 w 15487"/>
                <a:gd name="connsiteY5" fmla="*/ 64129 h 74664"/>
                <a:gd name="connsiteX6" fmla="*/ 2294 w 15487"/>
                <a:gd name="connsiteY6" fmla="*/ 73957 h 74664"/>
                <a:gd name="connsiteX7" fmla="*/ 5122 w 15487"/>
                <a:gd name="connsiteY7" fmla="*/ 74664 h 7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7" h="74664">
                  <a:moveTo>
                    <a:pt x="5122" y="74664"/>
                  </a:moveTo>
                  <a:cubicBezTo>
                    <a:pt x="6843" y="71412"/>
                    <a:pt x="9199" y="68324"/>
                    <a:pt x="10142" y="64836"/>
                  </a:cubicBezTo>
                  <a:cubicBezTo>
                    <a:pt x="14809" y="47561"/>
                    <a:pt x="17000" y="29979"/>
                    <a:pt x="14337" y="12114"/>
                  </a:cubicBezTo>
                  <a:cubicBezTo>
                    <a:pt x="13607" y="7212"/>
                    <a:pt x="14361" y="71"/>
                    <a:pt x="7856" y="0"/>
                  </a:cubicBezTo>
                  <a:cubicBezTo>
                    <a:pt x="5381" y="-24"/>
                    <a:pt x="880" y="7471"/>
                    <a:pt x="668" y="11713"/>
                  </a:cubicBezTo>
                  <a:cubicBezTo>
                    <a:pt x="-252" y="29154"/>
                    <a:pt x="8" y="46665"/>
                    <a:pt x="126" y="64129"/>
                  </a:cubicBezTo>
                  <a:cubicBezTo>
                    <a:pt x="149" y="67405"/>
                    <a:pt x="1540" y="70681"/>
                    <a:pt x="2294" y="73957"/>
                  </a:cubicBezTo>
                  <a:cubicBezTo>
                    <a:pt x="3213" y="74216"/>
                    <a:pt x="4179" y="74429"/>
                    <a:pt x="5122" y="7466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E7778AA-CBF9-41FE-A36D-DD1EA8DCC0C2}"/>
                </a:ext>
              </a:extLst>
            </p:cNvPr>
            <p:cNvSpPr/>
            <p:nvPr/>
          </p:nvSpPr>
          <p:spPr>
            <a:xfrm>
              <a:off x="844279" y="3812063"/>
              <a:ext cx="47590" cy="27176"/>
            </a:xfrm>
            <a:custGeom>
              <a:avLst/>
              <a:gdLst>
                <a:gd name="connsiteX0" fmla="*/ 8004 w 47590"/>
                <a:gd name="connsiteY0" fmla="*/ 2029 h 27176"/>
                <a:gd name="connsiteX1" fmla="*/ 4587 w 47590"/>
                <a:gd name="connsiteY1" fmla="*/ 17726 h 27176"/>
                <a:gd name="connsiteX2" fmla="*/ 30983 w 47590"/>
                <a:gd name="connsiteY2" fmla="*/ 27176 h 27176"/>
                <a:gd name="connsiteX3" fmla="*/ 40010 w 47590"/>
                <a:gd name="connsiteY3" fmla="*/ 24160 h 27176"/>
                <a:gd name="connsiteX4" fmla="*/ 47575 w 47590"/>
                <a:gd name="connsiteY4" fmla="*/ 13625 h 27176"/>
                <a:gd name="connsiteX5" fmla="*/ 40269 w 47590"/>
                <a:gd name="connsiteY5" fmla="*/ 4740 h 27176"/>
                <a:gd name="connsiteX6" fmla="*/ 8004 w 47590"/>
                <a:gd name="connsiteY6" fmla="*/ 2029 h 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90" h="27176">
                  <a:moveTo>
                    <a:pt x="8004" y="2029"/>
                  </a:moveTo>
                  <a:cubicBezTo>
                    <a:pt x="-1187" y="4857"/>
                    <a:pt x="-2649" y="11527"/>
                    <a:pt x="4587" y="17726"/>
                  </a:cubicBezTo>
                  <a:cubicBezTo>
                    <a:pt x="11492" y="23641"/>
                    <a:pt x="19623" y="26870"/>
                    <a:pt x="30983" y="27176"/>
                  </a:cubicBezTo>
                  <a:cubicBezTo>
                    <a:pt x="32774" y="26634"/>
                    <a:pt x="37158" y="26352"/>
                    <a:pt x="40010" y="24160"/>
                  </a:cubicBezTo>
                  <a:cubicBezTo>
                    <a:pt x="43404" y="21544"/>
                    <a:pt x="47151" y="17443"/>
                    <a:pt x="47575" y="13625"/>
                  </a:cubicBezTo>
                  <a:cubicBezTo>
                    <a:pt x="47882" y="10891"/>
                    <a:pt x="43545" y="6436"/>
                    <a:pt x="40269" y="4740"/>
                  </a:cubicBezTo>
                  <a:cubicBezTo>
                    <a:pt x="30064" y="-563"/>
                    <a:pt x="19034" y="-1341"/>
                    <a:pt x="8004" y="202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B9A489A-3DB4-4038-871F-8B1EDA2375F6}"/>
                </a:ext>
              </a:extLst>
            </p:cNvPr>
            <p:cNvSpPr/>
            <p:nvPr/>
          </p:nvSpPr>
          <p:spPr>
            <a:xfrm>
              <a:off x="272219" y="3249109"/>
              <a:ext cx="24684" cy="63238"/>
            </a:xfrm>
            <a:custGeom>
              <a:avLst/>
              <a:gdLst>
                <a:gd name="connsiteX0" fmla="*/ 19753 w 24684"/>
                <a:gd name="connsiteY0" fmla="*/ 63026 h 63238"/>
                <a:gd name="connsiteX1" fmla="*/ 23901 w 24684"/>
                <a:gd name="connsiteY1" fmla="*/ 46151 h 63238"/>
                <a:gd name="connsiteX2" fmla="*/ 9925 w 24684"/>
                <a:gd name="connsiteY2" fmla="*/ 2102 h 63238"/>
                <a:gd name="connsiteX3" fmla="*/ 2713 w 24684"/>
                <a:gd name="connsiteY3" fmla="*/ 146 h 63238"/>
                <a:gd name="connsiteX4" fmla="*/ 3 w 24684"/>
                <a:gd name="connsiteY4" fmla="*/ 6203 h 63238"/>
                <a:gd name="connsiteX5" fmla="*/ 17255 w 24684"/>
                <a:gd name="connsiteY5" fmla="*/ 63238 h 63238"/>
                <a:gd name="connsiteX6" fmla="*/ 19753 w 24684"/>
                <a:gd name="connsiteY6" fmla="*/ 63026 h 6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84" h="63238">
                  <a:moveTo>
                    <a:pt x="19753" y="63026"/>
                  </a:moveTo>
                  <a:cubicBezTo>
                    <a:pt x="21167" y="57417"/>
                    <a:pt x="23170" y="51855"/>
                    <a:pt x="23901" y="46151"/>
                  </a:cubicBezTo>
                  <a:cubicBezTo>
                    <a:pt x="26022" y="29418"/>
                    <a:pt x="24608" y="13509"/>
                    <a:pt x="9925" y="2102"/>
                  </a:cubicBezTo>
                  <a:cubicBezTo>
                    <a:pt x="8039" y="641"/>
                    <a:pt x="4858" y="-396"/>
                    <a:pt x="2713" y="146"/>
                  </a:cubicBezTo>
                  <a:cubicBezTo>
                    <a:pt x="1346" y="476"/>
                    <a:pt x="-68" y="4105"/>
                    <a:pt x="3" y="6203"/>
                  </a:cubicBezTo>
                  <a:cubicBezTo>
                    <a:pt x="497" y="26849"/>
                    <a:pt x="8958" y="45044"/>
                    <a:pt x="17255" y="63238"/>
                  </a:cubicBezTo>
                  <a:cubicBezTo>
                    <a:pt x="18056" y="63191"/>
                    <a:pt x="18904" y="63120"/>
                    <a:pt x="19753" y="6302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37D5AC1E-9A2D-4B31-B3A3-8C26500C1527}"/>
                </a:ext>
              </a:extLst>
            </p:cNvPr>
            <p:cNvSpPr/>
            <p:nvPr/>
          </p:nvSpPr>
          <p:spPr>
            <a:xfrm>
              <a:off x="353673" y="2233375"/>
              <a:ext cx="66415" cy="25761"/>
            </a:xfrm>
            <a:custGeom>
              <a:avLst/>
              <a:gdLst>
                <a:gd name="connsiteX0" fmla="*/ 66415 w 66415"/>
                <a:gd name="connsiteY0" fmla="*/ 2140 h 25761"/>
                <a:gd name="connsiteX1" fmla="*/ 0 w 66415"/>
                <a:gd name="connsiteY1" fmla="*/ 24600 h 25761"/>
                <a:gd name="connsiteX2" fmla="*/ 66415 w 66415"/>
                <a:gd name="connsiteY2" fmla="*/ 2140 h 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15" h="25761">
                  <a:moveTo>
                    <a:pt x="66415" y="2140"/>
                  </a:moveTo>
                  <a:cubicBezTo>
                    <a:pt x="52816" y="-5685"/>
                    <a:pt x="7966" y="9352"/>
                    <a:pt x="0" y="24600"/>
                  </a:cubicBezTo>
                  <a:cubicBezTo>
                    <a:pt x="19208" y="29502"/>
                    <a:pt x="52887" y="18284"/>
                    <a:pt x="66415" y="214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129199F-8C79-4778-B517-EE5FC64450C9}"/>
                </a:ext>
              </a:extLst>
            </p:cNvPr>
            <p:cNvSpPr/>
            <p:nvPr/>
          </p:nvSpPr>
          <p:spPr>
            <a:xfrm>
              <a:off x="744105" y="2539634"/>
              <a:ext cx="66910" cy="16852"/>
            </a:xfrm>
            <a:custGeom>
              <a:avLst/>
              <a:gdLst>
                <a:gd name="connsiteX0" fmla="*/ 19090 w 66910"/>
                <a:gd name="connsiteY0" fmla="*/ 4224 h 16852"/>
                <a:gd name="connsiteX1" fmla="*/ 0 w 66910"/>
                <a:gd name="connsiteY1" fmla="*/ 10540 h 16852"/>
                <a:gd name="connsiteX2" fmla="*/ 330 w 66910"/>
                <a:gd name="connsiteY2" fmla="*/ 14688 h 16852"/>
                <a:gd name="connsiteX3" fmla="*/ 36719 w 66910"/>
                <a:gd name="connsiteY3" fmla="*/ 16833 h 16852"/>
                <a:gd name="connsiteX4" fmla="*/ 60429 w 66910"/>
                <a:gd name="connsiteY4" fmla="*/ 12285 h 16852"/>
                <a:gd name="connsiteX5" fmla="*/ 66910 w 66910"/>
                <a:gd name="connsiteY5" fmla="*/ 5308 h 16852"/>
                <a:gd name="connsiteX6" fmla="*/ 58402 w 66910"/>
                <a:gd name="connsiteY6" fmla="*/ 5 h 16852"/>
                <a:gd name="connsiteX7" fmla="*/ 19090 w 66910"/>
                <a:gd name="connsiteY7" fmla="*/ 4224 h 1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10" h="16852">
                  <a:moveTo>
                    <a:pt x="19090" y="4224"/>
                  </a:moveTo>
                  <a:cubicBezTo>
                    <a:pt x="12562" y="5285"/>
                    <a:pt x="6340" y="8372"/>
                    <a:pt x="0" y="10540"/>
                  </a:cubicBezTo>
                  <a:cubicBezTo>
                    <a:pt x="118" y="11931"/>
                    <a:pt x="212" y="13298"/>
                    <a:pt x="330" y="14688"/>
                  </a:cubicBezTo>
                  <a:cubicBezTo>
                    <a:pt x="12468" y="15490"/>
                    <a:pt x="24605" y="17045"/>
                    <a:pt x="36719" y="16833"/>
                  </a:cubicBezTo>
                  <a:cubicBezTo>
                    <a:pt x="44662" y="16715"/>
                    <a:pt x="52722" y="14547"/>
                    <a:pt x="60429" y="12285"/>
                  </a:cubicBezTo>
                  <a:cubicBezTo>
                    <a:pt x="63045" y="11530"/>
                    <a:pt x="64789" y="7736"/>
                    <a:pt x="66910" y="5308"/>
                  </a:cubicBezTo>
                  <a:cubicBezTo>
                    <a:pt x="64059" y="3446"/>
                    <a:pt x="61112" y="-160"/>
                    <a:pt x="58402" y="5"/>
                  </a:cubicBezTo>
                  <a:cubicBezTo>
                    <a:pt x="45251" y="807"/>
                    <a:pt x="32100" y="2127"/>
                    <a:pt x="19090" y="422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F7A3A86-C61C-404C-800B-2C55C133BDFD}"/>
                </a:ext>
              </a:extLst>
            </p:cNvPr>
            <p:cNvSpPr/>
            <p:nvPr/>
          </p:nvSpPr>
          <p:spPr>
            <a:xfrm>
              <a:off x="1155324" y="3913500"/>
              <a:ext cx="33592" cy="33118"/>
            </a:xfrm>
            <a:custGeom>
              <a:avLst/>
              <a:gdLst>
                <a:gd name="connsiteX0" fmla="*/ 22248 w 33592"/>
                <a:gd name="connsiteY0" fmla="*/ 3 h 33118"/>
                <a:gd name="connsiteX1" fmla="*/ 0 w 33592"/>
                <a:gd name="connsiteY1" fmla="*/ 16925 h 33118"/>
                <a:gd name="connsiteX2" fmla="*/ 18525 w 33592"/>
                <a:gd name="connsiteY2" fmla="*/ 33116 h 33118"/>
                <a:gd name="connsiteX3" fmla="*/ 33585 w 33592"/>
                <a:gd name="connsiteY3" fmla="*/ 14992 h 33118"/>
                <a:gd name="connsiteX4" fmla="*/ 22248 w 33592"/>
                <a:gd name="connsiteY4" fmla="*/ 3 h 3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2" h="33118">
                  <a:moveTo>
                    <a:pt x="22248" y="3"/>
                  </a:moveTo>
                  <a:cubicBezTo>
                    <a:pt x="12091" y="-186"/>
                    <a:pt x="-23" y="9053"/>
                    <a:pt x="0" y="16925"/>
                  </a:cubicBezTo>
                  <a:cubicBezTo>
                    <a:pt x="24" y="24137"/>
                    <a:pt x="10182" y="32975"/>
                    <a:pt x="18525" y="33116"/>
                  </a:cubicBezTo>
                  <a:cubicBezTo>
                    <a:pt x="27528" y="33258"/>
                    <a:pt x="33326" y="26258"/>
                    <a:pt x="33585" y="14992"/>
                  </a:cubicBezTo>
                  <a:cubicBezTo>
                    <a:pt x="33797" y="5518"/>
                    <a:pt x="29720" y="144"/>
                    <a:pt x="22248" y="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317679B-2B2F-43C0-8A77-B0577DDB8FFB}"/>
                </a:ext>
              </a:extLst>
            </p:cNvPr>
            <p:cNvSpPr/>
            <p:nvPr/>
          </p:nvSpPr>
          <p:spPr>
            <a:xfrm>
              <a:off x="614610" y="2571373"/>
              <a:ext cx="41969" cy="39442"/>
            </a:xfrm>
            <a:custGeom>
              <a:avLst/>
              <a:gdLst>
                <a:gd name="connsiteX0" fmla="*/ 670 w 41969"/>
                <a:gd name="connsiteY0" fmla="*/ 31900 h 39442"/>
                <a:gd name="connsiteX1" fmla="*/ 5973 w 41969"/>
                <a:gd name="connsiteY1" fmla="*/ 39442 h 39442"/>
                <a:gd name="connsiteX2" fmla="*/ 9037 w 41969"/>
                <a:gd name="connsiteY2" fmla="*/ 38547 h 39442"/>
                <a:gd name="connsiteX3" fmla="*/ 41279 w 41969"/>
                <a:gd name="connsiteY3" fmla="*/ 9346 h 39442"/>
                <a:gd name="connsiteX4" fmla="*/ 41726 w 41969"/>
                <a:gd name="connsiteY4" fmla="*/ 460 h 39442"/>
                <a:gd name="connsiteX5" fmla="*/ 32770 w 41969"/>
                <a:gd name="connsiteY5" fmla="*/ 696 h 39442"/>
                <a:gd name="connsiteX6" fmla="*/ 7859 w 41969"/>
                <a:gd name="connsiteY6" fmla="*/ 19998 h 39442"/>
                <a:gd name="connsiteX7" fmla="*/ 670 w 41969"/>
                <a:gd name="connsiteY7" fmla="*/ 31900 h 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69" h="39442">
                  <a:moveTo>
                    <a:pt x="670" y="31900"/>
                  </a:moveTo>
                  <a:cubicBezTo>
                    <a:pt x="-861" y="35718"/>
                    <a:pt x="-37" y="39419"/>
                    <a:pt x="5973" y="39442"/>
                  </a:cubicBezTo>
                  <a:cubicBezTo>
                    <a:pt x="6704" y="39230"/>
                    <a:pt x="7906" y="39018"/>
                    <a:pt x="9037" y="38547"/>
                  </a:cubicBezTo>
                  <a:cubicBezTo>
                    <a:pt x="23320" y="32749"/>
                    <a:pt x="33831" y="22591"/>
                    <a:pt x="41279" y="9346"/>
                  </a:cubicBezTo>
                  <a:cubicBezTo>
                    <a:pt x="42575" y="7036"/>
                    <a:pt x="41632" y="3453"/>
                    <a:pt x="41726" y="460"/>
                  </a:cubicBezTo>
                  <a:cubicBezTo>
                    <a:pt x="38686" y="460"/>
                    <a:pt x="34821" y="-718"/>
                    <a:pt x="32770" y="696"/>
                  </a:cubicBezTo>
                  <a:cubicBezTo>
                    <a:pt x="24121" y="6635"/>
                    <a:pt x="15683" y="12999"/>
                    <a:pt x="7859" y="19998"/>
                  </a:cubicBezTo>
                  <a:cubicBezTo>
                    <a:pt x="4536" y="22968"/>
                    <a:pt x="2367" y="27635"/>
                    <a:pt x="670" y="3190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835137E-0F75-4658-8802-1C93B99C3B93}"/>
                </a:ext>
              </a:extLst>
            </p:cNvPr>
            <p:cNvSpPr/>
            <p:nvPr/>
          </p:nvSpPr>
          <p:spPr>
            <a:xfrm>
              <a:off x="601629" y="3717698"/>
              <a:ext cx="41788" cy="33354"/>
            </a:xfrm>
            <a:custGeom>
              <a:avLst/>
              <a:gdLst>
                <a:gd name="connsiteX0" fmla="*/ 6 w 41788"/>
                <a:gd name="connsiteY0" fmla="*/ 6552 h 33354"/>
                <a:gd name="connsiteX1" fmla="*/ 31729 w 41788"/>
                <a:gd name="connsiteY1" fmla="*/ 33278 h 33354"/>
                <a:gd name="connsiteX2" fmla="*/ 41156 w 41788"/>
                <a:gd name="connsiteY2" fmla="*/ 27504 h 33354"/>
                <a:gd name="connsiteX3" fmla="*/ 39977 w 41788"/>
                <a:gd name="connsiteY3" fmla="*/ 18949 h 33354"/>
                <a:gd name="connsiteX4" fmla="*/ 3706 w 41788"/>
                <a:gd name="connsiteY4" fmla="*/ 0 h 33354"/>
                <a:gd name="connsiteX5" fmla="*/ 6 w 41788"/>
                <a:gd name="connsiteY5" fmla="*/ 6552 h 3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88" h="33354">
                  <a:moveTo>
                    <a:pt x="6" y="6552"/>
                  </a:moveTo>
                  <a:cubicBezTo>
                    <a:pt x="760" y="17983"/>
                    <a:pt x="20298" y="34622"/>
                    <a:pt x="31729" y="33278"/>
                  </a:cubicBezTo>
                  <a:cubicBezTo>
                    <a:pt x="35146" y="32878"/>
                    <a:pt x="39082" y="30285"/>
                    <a:pt x="41156" y="27504"/>
                  </a:cubicBezTo>
                  <a:cubicBezTo>
                    <a:pt x="42429" y="25784"/>
                    <a:pt x="41651" y="20787"/>
                    <a:pt x="39977" y="18949"/>
                  </a:cubicBezTo>
                  <a:cubicBezTo>
                    <a:pt x="30739" y="8815"/>
                    <a:pt x="18648" y="3630"/>
                    <a:pt x="3706" y="0"/>
                  </a:cubicBezTo>
                  <a:cubicBezTo>
                    <a:pt x="2410" y="2145"/>
                    <a:pt x="-136" y="4454"/>
                    <a:pt x="6" y="655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A21AA96D-0AE8-47CD-8D79-41096C59A7CC}"/>
                </a:ext>
              </a:extLst>
            </p:cNvPr>
            <p:cNvSpPr/>
            <p:nvPr/>
          </p:nvSpPr>
          <p:spPr>
            <a:xfrm>
              <a:off x="205446" y="2886289"/>
              <a:ext cx="39182" cy="41739"/>
            </a:xfrm>
            <a:custGeom>
              <a:avLst/>
              <a:gdLst>
                <a:gd name="connsiteX0" fmla="*/ 37857 w 39182"/>
                <a:gd name="connsiteY0" fmla="*/ 10692 h 41739"/>
                <a:gd name="connsiteX1" fmla="*/ 39177 w 39182"/>
                <a:gd name="connsiteY1" fmla="*/ 6615 h 41739"/>
                <a:gd name="connsiteX2" fmla="*/ 30716 w 39182"/>
                <a:gd name="connsiteY2" fmla="*/ 1171 h 41739"/>
                <a:gd name="connsiteX3" fmla="*/ 643 w 39182"/>
                <a:gd name="connsiteY3" fmla="*/ 32446 h 41739"/>
                <a:gd name="connsiteX4" fmla="*/ 172 w 39182"/>
                <a:gd name="connsiteY4" fmla="*/ 41496 h 41739"/>
                <a:gd name="connsiteX5" fmla="*/ 9717 w 39182"/>
                <a:gd name="connsiteY5" fmla="*/ 41001 h 41739"/>
                <a:gd name="connsiteX6" fmla="*/ 37857 w 39182"/>
                <a:gd name="connsiteY6" fmla="*/ 10692 h 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82" h="41739">
                  <a:moveTo>
                    <a:pt x="37857" y="10692"/>
                  </a:moveTo>
                  <a:cubicBezTo>
                    <a:pt x="38564" y="9137"/>
                    <a:pt x="38918" y="7440"/>
                    <a:pt x="39177" y="6615"/>
                  </a:cubicBezTo>
                  <a:cubicBezTo>
                    <a:pt x="39319" y="416"/>
                    <a:pt x="36443" y="-1493"/>
                    <a:pt x="30716" y="1171"/>
                  </a:cubicBezTo>
                  <a:cubicBezTo>
                    <a:pt x="16764" y="7699"/>
                    <a:pt x="6983" y="18587"/>
                    <a:pt x="643" y="32446"/>
                  </a:cubicBezTo>
                  <a:cubicBezTo>
                    <a:pt x="-535" y="34991"/>
                    <a:pt x="290" y="38455"/>
                    <a:pt x="172" y="41496"/>
                  </a:cubicBezTo>
                  <a:cubicBezTo>
                    <a:pt x="3377" y="41402"/>
                    <a:pt x="7195" y="42368"/>
                    <a:pt x="9717" y="41001"/>
                  </a:cubicBezTo>
                  <a:cubicBezTo>
                    <a:pt x="22491" y="34190"/>
                    <a:pt x="31871" y="23914"/>
                    <a:pt x="37857" y="1069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B86EE0C1-4B0F-4888-B595-F71D910BB0AB}"/>
                </a:ext>
              </a:extLst>
            </p:cNvPr>
            <p:cNvSpPr/>
            <p:nvPr/>
          </p:nvSpPr>
          <p:spPr>
            <a:xfrm>
              <a:off x="456519" y="3259342"/>
              <a:ext cx="27537" cy="63021"/>
            </a:xfrm>
            <a:custGeom>
              <a:avLst/>
              <a:gdLst>
                <a:gd name="connsiteX0" fmla="*/ 1916 w 27537"/>
                <a:gd name="connsiteY0" fmla="*/ 0 h 63021"/>
                <a:gd name="connsiteX1" fmla="*/ 195 w 27537"/>
                <a:gd name="connsiteY1" fmla="*/ 12939 h 63021"/>
                <a:gd name="connsiteX2" fmla="*/ 20346 w 27537"/>
                <a:gd name="connsiteY2" fmla="*/ 57931 h 63021"/>
                <a:gd name="connsiteX3" fmla="*/ 24989 w 27537"/>
                <a:gd name="connsiteY3" fmla="*/ 63021 h 63021"/>
                <a:gd name="connsiteX4" fmla="*/ 26874 w 27537"/>
                <a:gd name="connsiteY4" fmla="*/ 62008 h 63021"/>
                <a:gd name="connsiteX5" fmla="*/ 27534 w 27537"/>
                <a:gd name="connsiteY5" fmla="*/ 56352 h 63021"/>
                <a:gd name="connsiteX6" fmla="*/ 11720 w 27537"/>
                <a:gd name="connsiteY6" fmla="*/ 7660 h 63021"/>
                <a:gd name="connsiteX7" fmla="*/ 1916 w 27537"/>
                <a:gd name="connsiteY7" fmla="*/ 0 h 6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37" h="63021">
                  <a:moveTo>
                    <a:pt x="1916" y="0"/>
                  </a:moveTo>
                  <a:cubicBezTo>
                    <a:pt x="1279" y="4337"/>
                    <a:pt x="-606" y="8909"/>
                    <a:pt x="195" y="12939"/>
                  </a:cubicBezTo>
                  <a:cubicBezTo>
                    <a:pt x="3518" y="29366"/>
                    <a:pt x="11178" y="44049"/>
                    <a:pt x="20346" y="57931"/>
                  </a:cubicBezTo>
                  <a:cubicBezTo>
                    <a:pt x="21595" y="59816"/>
                    <a:pt x="23433" y="61348"/>
                    <a:pt x="24989" y="63021"/>
                  </a:cubicBezTo>
                  <a:cubicBezTo>
                    <a:pt x="25625" y="62691"/>
                    <a:pt x="26238" y="62338"/>
                    <a:pt x="26874" y="62008"/>
                  </a:cubicBezTo>
                  <a:cubicBezTo>
                    <a:pt x="27110" y="60123"/>
                    <a:pt x="27581" y="58237"/>
                    <a:pt x="27534" y="56352"/>
                  </a:cubicBezTo>
                  <a:cubicBezTo>
                    <a:pt x="27134" y="38558"/>
                    <a:pt x="20652" y="22626"/>
                    <a:pt x="11720" y="7660"/>
                  </a:cubicBezTo>
                  <a:cubicBezTo>
                    <a:pt x="9764" y="4337"/>
                    <a:pt x="5262" y="2522"/>
                    <a:pt x="1916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09FADC49-0EE3-40E5-A993-38F22E65D41E}"/>
                </a:ext>
              </a:extLst>
            </p:cNvPr>
            <p:cNvSpPr/>
            <p:nvPr/>
          </p:nvSpPr>
          <p:spPr>
            <a:xfrm>
              <a:off x="1059613" y="2484313"/>
              <a:ext cx="49611" cy="25818"/>
            </a:xfrm>
            <a:custGeom>
              <a:avLst/>
              <a:gdLst>
                <a:gd name="connsiteX0" fmla="*/ 43413 w 49611"/>
                <a:gd name="connsiteY0" fmla="*/ 10688 h 25818"/>
                <a:gd name="connsiteX1" fmla="*/ 10323 w 49611"/>
                <a:gd name="connsiteY1" fmla="*/ 106 h 25818"/>
                <a:gd name="connsiteX2" fmla="*/ 0 w 49611"/>
                <a:gd name="connsiteY2" fmla="*/ 5644 h 25818"/>
                <a:gd name="connsiteX3" fmla="*/ 6811 w 49611"/>
                <a:gd name="connsiteY3" fmla="*/ 14506 h 25818"/>
                <a:gd name="connsiteX4" fmla="*/ 38346 w 49611"/>
                <a:gd name="connsiteY4" fmla="*/ 25819 h 25818"/>
                <a:gd name="connsiteX5" fmla="*/ 49611 w 49611"/>
                <a:gd name="connsiteY5" fmla="*/ 20610 h 25818"/>
                <a:gd name="connsiteX6" fmla="*/ 43413 w 49611"/>
                <a:gd name="connsiteY6" fmla="*/ 10688 h 2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11" h="25818">
                  <a:moveTo>
                    <a:pt x="43413" y="10688"/>
                  </a:moveTo>
                  <a:cubicBezTo>
                    <a:pt x="33773" y="3334"/>
                    <a:pt x="22555" y="-719"/>
                    <a:pt x="10323" y="106"/>
                  </a:cubicBezTo>
                  <a:cubicBezTo>
                    <a:pt x="6764" y="341"/>
                    <a:pt x="3441" y="3712"/>
                    <a:pt x="0" y="5644"/>
                  </a:cubicBezTo>
                  <a:cubicBezTo>
                    <a:pt x="2239" y="8684"/>
                    <a:pt x="3818" y="13233"/>
                    <a:pt x="6811" y="14506"/>
                  </a:cubicBezTo>
                  <a:cubicBezTo>
                    <a:pt x="17087" y="18913"/>
                    <a:pt x="27858" y="22165"/>
                    <a:pt x="38346" y="25819"/>
                  </a:cubicBezTo>
                  <a:cubicBezTo>
                    <a:pt x="42988" y="23674"/>
                    <a:pt x="46288" y="22142"/>
                    <a:pt x="49611" y="20610"/>
                  </a:cubicBezTo>
                  <a:cubicBezTo>
                    <a:pt x="47584" y="17240"/>
                    <a:pt x="46312" y="12880"/>
                    <a:pt x="43413" y="1068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DCCB2A1-CD39-4639-A7E5-E4A4B46C6948}"/>
                </a:ext>
              </a:extLst>
            </p:cNvPr>
            <p:cNvSpPr/>
            <p:nvPr/>
          </p:nvSpPr>
          <p:spPr>
            <a:xfrm>
              <a:off x="1216188" y="3885281"/>
              <a:ext cx="33982" cy="29824"/>
            </a:xfrm>
            <a:custGeom>
              <a:avLst/>
              <a:gdLst>
                <a:gd name="connsiteX0" fmla="*/ 18867 w 33982"/>
                <a:gd name="connsiteY0" fmla="*/ 270 h 29824"/>
                <a:gd name="connsiteX1" fmla="*/ 1144 w 33982"/>
                <a:gd name="connsiteY1" fmla="*/ 15448 h 29824"/>
                <a:gd name="connsiteX2" fmla="*/ 11184 w 33982"/>
                <a:gd name="connsiteY2" fmla="*/ 29825 h 29824"/>
                <a:gd name="connsiteX3" fmla="*/ 29143 w 33982"/>
                <a:gd name="connsiteY3" fmla="*/ 20562 h 29824"/>
                <a:gd name="connsiteX4" fmla="*/ 32678 w 33982"/>
                <a:gd name="connsiteY4" fmla="*/ 6657 h 29824"/>
                <a:gd name="connsiteX5" fmla="*/ 18867 w 33982"/>
                <a:gd name="connsiteY5" fmla="*/ 270 h 2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82" h="29824">
                  <a:moveTo>
                    <a:pt x="18867" y="270"/>
                  </a:moveTo>
                  <a:cubicBezTo>
                    <a:pt x="10170" y="1849"/>
                    <a:pt x="4208" y="7246"/>
                    <a:pt x="1144" y="15448"/>
                  </a:cubicBezTo>
                  <a:cubicBezTo>
                    <a:pt x="-2014" y="23862"/>
                    <a:pt x="1379" y="28340"/>
                    <a:pt x="11184" y="29825"/>
                  </a:cubicBezTo>
                  <a:cubicBezTo>
                    <a:pt x="17217" y="26808"/>
                    <a:pt x="23604" y="24333"/>
                    <a:pt x="29143" y="20562"/>
                  </a:cubicBezTo>
                  <a:cubicBezTo>
                    <a:pt x="33762" y="17404"/>
                    <a:pt x="35365" y="11936"/>
                    <a:pt x="32678" y="6657"/>
                  </a:cubicBezTo>
                  <a:cubicBezTo>
                    <a:pt x="29921" y="1260"/>
                    <a:pt x="24688" y="-791"/>
                    <a:pt x="18867" y="27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91AEB0D-B108-4FF8-B419-AB0318E36818}"/>
                </a:ext>
              </a:extLst>
            </p:cNvPr>
            <p:cNvSpPr/>
            <p:nvPr/>
          </p:nvSpPr>
          <p:spPr>
            <a:xfrm>
              <a:off x="177611" y="3034557"/>
              <a:ext cx="27300" cy="35124"/>
            </a:xfrm>
            <a:custGeom>
              <a:avLst/>
              <a:gdLst>
                <a:gd name="connsiteX0" fmla="*/ 10590 w 27300"/>
                <a:gd name="connsiteY0" fmla="*/ 4021 h 35124"/>
                <a:gd name="connsiteX1" fmla="*/ 1304 w 27300"/>
                <a:gd name="connsiteY1" fmla="*/ 17031 h 35124"/>
                <a:gd name="connsiteX2" fmla="*/ 7408 w 27300"/>
                <a:gd name="connsiteY2" fmla="*/ 33812 h 35124"/>
                <a:gd name="connsiteX3" fmla="*/ 23741 w 27300"/>
                <a:gd name="connsiteY3" fmla="*/ 27189 h 35124"/>
                <a:gd name="connsiteX4" fmla="*/ 27300 w 27300"/>
                <a:gd name="connsiteY4" fmla="*/ 15452 h 35124"/>
                <a:gd name="connsiteX5" fmla="*/ 26098 w 27300"/>
                <a:gd name="connsiteY5" fmla="*/ 8641 h 35124"/>
                <a:gd name="connsiteX6" fmla="*/ 10590 w 27300"/>
                <a:gd name="connsiteY6" fmla="*/ 4021 h 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0" h="35124">
                  <a:moveTo>
                    <a:pt x="10590" y="4021"/>
                  </a:moveTo>
                  <a:cubicBezTo>
                    <a:pt x="6772" y="7627"/>
                    <a:pt x="3567" y="12270"/>
                    <a:pt x="1304" y="17031"/>
                  </a:cubicBezTo>
                  <a:cubicBezTo>
                    <a:pt x="-1925" y="23819"/>
                    <a:pt x="1116" y="30866"/>
                    <a:pt x="7408" y="33812"/>
                  </a:cubicBezTo>
                  <a:cubicBezTo>
                    <a:pt x="13984" y="36875"/>
                    <a:pt x="20347" y="34542"/>
                    <a:pt x="23741" y="27189"/>
                  </a:cubicBezTo>
                  <a:cubicBezTo>
                    <a:pt x="25556" y="23253"/>
                    <a:pt x="26310" y="18822"/>
                    <a:pt x="27300" y="15452"/>
                  </a:cubicBezTo>
                  <a:cubicBezTo>
                    <a:pt x="26782" y="12482"/>
                    <a:pt x="26593" y="10503"/>
                    <a:pt x="26098" y="8641"/>
                  </a:cubicBezTo>
                  <a:cubicBezTo>
                    <a:pt x="23529" y="-787"/>
                    <a:pt x="17731" y="-2766"/>
                    <a:pt x="10590" y="402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E63B0A1-9116-486E-9EAC-7D14355C387E}"/>
                </a:ext>
              </a:extLst>
            </p:cNvPr>
            <p:cNvSpPr/>
            <p:nvPr/>
          </p:nvSpPr>
          <p:spPr>
            <a:xfrm>
              <a:off x="703551" y="3938976"/>
              <a:ext cx="27543" cy="34163"/>
            </a:xfrm>
            <a:custGeom>
              <a:avLst/>
              <a:gdLst>
                <a:gd name="connsiteX0" fmla="*/ 11895 w 27543"/>
                <a:gd name="connsiteY0" fmla="*/ 970 h 34163"/>
                <a:gd name="connsiteX1" fmla="*/ 2161 w 27543"/>
                <a:gd name="connsiteY1" fmla="*/ 4623 h 34163"/>
                <a:gd name="connsiteX2" fmla="*/ 6969 w 27543"/>
                <a:gd name="connsiteY2" fmla="*/ 31892 h 34163"/>
                <a:gd name="connsiteX3" fmla="*/ 18824 w 27543"/>
                <a:gd name="connsiteY3" fmla="*/ 33494 h 34163"/>
                <a:gd name="connsiteX4" fmla="*/ 27544 w 27543"/>
                <a:gd name="connsiteY4" fmla="*/ 24727 h 34163"/>
                <a:gd name="connsiteX5" fmla="*/ 11895 w 27543"/>
                <a:gd name="connsiteY5" fmla="*/ 970 h 3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" h="34163">
                  <a:moveTo>
                    <a:pt x="11895" y="970"/>
                  </a:moveTo>
                  <a:cubicBezTo>
                    <a:pt x="7370" y="-1387"/>
                    <a:pt x="4329" y="829"/>
                    <a:pt x="2161" y="4623"/>
                  </a:cubicBezTo>
                  <a:cubicBezTo>
                    <a:pt x="-2058" y="11953"/>
                    <a:pt x="87" y="27037"/>
                    <a:pt x="6969" y="31892"/>
                  </a:cubicBezTo>
                  <a:cubicBezTo>
                    <a:pt x="9962" y="33989"/>
                    <a:pt x="15618" y="34885"/>
                    <a:pt x="18824" y="33494"/>
                  </a:cubicBezTo>
                  <a:cubicBezTo>
                    <a:pt x="22713" y="31821"/>
                    <a:pt x="25305" y="27131"/>
                    <a:pt x="27544" y="24727"/>
                  </a:cubicBezTo>
                  <a:cubicBezTo>
                    <a:pt x="25211" y="13014"/>
                    <a:pt x="20591" y="5519"/>
                    <a:pt x="11895" y="97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B69F24EA-35C8-4E53-A14C-782CAD0A488B}"/>
                </a:ext>
              </a:extLst>
            </p:cNvPr>
            <p:cNvSpPr/>
            <p:nvPr/>
          </p:nvSpPr>
          <p:spPr>
            <a:xfrm>
              <a:off x="392632" y="3641995"/>
              <a:ext cx="27649" cy="35120"/>
            </a:xfrm>
            <a:custGeom>
              <a:avLst/>
              <a:gdLst>
                <a:gd name="connsiteX0" fmla="*/ 14023 w 27649"/>
                <a:gd name="connsiteY0" fmla="*/ 2029 h 35120"/>
                <a:gd name="connsiteX1" fmla="*/ 2310 w 27649"/>
                <a:gd name="connsiteY1" fmla="*/ 5870 h 35120"/>
                <a:gd name="connsiteX2" fmla="*/ 0 w 27649"/>
                <a:gd name="connsiteY2" fmla="*/ 15580 h 35120"/>
                <a:gd name="connsiteX3" fmla="*/ 5020 w 27649"/>
                <a:gd name="connsiteY3" fmla="*/ 29227 h 35120"/>
                <a:gd name="connsiteX4" fmla="*/ 18996 w 27649"/>
                <a:gd name="connsiteY4" fmla="*/ 34199 h 35120"/>
                <a:gd name="connsiteX5" fmla="*/ 26939 w 27649"/>
                <a:gd name="connsiteY5" fmla="*/ 20200 h 35120"/>
                <a:gd name="connsiteX6" fmla="*/ 14023 w 27649"/>
                <a:gd name="connsiteY6" fmla="*/ 2029 h 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49" h="35120">
                  <a:moveTo>
                    <a:pt x="14023" y="2029"/>
                  </a:moveTo>
                  <a:cubicBezTo>
                    <a:pt x="9993" y="-2001"/>
                    <a:pt x="4431" y="332"/>
                    <a:pt x="2310" y="5870"/>
                  </a:cubicBezTo>
                  <a:cubicBezTo>
                    <a:pt x="1273" y="8581"/>
                    <a:pt x="919" y="11574"/>
                    <a:pt x="0" y="15580"/>
                  </a:cubicBezTo>
                  <a:cubicBezTo>
                    <a:pt x="1461" y="19681"/>
                    <a:pt x="2640" y="24796"/>
                    <a:pt x="5020" y="29227"/>
                  </a:cubicBezTo>
                  <a:cubicBezTo>
                    <a:pt x="7943" y="34647"/>
                    <a:pt x="13033" y="36391"/>
                    <a:pt x="18996" y="34199"/>
                  </a:cubicBezTo>
                  <a:cubicBezTo>
                    <a:pt x="24912" y="32031"/>
                    <a:pt x="29460" y="25503"/>
                    <a:pt x="26939" y="20200"/>
                  </a:cubicBezTo>
                  <a:cubicBezTo>
                    <a:pt x="23804" y="13577"/>
                    <a:pt x="19255" y="7237"/>
                    <a:pt x="14023" y="202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12E63C0-41ED-4328-974D-889D9387FE98}"/>
                </a:ext>
              </a:extLst>
            </p:cNvPr>
            <p:cNvSpPr/>
            <p:nvPr/>
          </p:nvSpPr>
          <p:spPr>
            <a:xfrm>
              <a:off x="487847" y="3196528"/>
              <a:ext cx="26544" cy="35131"/>
            </a:xfrm>
            <a:custGeom>
              <a:avLst/>
              <a:gdLst>
                <a:gd name="connsiteX0" fmla="*/ 17959 w 26544"/>
                <a:gd name="connsiteY0" fmla="*/ 34321 h 35131"/>
                <a:gd name="connsiteX1" fmla="*/ 25666 w 26544"/>
                <a:gd name="connsiteY1" fmla="*/ 19213 h 35131"/>
                <a:gd name="connsiteX2" fmla="*/ 13740 w 26544"/>
                <a:gd name="connsiteY2" fmla="*/ 2315 h 35131"/>
                <a:gd name="connsiteX3" fmla="*/ 943 w 26544"/>
                <a:gd name="connsiteY3" fmla="*/ 7147 h 35131"/>
                <a:gd name="connsiteX4" fmla="*/ 0 w 26544"/>
                <a:gd name="connsiteY4" fmla="*/ 16220 h 35131"/>
                <a:gd name="connsiteX5" fmla="*/ 3040 w 26544"/>
                <a:gd name="connsiteY5" fmla="*/ 27227 h 35131"/>
                <a:gd name="connsiteX6" fmla="*/ 17959 w 26544"/>
                <a:gd name="connsiteY6" fmla="*/ 34321 h 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4" h="35131">
                  <a:moveTo>
                    <a:pt x="17959" y="34321"/>
                  </a:moveTo>
                  <a:cubicBezTo>
                    <a:pt x="24370" y="32035"/>
                    <a:pt x="28423" y="25930"/>
                    <a:pt x="25666" y="19213"/>
                  </a:cubicBezTo>
                  <a:cubicBezTo>
                    <a:pt x="23120" y="12944"/>
                    <a:pt x="18666" y="7005"/>
                    <a:pt x="13740" y="2315"/>
                  </a:cubicBezTo>
                  <a:cubicBezTo>
                    <a:pt x="8838" y="-2351"/>
                    <a:pt x="2687" y="430"/>
                    <a:pt x="943" y="7147"/>
                  </a:cubicBezTo>
                  <a:cubicBezTo>
                    <a:pt x="330" y="9503"/>
                    <a:pt x="424" y="12025"/>
                    <a:pt x="0" y="16220"/>
                  </a:cubicBezTo>
                  <a:cubicBezTo>
                    <a:pt x="707" y="18860"/>
                    <a:pt x="1296" y="23291"/>
                    <a:pt x="3040" y="27227"/>
                  </a:cubicBezTo>
                  <a:cubicBezTo>
                    <a:pt x="6222" y="34226"/>
                    <a:pt x="11690" y="36536"/>
                    <a:pt x="17959" y="3432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71B0BB0-4C7C-4718-A482-29320EAE5759}"/>
                </a:ext>
              </a:extLst>
            </p:cNvPr>
            <p:cNvSpPr/>
            <p:nvPr/>
          </p:nvSpPr>
          <p:spPr>
            <a:xfrm>
              <a:off x="1054659" y="3920419"/>
              <a:ext cx="34603" cy="26311"/>
            </a:xfrm>
            <a:custGeom>
              <a:avLst/>
              <a:gdLst>
                <a:gd name="connsiteX0" fmla="*/ 27981 w 34603"/>
                <a:gd name="connsiteY0" fmla="*/ 1167 h 26311"/>
                <a:gd name="connsiteX1" fmla="*/ 5874 w 34603"/>
                <a:gd name="connsiteY1" fmla="*/ 3972 h 26311"/>
                <a:gd name="connsiteX2" fmla="*/ 6769 w 34603"/>
                <a:gd name="connsiteY2" fmla="*/ 25160 h 26311"/>
                <a:gd name="connsiteX3" fmla="*/ 34603 w 34603"/>
                <a:gd name="connsiteY3" fmla="*/ 6635 h 26311"/>
                <a:gd name="connsiteX4" fmla="*/ 27981 w 34603"/>
                <a:gd name="connsiteY4" fmla="*/ 1167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3" h="26311">
                  <a:moveTo>
                    <a:pt x="27981" y="1167"/>
                  </a:moveTo>
                  <a:cubicBezTo>
                    <a:pt x="20462" y="-836"/>
                    <a:pt x="12756" y="-482"/>
                    <a:pt x="5874" y="3972"/>
                  </a:cubicBezTo>
                  <a:cubicBezTo>
                    <a:pt x="-2352" y="9299"/>
                    <a:pt x="-1833" y="20493"/>
                    <a:pt x="6769" y="25160"/>
                  </a:cubicBezTo>
                  <a:cubicBezTo>
                    <a:pt x="15631" y="29968"/>
                    <a:pt x="34368" y="18938"/>
                    <a:pt x="34603" y="6635"/>
                  </a:cubicBezTo>
                  <a:cubicBezTo>
                    <a:pt x="33119" y="5339"/>
                    <a:pt x="30903" y="1922"/>
                    <a:pt x="27981" y="11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798723A-842A-435D-9105-18C9884361B4}"/>
                </a:ext>
              </a:extLst>
            </p:cNvPr>
            <p:cNvSpPr/>
            <p:nvPr/>
          </p:nvSpPr>
          <p:spPr>
            <a:xfrm>
              <a:off x="1017722" y="3345274"/>
              <a:ext cx="18939" cy="46993"/>
            </a:xfrm>
            <a:custGeom>
              <a:avLst/>
              <a:gdLst>
                <a:gd name="connsiteX0" fmla="*/ 14034 w 18939"/>
                <a:gd name="connsiteY0" fmla="*/ 46994 h 46993"/>
                <a:gd name="connsiteX1" fmla="*/ 15990 w 18939"/>
                <a:gd name="connsiteY1" fmla="*/ 44118 h 46993"/>
                <a:gd name="connsiteX2" fmla="*/ 18936 w 18939"/>
                <a:gd name="connsiteY2" fmla="*/ 4382 h 46993"/>
                <a:gd name="connsiteX3" fmla="*/ 11040 w 18939"/>
                <a:gd name="connsiteY3" fmla="*/ 1790 h 46993"/>
                <a:gd name="connsiteX4" fmla="*/ 14034 w 18939"/>
                <a:gd name="connsiteY4" fmla="*/ 46994 h 4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9" h="46993">
                  <a:moveTo>
                    <a:pt x="14034" y="46994"/>
                  </a:moveTo>
                  <a:cubicBezTo>
                    <a:pt x="14693" y="46051"/>
                    <a:pt x="15919" y="45132"/>
                    <a:pt x="15990" y="44118"/>
                  </a:cubicBezTo>
                  <a:cubicBezTo>
                    <a:pt x="17145" y="30873"/>
                    <a:pt x="18582" y="17651"/>
                    <a:pt x="18936" y="4382"/>
                  </a:cubicBezTo>
                  <a:cubicBezTo>
                    <a:pt x="19077" y="-1180"/>
                    <a:pt x="14788" y="-732"/>
                    <a:pt x="11040" y="1790"/>
                  </a:cubicBezTo>
                  <a:cubicBezTo>
                    <a:pt x="-4868" y="12513"/>
                    <a:pt x="-3336" y="37519"/>
                    <a:pt x="14034" y="4699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C1539B-73AF-4D58-A77C-6D180F5196E9}"/>
                </a:ext>
              </a:extLst>
            </p:cNvPr>
            <p:cNvSpPr/>
            <p:nvPr/>
          </p:nvSpPr>
          <p:spPr>
            <a:xfrm>
              <a:off x="663655" y="3166531"/>
              <a:ext cx="22848" cy="48833"/>
            </a:xfrm>
            <a:custGeom>
              <a:avLst/>
              <a:gdLst>
                <a:gd name="connsiteX0" fmla="*/ 271 w 22848"/>
                <a:gd name="connsiteY0" fmla="*/ 754 h 48833"/>
                <a:gd name="connsiteX1" fmla="*/ 436 w 22848"/>
                <a:gd name="connsiteY1" fmla="*/ 20316 h 48833"/>
                <a:gd name="connsiteX2" fmla="*/ 13209 w 22848"/>
                <a:gd name="connsiteY2" fmla="*/ 46665 h 48833"/>
                <a:gd name="connsiteX3" fmla="*/ 22849 w 22848"/>
                <a:gd name="connsiteY3" fmla="*/ 42329 h 48833"/>
                <a:gd name="connsiteX4" fmla="*/ 4065 w 22848"/>
                <a:gd name="connsiteY4" fmla="*/ 0 h 48833"/>
                <a:gd name="connsiteX5" fmla="*/ 271 w 22848"/>
                <a:gd name="connsiteY5" fmla="*/ 754 h 4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8" h="48833">
                  <a:moveTo>
                    <a:pt x="271" y="754"/>
                  </a:moveTo>
                  <a:cubicBezTo>
                    <a:pt x="271" y="7283"/>
                    <a:pt x="-437" y="13905"/>
                    <a:pt x="436" y="20316"/>
                  </a:cubicBezTo>
                  <a:cubicBezTo>
                    <a:pt x="1802" y="30309"/>
                    <a:pt x="3711" y="40420"/>
                    <a:pt x="13209" y="46665"/>
                  </a:cubicBezTo>
                  <a:cubicBezTo>
                    <a:pt x="19149" y="50577"/>
                    <a:pt x="22849" y="49234"/>
                    <a:pt x="22849" y="42329"/>
                  </a:cubicBezTo>
                  <a:cubicBezTo>
                    <a:pt x="22872" y="25336"/>
                    <a:pt x="12974" y="12845"/>
                    <a:pt x="4065" y="0"/>
                  </a:cubicBezTo>
                  <a:cubicBezTo>
                    <a:pt x="2816" y="259"/>
                    <a:pt x="1543" y="519"/>
                    <a:pt x="271" y="75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0FC7833-CEA7-476B-BB9B-621E109AAB3A}"/>
                </a:ext>
              </a:extLst>
            </p:cNvPr>
            <p:cNvSpPr/>
            <p:nvPr/>
          </p:nvSpPr>
          <p:spPr>
            <a:xfrm>
              <a:off x="1365507" y="3612300"/>
              <a:ext cx="34833" cy="38957"/>
            </a:xfrm>
            <a:custGeom>
              <a:avLst/>
              <a:gdLst>
                <a:gd name="connsiteX0" fmla="*/ 988 w 34833"/>
                <a:gd name="connsiteY0" fmla="*/ 29837 h 38957"/>
                <a:gd name="connsiteX1" fmla="*/ 870 w 34833"/>
                <a:gd name="connsiteY1" fmla="*/ 37214 h 38957"/>
                <a:gd name="connsiteX2" fmla="*/ 8035 w 34833"/>
                <a:gd name="connsiteY2" fmla="*/ 38746 h 38957"/>
                <a:gd name="connsiteX3" fmla="*/ 34832 w 34833"/>
                <a:gd name="connsiteY3" fmla="*/ 0 h 38957"/>
                <a:gd name="connsiteX4" fmla="*/ 988 w 34833"/>
                <a:gd name="connsiteY4" fmla="*/ 29837 h 3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3" h="38957">
                  <a:moveTo>
                    <a:pt x="988" y="29837"/>
                  </a:moveTo>
                  <a:cubicBezTo>
                    <a:pt x="-285" y="31487"/>
                    <a:pt x="-332" y="35635"/>
                    <a:pt x="870" y="37214"/>
                  </a:cubicBezTo>
                  <a:cubicBezTo>
                    <a:pt x="2025" y="38723"/>
                    <a:pt x="5819" y="39312"/>
                    <a:pt x="8035" y="38746"/>
                  </a:cubicBezTo>
                  <a:cubicBezTo>
                    <a:pt x="21728" y="35235"/>
                    <a:pt x="34997" y="16616"/>
                    <a:pt x="34832" y="0"/>
                  </a:cubicBezTo>
                  <a:cubicBezTo>
                    <a:pt x="21209" y="8555"/>
                    <a:pt x="10062" y="18077"/>
                    <a:pt x="988" y="2983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4FE41B4-67B6-4C0D-A0B4-C26EAE082F20}"/>
                </a:ext>
              </a:extLst>
            </p:cNvPr>
            <p:cNvSpPr/>
            <p:nvPr/>
          </p:nvSpPr>
          <p:spPr>
            <a:xfrm>
              <a:off x="852306" y="3967506"/>
              <a:ext cx="34710" cy="20637"/>
            </a:xfrm>
            <a:custGeom>
              <a:avLst/>
              <a:gdLst>
                <a:gd name="connsiteX0" fmla="*/ 1321 w 34710"/>
                <a:gd name="connsiteY0" fmla="*/ 8806 h 20637"/>
                <a:gd name="connsiteX1" fmla="*/ 4691 w 34710"/>
                <a:gd name="connsiteY1" fmla="*/ 17880 h 20637"/>
                <a:gd name="connsiteX2" fmla="*/ 18314 w 34710"/>
                <a:gd name="connsiteY2" fmla="*/ 20637 h 20637"/>
                <a:gd name="connsiteX3" fmla="*/ 27859 w 34710"/>
                <a:gd name="connsiteY3" fmla="*/ 18940 h 20637"/>
                <a:gd name="connsiteX4" fmla="*/ 31205 w 34710"/>
                <a:gd name="connsiteY4" fmla="*/ 4257 h 20637"/>
                <a:gd name="connsiteX5" fmla="*/ 1321 w 34710"/>
                <a:gd name="connsiteY5" fmla="*/ 8806 h 2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0" h="20637">
                  <a:moveTo>
                    <a:pt x="1321" y="8806"/>
                  </a:moveTo>
                  <a:cubicBezTo>
                    <a:pt x="-1012" y="13072"/>
                    <a:pt x="-470" y="16536"/>
                    <a:pt x="4691" y="17880"/>
                  </a:cubicBezTo>
                  <a:cubicBezTo>
                    <a:pt x="9193" y="19035"/>
                    <a:pt x="13788" y="19742"/>
                    <a:pt x="18314" y="20637"/>
                  </a:cubicBezTo>
                  <a:cubicBezTo>
                    <a:pt x="21637" y="20072"/>
                    <a:pt x="24889" y="19907"/>
                    <a:pt x="27859" y="18940"/>
                  </a:cubicBezTo>
                  <a:cubicBezTo>
                    <a:pt x="35518" y="16466"/>
                    <a:pt x="36933" y="9749"/>
                    <a:pt x="31205" y="4257"/>
                  </a:cubicBezTo>
                  <a:cubicBezTo>
                    <a:pt x="23522" y="-3096"/>
                    <a:pt x="6412" y="-503"/>
                    <a:pt x="1321" y="8806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A6F7F61-8910-4B25-8562-BAF90E4C6822}"/>
                </a:ext>
              </a:extLst>
            </p:cNvPr>
            <p:cNvSpPr/>
            <p:nvPr/>
          </p:nvSpPr>
          <p:spPr>
            <a:xfrm>
              <a:off x="802710" y="3663838"/>
              <a:ext cx="31291" cy="26580"/>
            </a:xfrm>
            <a:custGeom>
              <a:avLst/>
              <a:gdLst>
                <a:gd name="connsiteX0" fmla="*/ 22777 w 31291"/>
                <a:gd name="connsiteY0" fmla="*/ 26567 h 26580"/>
                <a:gd name="connsiteX1" fmla="*/ 29682 w 31291"/>
                <a:gd name="connsiteY1" fmla="*/ 14924 h 26580"/>
                <a:gd name="connsiteX2" fmla="*/ 8612 w 31291"/>
                <a:gd name="connsiteY2" fmla="*/ 171 h 26580"/>
                <a:gd name="connsiteX3" fmla="*/ 670 w 31291"/>
                <a:gd name="connsiteY3" fmla="*/ 10187 h 26580"/>
                <a:gd name="connsiteX4" fmla="*/ 22777 w 31291"/>
                <a:gd name="connsiteY4" fmla="*/ 26567 h 2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91" h="26580">
                  <a:moveTo>
                    <a:pt x="22777" y="26567"/>
                  </a:moveTo>
                  <a:cubicBezTo>
                    <a:pt x="30318" y="26874"/>
                    <a:pt x="33476" y="21830"/>
                    <a:pt x="29682" y="14924"/>
                  </a:cubicBezTo>
                  <a:cubicBezTo>
                    <a:pt x="25133" y="6676"/>
                    <a:pt x="17827" y="1821"/>
                    <a:pt x="8612" y="171"/>
                  </a:cubicBezTo>
                  <a:cubicBezTo>
                    <a:pt x="2084" y="-984"/>
                    <a:pt x="-1593" y="3871"/>
                    <a:pt x="670" y="10187"/>
                  </a:cubicBezTo>
                  <a:cubicBezTo>
                    <a:pt x="3521" y="18153"/>
                    <a:pt x="14433" y="26214"/>
                    <a:pt x="22777" y="265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CD57602C-97D2-4910-9772-6DBF2E134B89}"/>
                </a:ext>
              </a:extLst>
            </p:cNvPr>
            <p:cNvSpPr/>
            <p:nvPr/>
          </p:nvSpPr>
          <p:spPr>
            <a:xfrm>
              <a:off x="770993" y="2664950"/>
              <a:ext cx="26730" cy="26539"/>
            </a:xfrm>
            <a:custGeom>
              <a:avLst/>
              <a:gdLst>
                <a:gd name="connsiteX0" fmla="*/ 13390 w 26730"/>
                <a:gd name="connsiteY0" fmla="*/ 1 h 26539"/>
                <a:gd name="connsiteX1" fmla="*/ 3 w 26730"/>
                <a:gd name="connsiteY1" fmla="*/ 13176 h 26539"/>
                <a:gd name="connsiteX2" fmla="*/ 13673 w 26730"/>
                <a:gd name="connsiteY2" fmla="*/ 26539 h 26539"/>
                <a:gd name="connsiteX3" fmla="*/ 26730 w 26730"/>
                <a:gd name="connsiteY3" fmla="*/ 13647 h 26539"/>
                <a:gd name="connsiteX4" fmla="*/ 13390 w 26730"/>
                <a:gd name="connsiteY4" fmla="*/ 1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0" h="26539">
                  <a:moveTo>
                    <a:pt x="13390" y="1"/>
                  </a:moveTo>
                  <a:cubicBezTo>
                    <a:pt x="6461" y="95"/>
                    <a:pt x="145" y="6317"/>
                    <a:pt x="3" y="13176"/>
                  </a:cubicBezTo>
                  <a:cubicBezTo>
                    <a:pt x="-162" y="20553"/>
                    <a:pt x="6037" y="26586"/>
                    <a:pt x="13673" y="26539"/>
                  </a:cubicBezTo>
                  <a:cubicBezTo>
                    <a:pt x="21262" y="26492"/>
                    <a:pt x="26659" y="21165"/>
                    <a:pt x="26730" y="13647"/>
                  </a:cubicBezTo>
                  <a:cubicBezTo>
                    <a:pt x="26800" y="5987"/>
                    <a:pt x="20861" y="-93"/>
                    <a:pt x="13390" y="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B890A1F-EB08-460A-BBAC-447023098D9A}"/>
                </a:ext>
              </a:extLst>
            </p:cNvPr>
            <p:cNvSpPr/>
            <p:nvPr/>
          </p:nvSpPr>
          <p:spPr>
            <a:xfrm>
              <a:off x="317727" y="2940566"/>
              <a:ext cx="21710" cy="34107"/>
            </a:xfrm>
            <a:custGeom>
              <a:avLst/>
              <a:gdLst>
                <a:gd name="connsiteX0" fmla="*/ 52 w 21710"/>
                <a:gd name="connsiteY0" fmla="*/ 13450 h 34107"/>
                <a:gd name="connsiteX1" fmla="*/ 10280 w 21710"/>
                <a:gd name="connsiteY1" fmla="*/ 32069 h 34107"/>
                <a:gd name="connsiteX2" fmla="*/ 19142 w 21710"/>
                <a:gd name="connsiteY2" fmla="*/ 29500 h 34107"/>
                <a:gd name="connsiteX3" fmla="*/ 21711 w 21710"/>
                <a:gd name="connsiteY3" fmla="*/ 15948 h 34107"/>
                <a:gd name="connsiteX4" fmla="*/ 13344 w 21710"/>
                <a:gd name="connsiteY4" fmla="*/ 16 h 34107"/>
                <a:gd name="connsiteX5" fmla="*/ 52 w 21710"/>
                <a:gd name="connsiteY5" fmla="*/ 13450 h 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0" h="34107">
                  <a:moveTo>
                    <a:pt x="52" y="13450"/>
                  </a:moveTo>
                  <a:cubicBezTo>
                    <a:pt x="-585" y="21675"/>
                    <a:pt x="4765" y="27119"/>
                    <a:pt x="10280" y="32069"/>
                  </a:cubicBezTo>
                  <a:cubicBezTo>
                    <a:pt x="14145" y="35533"/>
                    <a:pt x="17728" y="34520"/>
                    <a:pt x="19142" y="29500"/>
                  </a:cubicBezTo>
                  <a:cubicBezTo>
                    <a:pt x="20509" y="24598"/>
                    <a:pt x="21075" y="19460"/>
                    <a:pt x="21711" y="15948"/>
                  </a:cubicBezTo>
                  <a:cubicBezTo>
                    <a:pt x="21711" y="5672"/>
                    <a:pt x="18600" y="370"/>
                    <a:pt x="13344" y="16"/>
                  </a:cubicBezTo>
                  <a:cubicBezTo>
                    <a:pt x="7287" y="-361"/>
                    <a:pt x="641" y="5979"/>
                    <a:pt x="52" y="1345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2C273FC-FE43-43EB-BC9A-A53D6F827823}"/>
                </a:ext>
              </a:extLst>
            </p:cNvPr>
            <p:cNvSpPr/>
            <p:nvPr/>
          </p:nvSpPr>
          <p:spPr>
            <a:xfrm>
              <a:off x="1176150" y="3654684"/>
              <a:ext cx="26138" cy="31666"/>
            </a:xfrm>
            <a:custGeom>
              <a:avLst/>
              <a:gdLst>
                <a:gd name="connsiteX0" fmla="*/ 15116 w 26138"/>
                <a:gd name="connsiteY0" fmla="*/ 1477 h 31666"/>
                <a:gd name="connsiteX1" fmla="*/ 173 w 26138"/>
                <a:gd name="connsiteY1" fmla="*/ 22241 h 31666"/>
                <a:gd name="connsiteX2" fmla="*/ 10755 w 26138"/>
                <a:gd name="connsiteY2" fmla="*/ 30348 h 31666"/>
                <a:gd name="connsiteX3" fmla="*/ 26122 w 26138"/>
                <a:gd name="connsiteY3" fmla="*/ 9443 h 31666"/>
                <a:gd name="connsiteX4" fmla="*/ 15116 w 26138"/>
                <a:gd name="connsiteY4" fmla="*/ 1477 h 3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8" h="31666">
                  <a:moveTo>
                    <a:pt x="15116" y="1477"/>
                  </a:moveTo>
                  <a:cubicBezTo>
                    <a:pt x="6843" y="5884"/>
                    <a:pt x="1564" y="12790"/>
                    <a:pt x="173" y="22241"/>
                  </a:cubicBezTo>
                  <a:cubicBezTo>
                    <a:pt x="-981" y="30018"/>
                    <a:pt x="3756" y="33883"/>
                    <a:pt x="10755" y="30348"/>
                  </a:cubicBezTo>
                  <a:cubicBezTo>
                    <a:pt x="19617" y="25894"/>
                    <a:pt x="24944" y="18446"/>
                    <a:pt x="26122" y="9443"/>
                  </a:cubicBezTo>
                  <a:cubicBezTo>
                    <a:pt x="26452" y="935"/>
                    <a:pt x="21856" y="-2105"/>
                    <a:pt x="15116" y="147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472462D-F441-4DFC-9C38-E353E661E5DA}"/>
                </a:ext>
              </a:extLst>
            </p:cNvPr>
            <p:cNvSpPr/>
            <p:nvPr/>
          </p:nvSpPr>
          <p:spPr>
            <a:xfrm>
              <a:off x="839036" y="3893445"/>
              <a:ext cx="26399" cy="26403"/>
            </a:xfrm>
            <a:custGeom>
              <a:avLst/>
              <a:gdLst>
                <a:gd name="connsiteX0" fmla="*/ 26399 w 26399"/>
                <a:gd name="connsiteY0" fmla="*/ 13223 h 26403"/>
                <a:gd name="connsiteX1" fmla="*/ 13106 w 26399"/>
                <a:gd name="connsiteY1" fmla="*/ 1 h 26403"/>
                <a:gd name="connsiteX2" fmla="*/ 2 w 26399"/>
                <a:gd name="connsiteY2" fmla="*/ 12940 h 26403"/>
                <a:gd name="connsiteX3" fmla="*/ 12446 w 26399"/>
                <a:gd name="connsiteY3" fmla="*/ 26398 h 26403"/>
                <a:gd name="connsiteX4" fmla="*/ 26399 w 26399"/>
                <a:gd name="connsiteY4" fmla="*/ 13223 h 2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9" h="26403">
                  <a:moveTo>
                    <a:pt x="26399" y="13223"/>
                  </a:moveTo>
                  <a:cubicBezTo>
                    <a:pt x="26304" y="6011"/>
                    <a:pt x="20365" y="96"/>
                    <a:pt x="13106" y="1"/>
                  </a:cubicBezTo>
                  <a:cubicBezTo>
                    <a:pt x="5588" y="-93"/>
                    <a:pt x="120" y="5328"/>
                    <a:pt x="2" y="12940"/>
                  </a:cubicBezTo>
                  <a:cubicBezTo>
                    <a:pt x="-116" y="20977"/>
                    <a:pt x="4716" y="26185"/>
                    <a:pt x="12446" y="26398"/>
                  </a:cubicBezTo>
                  <a:cubicBezTo>
                    <a:pt x="20106" y="26610"/>
                    <a:pt x="26469" y="20576"/>
                    <a:pt x="26399" y="13223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8F2E4AFE-53DF-4D82-BC29-0C4676F88F09}"/>
                </a:ext>
              </a:extLst>
            </p:cNvPr>
            <p:cNvSpPr/>
            <p:nvPr/>
          </p:nvSpPr>
          <p:spPr>
            <a:xfrm>
              <a:off x="318149" y="3481100"/>
              <a:ext cx="22938" cy="32891"/>
            </a:xfrm>
            <a:custGeom>
              <a:avLst/>
              <a:gdLst>
                <a:gd name="connsiteX0" fmla="*/ 13606 w 22938"/>
                <a:gd name="connsiteY0" fmla="*/ 161 h 32891"/>
                <a:gd name="connsiteX1" fmla="*/ 1704 w 22938"/>
                <a:gd name="connsiteY1" fmla="*/ 7349 h 32891"/>
                <a:gd name="connsiteX2" fmla="*/ 12498 w 22938"/>
                <a:gd name="connsiteY2" fmla="*/ 32850 h 32891"/>
                <a:gd name="connsiteX3" fmla="*/ 18673 w 22938"/>
                <a:gd name="connsiteY3" fmla="*/ 28702 h 32891"/>
                <a:gd name="connsiteX4" fmla="*/ 21454 w 22938"/>
                <a:gd name="connsiteY4" fmla="*/ 13524 h 32891"/>
                <a:gd name="connsiteX5" fmla="*/ 22939 w 22938"/>
                <a:gd name="connsiteY5" fmla="*/ 12275 h 32891"/>
                <a:gd name="connsiteX6" fmla="*/ 13606 w 22938"/>
                <a:gd name="connsiteY6" fmla="*/ 161 h 3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38" h="32891">
                  <a:moveTo>
                    <a:pt x="13606" y="161"/>
                  </a:moveTo>
                  <a:cubicBezTo>
                    <a:pt x="10895" y="-923"/>
                    <a:pt x="4273" y="3696"/>
                    <a:pt x="1704" y="7349"/>
                  </a:cubicBezTo>
                  <a:cubicBezTo>
                    <a:pt x="-3387" y="14608"/>
                    <a:pt x="3731" y="30800"/>
                    <a:pt x="12498" y="32850"/>
                  </a:cubicBezTo>
                  <a:cubicBezTo>
                    <a:pt x="14218" y="33251"/>
                    <a:pt x="18037" y="30635"/>
                    <a:pt x="18673" y="28702"/>
                  </a:cubicBezTo>
                  <a:cubicBezTo>
                    <a:pt x="20275" y="23870"/>
                    <a:pt x="20605" y="18615"/>
                    <a:pt x="21454" y="13524"/>
                  </a:cubicBezTo>
                  <a:cubicBezTo>
                    <a:pt x="21949" y="13100"/>
                    <a:pt x="22444" y="12699"/>
                    <a:pt x="22939" y="12275"/>
                  </a:cubicBezTo>
                  <a:cubicBezTo>
                    <a:pt x="19922" y="8009"/>
                    <a:pt x="17683" y="1787"/>
                    <a:pt x="13606" y="16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1CEF3C8C-CB59-4FCC-BFE6-2F878FAF9463}"/>
                </a:ext>
              </a:extLst>
            </p:cNvPr>
            <p:cNvSpPr/>
            <p:nvPr/>
          </p:nvSpPr>
          <p:spPr>
            <a:xfrm>
              <a:off x="447145" y="3206317"/>
              <a:ext cx="21267" cy="32733"/>
            </a:xfrm>
            <a:custGeom>
              <a:avLst/>
              <a:gdLst>
                <a:gd name="connsiteX0" fmla="*/ 9144 w 21267"/>
                <a:gd name="connsiteY0" fmla="*/ 67 h 32733"/>
                <a:gd name="connsiteX1" fmla="*/ 2734 w 21267"/>
                <a:gd name="connsiteY1" fmla="*/ 3768 h 32733"/>
                <a:gd name="connsiteX2" fmla="*/ 0 w 21267"/>
                <a:gd name="connsiteY2" fmla="*/ 16848 h 32733"/>
                <a:gd name="connsiteX3" fmla="*/ 589 w 21267"/>
                <a:gd name="connsiteY3" fmla="*/ 22622 h 32733"/>
                <a:gd name="connsiteX4" fmla="*/ 7070 w 21267"/>
                <a:gd name="connsiteY4" fmla="*/ 32733 h 32733"/>
                <a:gd name="connsiteX5" fmla="*/ 19020 w 21267"/>
                <a:gd name="connsiteY5" fmla="*/ 26322 h 32733"/>
                <a:gd name="connsiteX6" fmla="*/ 9144 w 21267"/>
                <a:gd name="connsiteY6" fmla="*/ 67 h 3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7" h="32733">
                  <a:moveTo>
                    <a:pt x="9144" y="67"/>
                  </a:moveTo>
                  <a:cubicBezTo>
                    <a:pt x="7424" y="-428"/>
                    <a:pt x="3441" y="1906"/>
                    <a:pt x="2734" y="3768"/>
                  </a:cubicBezTo>
                  <a:cubicBezTo>
                    <a:pt x="1037" y="8293"/>
                    <a:pt x="660" y="13313"/>
                    <a:pt x="0" y="16848"/>
                  </a:cubicBezTo>
                  <a:cubicBezTo>
                    <a:pt x="236" y="19723"/>
                    <a:pt x="-71" y="21420"/>
                    <a:pt x="589" y="22622"/>
                  </a:cubicBezTo>
                  <a:cubicBezTo>
                    <a:pt x="2569" y="26299"/>
                    <a:pt x="5020" y="32804"/>
                    <a:pt x="7070" y="32733"/>
                  </a:cubicBezTo>
                  <a:cubicBezTo>
                    <a:pt x="11218" y="32568"/>
                    <a:pt x="16404" y="29716"/>
                    <a:pt x="19020" y="26322"/>
                  </a:cubicBezTo>
                  <a:cubicBezTo>
                    <a:pt x="24817" y="18757"/>
                    <a:pt x="18642" y="2825"/>
                    <a:pt x="9144" y="67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21489C1-E5FF-411C-96F1-233890A4CFE7}"/>
                </a:ext>
              </a:extLst>
            </p:cNvPr>
            <p:cNvSpPr/>
            <p:nvPr/>
          </p:nvSpPr>
          <p:spPr>
            <a:xfrm>
              <a:off x="1418322" y="3503319"/>
              <a:ext cx="21332" cy="32965"/>
            </a:xfrm>
            <a:custGeom>
              <a:avLst/>
              <a:gdLst>
                <a:gd name="connsiteX0" fmla="*/ 9121 w 21332"/>
                <a:gd name="connsiteY0" fmla="*/ 49 h 32965"/>
                <a:gd name="connsiteX1" fmla="*/ 2663 w 21332"/>
                <a:gd name="connsiteY1" fmla="*/ 4008 h 32965"/>
                <a:gd name="connsiteX2" fmla="*/ 0 w 21332"/>
                <a:gd name="connsiteY2" fmla="*/ 16924 h 32965"/>
                <a:gd name="connsiteX3" fmla="*/ 683 w 21332"/>
                <a:gd name="connsiteY3" fmla="*/ 17042 h 32965"/>
                <a:gd name="connsiteX4" fmla="*/ 825 w 21332"/>
                <a:gd name="connsiteY4" fmla="*/ 23641 h 32965"/>
                <a:gd name="connsiteX5" fmla="*/ 6929 w 21332"/>
                <a:gd name="connsiteY5" fmla="*/ 32738 h 32965"/>
                <a:gd name="connsiteX6" fmla="*/ 17111 w 21332"/>
                <a:gd name="connsiteY6" fmla="*/ 29179 h 32965"/>
                <a:gd name="connsiteX7" fmla="*/ 9121 w 21332"/>
                <a:gd name="connsiteY7" fmla="*/ 49 h 3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32" h="32965">
                  <a:moveTo>
                    <a:pt x="9121" y="49"/>
                  </a:moveTo>
                  <a:cubicBezTo>
                    <a:pt x="7283" y="-375"/>
                    <a:pt x="3464" y="2052"/>
                    <a:pt x="2663" y="4008"/>
                  </a:cubicBezTo>
                  <a:cubicBezTo>
                    <a:pt x="1013" y="7991"/>
                    <a:pt x="801" y="12587"/>
                    <a:pt x="0" y="16924"/>
                  </a:cubicBezTo>
                  <a:cubicBezTo>
                    <a:pt x="236" y="16971"/>
                    <a:pt x="448" y="16994"/>
                    <a:pt x="683" y="17042"/>
                  </a:cubicBezTo>
                  <a:cubicBezTo>
                    <a:pt x="683" y="19257"/>
                    <a:pt x="0" y="21802"/>
                    <a:pt x="825" y="23641"/>
                  </a:cubicBezTo>
                  <a:cubicBezTo>
                    <a:pt x="2333" y="27034"/>
                    <a:pt x="4148" y="31748"/>
                    <a:pt x="6929" y="32738"/>
                  </a:cubicBezTo>
                  <a:cubicBezTo>
                    <a:pt x="9639" y="33681"/>
                    <a:pt x="14589" y="31536"/>
                    <a:pt x="17111" y="29179"/>
                  </a:cubicBezTo>
                  <a:cubicBezTo>
                    <a:pt x="25595" y="21260"/>
                    <a:pt x="20457" y="2618"/>
                    <a:pt x="9121" y="49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0A9716E-933A-4009-8F8A-FB4C130FAC77}"/>
                </a:ext>
              </a:extLst>
            </p:cNvPr>
            <p:cNvSpPr/>
            <p:nvPr/>
          </p:nvSpPr>
          <p:spPr>
            <a:xfrm>
              <a:off x="1431953" y="3262303"/>
              <a:ext cx="26036" cy="32364"/>
            </a:xfrm>
            <a:custGeom>
              <a:avLst/>
              <a:gdLst>
                <a:gd name="connsiteX0" fmla="*/ 5907 w 26036"/>
                <a:gd name="connsiteY0" fmla="*/ 32 h 32364"/>
                <a:gd name="connsiteX1" fmla="*/ 745 w 26036"/>
                <a:gd name="connsiteY1" fmla="*/ 2483 h 32364"/>
                <a:gd name="connsiteX2" fmla="*/ 16630 w 26036"/>
                <a:gd name="connsiteY2" fmla="*/ 32085 h 32364"/>
                <a:gd name="connsiteX3" fmla="*/ 26034 w 26036"/>
                <a:gd name="connsiteY3" fmla="*/ 24944 h 32364"/>
                <a:gd name="connsiteX4" fmla="*/ 5907 w 26036"/>
                <a:gd name="connsiteY4" fmla="*/ 32 h 3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6" h="32364">
                  <a:moveTo>
                    <a:pt x="5907" y="32"/>
                  </a:moveTo>
                  <a:cubicBezTo>
                    <a:pt x="4281" y="-227"/>
                    <a:pt x="1335" y="1117"/>
                    <a:pt x="745" y="2483"/>
                  </a:cubicBezTo>
                  <a:cubicBezTo>
                    <a:pt x="-2884" y="11133"/>
                    <a:pt x="7439" y="29988"/>
                    <a:pt x="16630" y="32085"/>
                  </a:cubicBezTo>
                  <a:cubicBezTo>
                    <a:pt x="22122" y="33334"/>
                    <a:pt x="26152" y="30294"/>
                    <a:pt x="26034" y="24944"/>
                  </a:cubicBezTo>
                  <a:cubicBezTo>
                    <a:pt x="25893" y="17355"/>
                    <a:pt x="13095" y="1140"/>
                    <a:pt x="5907" y="32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55E3675-5F10-4A1E-AE67-081BB9FC385C}"/>
                </a:ext>
              </a:extLst>
            </p:cNvPr>
            <p:cNvSpPr/>
            <p:nvPr/>
          </p:nvSpPr>
          <p:spPr>
            <a:xfrm>
              <a:off x="354326" y="3574809"/>
              <a:ext cx="18359" cy="48497"/>
            </a:xfrm>
            <a:custGeom>
              <a:avLst/>
              <a:gdLst>
                <a:gd name="connsiteX0" fmla="*/ 3118 w 18359"/>
                <a:gd name="connsiteY0" fmla="*/ 41 h 48497"/>
                <a:gd name="connsiteX1" fmla="*/ 408 w 18359"/>
                <a:gd name="connsiteY1" fmla="*/ 4566 h 48497"/>
                <a:gd name="connsiteX2" fmla="*/ 12498 w 18359"/>
                <a:gd name="connsiteY2" fmla="*/ 45174 h 48497"/>
                <a:gd name="connsiteX3" fmla="*/ 18013 w 18359"/>
                <a:gd name="connsiteY3" fmla="*/ 48497 h 48497"/>
                <a:gd name="connsiteX4" fmla="*/ 7785 w 18359"/>
                <a:gd name="connsiteY4" fmla="*/ 2563 h 48497"/>
                <a:gd name="connsiteX5" fmla="*/ 3118 w 18359"/>
                <a:gd name="connsiteY5" fmla="*/ 41 h 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59" h="48497">
                  <a:moveTo>
                    <a:pt x="3118" y="41"/>
                  </a:moveTo>
                  <a:cubicBezTo>
                    <a:pt x="1892" y="348"/>
                    <a:pt x="643" y="2869"/>
                    <a:pt x="408" y="4566"/>
                  </a:cubicBezTo>
                  <a:cubicBezTo>
                    <a:pt x="-1643" y="19862"/>
                    <a:pt x="4296" y="32895"/>
                    <a:pt x="12498" y="45174"/>
                  </a:cubicBezTo>
                  <a:cubicBezTo>
                    <a:pt x="13300" y="46353"/>
                    <a:pt x="15161" y="46824"/>
                    <a:pt x="18013" y="48497"/>
                  </a:cubicBezTo>
                  <a:cubicBezTo>
                    <a:pt x="19569" y="30868"/>
                    <a:pt x="15845" y="16209"/>
                    <a:pt x="7785" y="2563"/>
                  </a:cubicBezTo>
                  <a:cubicBezTo>
                    <a:pt x="6960" y="1196"/>
                    <a:pt x="4414" y="-265"/>
                    <a:pt x="3118" y="4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A7C8D9-C0BC-44A8-B83E-EDEB7B5C2BF0}"/>
                </a:ext>
              </a:extLst>
            </p:cNvPr>
            <p:cNvSpPr/>
            <p:nvPr/>
          </p:nvSpPr>
          <p:spPr>
            <a:xfrm>
              <a:off x="393407" y="3572107"/>
              <a:ext cx="24734" cy="31189"/>
            </a:xfrm>
            <a:custGeom>
              <a:avLst/>
              <a:gdLst>
                <a:gd name="connsiteX0" fmla="*/ 8134 w 24734"/>
                <a:gd name="connsiteY0" fmla="*/ 1871 h 31189"/>
                <a:gd name="connsiteX1" fmla="*/ 3 w 24734"/>
                <a:gd name="connsiteY1" fmla="*/ 7598 h 31189"/>
                <a:gd name="connsiteX2" fmla="*/ 11033 w 24734"/>
                <a:gd name="connsiteY2" fmla="*/ 29823 h 31189"/>
                <a:gd name="connsiteX3" fmla="*/ 23972 w 24734"/>
                <a:gd name="connsiteY3" fmla="*/ 31190 h 31189"/>
                <a:gd name="connsiteX4" fmla="*/ 23925 w 24734"/>
                <a:gd name="connsiteY4" fmla="*/ 19901 h 31189"/>
                <a:gd name="connsiteX5" fmla="*/ 8134 w 24734"/>
                <a:gd name="connsiteY5" fmla="*/ 1871 h 3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34" h="31189">
                  <a:moveTo>
                    <a:pt x="8134" y="1871"/>
                  </a:moveTo>
                  <a:cubicBezTo>
                    <a:pt x="3538" y="-2112"/>
                    <a:pt x="-115" y="480"/>
                    <a:pt x="3" y="7598"/>
                  </a:cubicBezTo>
                  <a:cubicBezTo>
                    <a:pt x="1228" y="15564"/>
                    <a:pt x="3184" y="24567"/>
                    <a:pt x="11033" y="29823"/>
                  </a:cubicBezTo>
                  <a:cubicBezTo>
                    <a:pt x="14238" y="31968"/>
                    <a:pt x="19612" y="30836"/>
                    <a:pt x="23972" y="31190"/>
                  </a:cubicBezTo>
                  <a:cubicBezTo>
                    <a:pt x="24066" y="27348"/>
                    <a:pt x="25669" y="22517"/>
                    <a:pt x="23925" y="19901"/>
                  </a:cubicBezTo>
                  <a:cubicBezTo>
                    <a:pt x="19517" y="13278"/>
                    <a:pt x="14144" y="7080"/>
                    <a:pt x="8134" y="187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197A46C8-6E71-4E75-A37A-CBFE404306D2}"/>
                </a:ext>
              </a:extLst>
            </p:cNvPr>
            <p:cNvSpPr/>
            <p:nvPr/>
          </p:nvSpPr>
          <p:spPr>
            <a:xfrm>
              <a:off x="357392" y="3513644"/>
              <a:ext cx="21384" cy="27248"/>
            </a:xfrm>
            <a:custGeom>
              <a:avLst/>
              <a:gdLst>
                <a:gd name="connsiteX0" fmla="*/ 9574 w 21384"/>
                <a:gd name="connsiteY0" fmla="*/ 0 h 27248"/>
                <a:gd name="connsiteX1" fmla="*/ 995 w 21384"/>
                <a:gd name="connsiteY1" fmla="*/ 12043 h 27248"/>
                <a:gd name="connsiteX2" fmla="*/ 12897 w 21384"/>
                <a:gd name="connsiteY2" fmla="*/ 26656 h 27248"/>
                <a:gd name="connsiteX3" fmla="*/ 18978 w 21384"/>
                <a:gd name="connsiteY3" fmla="*/ 26632 h 27248"/>
                <a:gd name="connsiteX4" fmla="*/ 20840 w 21384"/>
                <a:gd name="connsiteY4" fmla="*/ 10747 h 27248"/>
                <a:gd name="connsiteX5" fmla="*/ 9574 w 21384"/>
                <a:gd name="connsiteY5" fmla="*/ 0 h 2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4" h="27248">
                  <a:moveTo>
                    <a:pt x="9574" y="0"/>
                  </a:moveTo>
                  <a:cubicBezTo>
                    <a:pt x="1938" y="1791"/>
                    <a:pt x="-1974" y="6717"/>
                    <a:pt x="995" y="12043"/>
                  </a:cubicBezTo>
                  <a:cubicBezTo>
                    <a:pt x="4012" y="17464"/>
                    <a:pt x="8514" y="22154"/>
                    <a:pt x="12897" y="26656"/>
                  </a:cubicBezTo>
                  <a:cubicBezTo>
                    <a:pt x="13934" y="27716"/>
                    <a:pt x="18884" y="27127"/>
                    <a:pt x="18978" y="26632"/>
                  </a:cubicBezTo>
                  <a:cubicBezTo>
                    <a:pt x="20109" y="21353"/>
                    <a:pt x="22442" y="15296"/>
                    <a:pt x="20840" y="10747"/>
                  </a:cubicBezTo>
                  <a:cubicBezTo>
                    <a:pt x="19308" y="6387"/>
                    <a:pt x="13510" y="3512"/>
                    <a:pt x="9574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4DFE08C-0E15-4318-8904-AEDA05AD7382}"/>
                </a:ext>
              </a:extLst>
            </p:cNvPr>
            <p:cNvSpPr/>
            <p:nvPr/>
          </p:nvSpPr>
          <p:spPr>
            <a:xfrm>
              <a:off x="424681" y="3070160"/>
              <a:ext cx="22181" cy="26364"/>
            </a:xfrm>
            <a:custGeom>
              <a:avLst/>
              <a:gdLst>
                <a:gd name="connsiteX0" fmla="*/ 946 w 22181"/>
                <a:gd name="connsiteY0" fmla="*/ 9428 h 26364"/>
                <a:gd name="connsiteX1" fmla="*/ 10703 w 22181"/>
                <a:gd name="connsiteY1" fmla="*/ 23050 h 26364"/>
                <a:gd name="connsiteX2" fmla="*/ 21780 w 22181"/>
                <a:gd name="connsiteY2" fmla="*/ 19468 h 26364"/>
                <a:gd name="connsiteX3" fmla="*/ 22181 w 22181"/>
                <a:gd name="connsiteY3" fmla="*/ 15555 h 26364"/>
                <a:gd name="connsiteX4" fmla="*/ 6673 w 22181"/>
                <a:gd name="connsiteY4" fmla="*/ 142 h 26364"/>
                <a:gd name="connsiteX5" fmla="*/ 946 w 22181"/>
                <a:gd name="connsiteY5" fmla="*/ 9428 h 2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1" h="26364">
                  <a:moveTo>
                    <a:pt x="946" y="9428"/>
                  </a:moveTo>
                  <a:cubicBezTo>
                    <a:pt x="3397" y="14377"/>
                    <a:pt x="6814" y="19114"/>
                    <a:pt x="10703" y="23050"/>
                  </a:cubicBezTo>
                  <a:cubicBezTo>
                    <a:pt x="16147" y="28565"/>
                    <a:pt x="19989" y="27080"/>
                    <a:pt x="21780" y="19468"/>
                  </a:cubicBezTo>
                  <a:cubicBezTo>
                    <a:pt x="22181" y="17818"/>
                    <a:pt x="22134" y="16050"/>
                    <a:pt x="22181" y="15555"/>
                  </a:cubicBezTo>
                  <a:cubicBezTo>
                    <a:pt x="22275" y="4950"/>
                    <a:pt x="15794" y="-1013"/>
                    <a:pt x="6673" y="142"/>
                  </a:cubicBezTo>
                  <a:cubicBezTo>
                    <a:pt x="1016" y="873"/>
                    <a:pt x="-1529" y="4431"/>
                    <a:pt x="946" y="9428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17FB5110-BA3E-4C81-97CC-D498C8FE214E}"/>
                </a:ext>
              </a:extLst>
            </p:cNvPr>
            <p:cNvSpPr/>
            <p:nvPr/>
          </p:nvSpPr>
          <p:spPr>
            <a:xfrm>
              <a:off x="1205100" y="2369792"/>
              <a:ext cx="32759" cy="10679"/>
            </a:xfrm>
            <a:custGeom>
              <a:avLst/>
              <a:gdLst>
                <a:gd name="connsiteX0" fmla="*/ 32760 w 32759"/>
                <a:gd name="connsiteY0" fmla="*/ 6684 h 10679"/>
                <a:gd name="connsiteX1" fmla="*/ 0 w 32759"/>
                <a:gd name="connsiteY1" fmla="*/ 6401 h 10679"/>
                <a:gd name="connsiteX2" fmla="*/ 32760 w 32759"/>
                <a:gd name="connsiteY2" fmla="*/ 6684 h 1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59" h="10679">
                  <a:moveTo>
                    <a:pt x="32760" y="6684"/>
                  </a:moveTo>
                  <a:cubicBezTo>
                    <a:pt x="23804" y="-1989"/>
                    <a:pt x="6599" y="-2366"/>
                    <a:pt x="0" y="6401"/>
                  </a:cubicBezTo>
                  <a:cubicBezTo>
                    <a:pt x="8838" y="12057"/>
                    <a:pt x="25737" y="12057"/>
                    <a:pt x="32760" y="6684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0D94BB59-DDD1-4E1F-A20A-D7170C3FA99E}"/>
                </a:ext>
              </a:extLst>
            </p:cNvPr>
            <p:cNvSpPr/>
            <p:nvPr/>
          </p:nvSpPr>
          <p:spPr>
            <a:xfrm>
              <a:off x="232642" y="3261935"/>
              <a:ext cx="10529" cy="32217"/>
            </a:xfrm>
            <a:custGeom>
              <a:avLst/>
              <a:gdLst>
                <a:gd name="connsiteX0" fmla="*/ 4793 w 10529"/>
                <a:gd name="connsiteY0" fmla="*/ 0 h 32217"/>
                <a:gd name="connsiteX1" fmla="*/ 1470 w 10529"/>
                <a:gd name="connsiteY1" fmla="*/ 4124 h 32217"/>
                <a:gd name="connsiteX2" fmla="*/ 3426 w 10529"/>
                <a:gd name="connsiteY2" fmla="*/ 32218 h 32217"/>
                <a:gd name="connsiteX3" fmla="*/ 8799 w 10529"/>
                <a:gd name="connsiteY3" fmla="*/ 3842 h 32217"/>
                <a:gd name="connsiteX4" fmla="*/ 4793 w 10529"/>
                <a:gd name="connsiteY4" fmla="*/ 0 h 3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9" h="32217">
                  <a:moveTo>
                    <a:pt x="4793" y="0"/>
                  </a:moveTo>
                  <a:cubicBezTo>
                    <a:pt x="3638" y="1367"/>
                    <a:pt x="1823" y="2569"/>
                    <a:pt x="1470" y="4124"/>
                  </a:cubicBezTo>
                  <a:cubicBezTo>
                    <a:pt x="-769" y="13575"/>
                    <a:pt x="-699" y="22979"/>
                    <a:pt x="3426" y="32218"/>
                  </a:cubicBezTo>
                  <a:cubicBezTo>
                    <a:pt x="10261" y="23545"/>
                    <a:pt x="12405" y="14117"/>
                    <a:pt x="8799" y="3842"/>
                  </a:cubicBezTo>
                  <a:cubicBezTo>
                    <a:pt x="8234" y="2286"/>
                    <a:pt x="6160" y="1273"/>
                    <a:pt x="4793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09CAAEC-8513-4BD8-9DCE-1BE70E9A306C}"/>
                </a:ext>
              </a:extLst>
            </p:cNvPr>
            <p:cNvSpPr/>
            <p:nvPr/>
          </p:nvSpPr>
          <p:spPr>
            <a:xfrm>
              <a:off x="340633" y="3166837"/>
              <a:ext cx="10070" cy="34056"/>
            </a:xfrm>
            <a:custGeom>
              <a:avLst/>
              <a:gdLst>
                <a:gd name="connsiteX0" fmla="*/ 3047 w 10070"/>
                <a:gd name="connsiteY0" fmla="*/ 0 h 34056"/>
                <a:gd name="connsiteX1" fmla="*/ 2128 w 10070"/>
                <a:gd name="connsiteY1" fmla="*/ 34056 h 34056"/>
                <a:gd name="connsiteX2" fmla="*/ 3047 w 10070"/>
                <a:gd name="connsiteY2" fmla="*/ 0 h 3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70" h="34056">
                  <a:moveTo>
                    <a:pt x="3047" y="0"/>
                  </a:moveTo>
                  <a:cubicBezTo>
                    <a:pt x="-1667" y="10983"/>
                    <a:pt x="-40" y="21754"/>
                    <a:pt x="2128" y="34056"/>
                  </a:cubicBezTo>
                  <a:cubicBezTo>
                    <a:pt x="12451" y="23780"/>
                    <a:pt x="12663" y="5020"/>
                    <a:pt x="3047" y="0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9AEFD50-17EF-454F-AF17-63B2417A57AE}"/>
                </a:ext>
              </a:extLst>
            </p:cNvPr>
            <p:cNvSpPr/>
            <p:nvPr/>
          </p:nvSpPr>
          <p:spPr>
            <a:xfrm>
              <a:off x="1406508" y="3639982"/>
              <a:ext cx="10152" cy="33383"/>
            </a:xfrm>
            <a:custGeom>
              <a:avLst/>
              <a:gdLst>
                <a:gd name="connsiteX0" fmla="*/ 4225 w 10152"/>
                <a:gd name="connsiteY0" fmla="*/ 11 h 33383"/>
                <a:gd name="connsiteX1" fmla="*/ 1161 w 10152"/>
                <a:gd name="connsiteY1" fmla="*/ 3381 h 33383"/>
                <a:gd name="connsiteX2" fmla="*/ 2433 w 10152"/>
                <a:gd name="connsiteY2" fmla="*/ 33384 h 33383"/>
                <a:gd name="connsiteX3" fmla="*/ 8420 w 10152"/>
                <a:gd name="connsiteY3" fmla="*/ 3405 h 33383"/>
                <a:gd name="connsiteX4" fmla="*/ 4225 w 10152"/>
                <a:gd name="connsiteY4" fmla="*/ 11 h 3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2" h="33383">
                  <a:moveTo>
                    <a:pt x="4225" y="11"/>
                  </a:moveTo>
                  <a:cubicBezTo>
                    <a:pt x="3565" y="-177"/>
                    <a:pt x="1396" y="2062"/>
                    <a:pt x="1161" y="3381"/>
                  </a:cubicBezTo>
                  <a:cubicBezTo>
                    <a:pt x="-442" y="13044"/>
                    <a:pt x="-701" y="22707"/>
                    <a:pt x="2433" y="33384"/>
                  </a:cubicBezTo>
                  <a:cubicBezTo>
                    <a:pt x="9527" y="25559"/>
                    <a:pt x="12238" y="10475"/>
                    <a:pt x="8420" y="3405"/>
                  </a:cubicBezTo>
                  <a:cubicBezTo>
                    <a:pt x="7618" y="1897"/>
                    <a:pt x="5851" y="483"/>
                    <a:pt x="4225" y="11"/>
                  </a:cubicBezTo>
                  <a:close/>
                </a:path>
              </a:pathLst>
            </a:custGeom>
            <a:grpFill/>
            <a:ln w="2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7FB62FF3-7766-495D-980F-707A32757EA3}"/>
              </a:ext>
            </a:extLst>
          </p:cNvPr>
          <p:cNvGrpSpPr/>
          <p:nvPr/>
        </p:nvGrpSpPr>
        <p:grpSpPr>
          <a:xfrm>
            <a:off x="832377" y="1299794"/>
            <a:ext cx="3082299" cy="2424280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2F8B50-2DB5-41AE-8E05-3737763731C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D54B61-B999-4BAB-85BD-DA1FF541033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FC2B90-466A-442F-BEDC-A697412211F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1D8ED6B-C055-41AA-874D-9D507EB468F6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EB500D-1505-45AA-BC43-2F001B5FAA3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410033A-7A9D-4FDD-811F-BC2E47BDC4F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EDADFD-E358-45C0-AB6D-1E5506FC193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B1EFB7-4D2D-495F-A04E-49B4DF3A9F7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449D2D-C79A-486A-BCAF-FB8D0201C89A}"/>
              </a:ext>
            </a:extLst>
          </p:cNvPr>
          <p:cNvGrpSpPr/>
          <p:nvPr/>
        </p:nvGrpSpPr>
        <p:grpSpPr>
          <a:xfrm>
            <a:off x="2507562" y="2475609"/>
            <a:ext cx="469354" cy="932581"/>
            <a:chOff x="9402815" y="2468916"/>
            <a:chExt cx="1110707" cy="220691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A816FF-437A-4D6D-AB28-639F468D4155}"/>
                </a:ext>
              </a:extLst>
            </p:cNvPr>
            <p:cNvSpPr/>
            <p:nvPr/>
          </p:nvSpPr>
          <p:spPr>
            <a:xfrm>
              <a:off x="9413151" y="2468916"/>
              <a:ext cx="1100371" cy="2206915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C80902-80D8-4DE0-AC83-A5A1CEA40FC5}"/>
                </a:ext>
              </a:extLst>
            </p:cNvPr>
            <p:cNvSpPr/>
            <p:nvPr/>
          </p:nvSpPr>
          <p:spPr>
            <a:xfrm>
              <a:off x="9419191" y="2481029"/>
              <a:ext cx="1088292" cy="2182689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209FFC-FCA2-4CA4-BEDC-473F53562C11}"/>
                </a:ext>
              </a:extLst>
            </p:cNvPr>
            <p:cNvSpPr/>
            <p:nvPr/>
          </p:nvSpPr>
          <p:spPr>
            <a:xfrm>
              <a:off x="9477436" y="2538172"/>
              <a:ext cx="971800" cy="2068404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BED78C0-0CF9-445E-98D7-88224CF59CC6}"/>
                </a:ext>
              </a:extLst>
            </p:cNvPr>
            <p:cNvSpPr/>
            <p:nvPr/>
          </p:nvSpPr>
          <p:spPr>
            <a:xfrm>
              <a:off x="9692544" y="2505831"/>
              <a:ext cx="541584" cy="98098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7B1192-5B73-4660-BE66-A53F37331C70}"/>
                </a:ext>
              </a:extLst>
            </p:cNvPr>
            <p:cNvSpPr/>
            <p:nvPr/>
          </p:nvSpPr>
          <p:spPr>
            <a:xfrm>
              <a:off x="9402815" y="2755553"/>
              <a:ext cx="13379" cy="80849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F4E76E-5C26-4070-A934-89D29E7729D5}"/>
                </a:ext>
              </a:extLst>
            </p:cNvPr>
            <p:cNvSpPr/>
            <p:nvPr/>
          </p:nvSpPr>
          <p:spPr>
            <a:xfrm>
              <a:off x="9402815" y="3116883"/>
              <a:ext cx="13352" cy="158401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98BEB1-56B7-47D5-AF25-88F96890B40D}"/>
                </a:ext>
              </a:extLst>
            </p:cNvPr>
            <p:cNvGrpSpPr/>
            <p:nvPr/>
          </p:nvGrpSpPr>
          <p:grpSpPr>
            <a:xfrm>
              <a:off x="9855851" y="2545588"/>
              <a:ext cx="214971" cy="37659"/>
              <a:chOff x="9998875" y="524011"/>
              <a:chExt cx="624845" cy="10946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7C140D5-12D1-4F01-AC64-C37FECC1D5BD}"/>
                  </a:ext>
                </a:extLst>
              </p:cNvPr>
              <p:cNvSpPr/>
              <p:nvPr/>
            </p:nvSpPr>
            <p:spPr>
              <a:xfrm>
                <a:off x="9998875" y="555218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C0A18D-C736-4F6D-A32A-D967D573C98B}"/>
                  </a:ext>
                </a:extLst>
              </p:cNvPr>
              <p:cNvSpPr/>
              <p:nvPr/>
            </p:nvSpPr>
            <p:spPr>
              <a:xfrm>
                <a:off x="10514260" y="524011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E43FB-9C6F-4CD2-9ABC-69AE6ACF7CD0}"/>
                </a:ext>
              </a:extLst>
            </p:cNvPr>
            <p:cNvSpPr/>
            <p:nvPr/>
          </p:nvSpPr>
          <p:spPr>
            <a:xfrm>
              <a:off x="9666098" y="2538172"/>
              <a:ext cx="783139" cy="2068405"/>
            </a:xfrm>
            <a:custGeom>
              <a:avLst/>
              <a:gdLst>
                <a:gd name="connsiteX0" fmla="*/ 538137 w 783139"/>
                <a:gd name="connsiteY0" fmla="*/ 0 h 2068405"/>
                <a:gd name="connsiteX1" fmla="*/ 673215 w 783139"/>
                <a:gd name="connsiteY1" fmla="*/ 0 h 2068405"/>
                <a:gd name="connsiteX2" fmla="*/ 783139 w 783139"/>
                <a:gd name="connsiteY2" fmla="*/ 109925 h 2068405"/>
                <a:gd name="connsiteX3" fmla="*/ 783139 w 783139"/>
                <a:gd name="connsiteY3" fmla="*/ 1958480 h 2068405"/>
                <a:gd name="connsiteX4" fmla="*/ 673215 w 783139"/>
                <a:gd name="connsiteY4" fmla="*/ 2068405 h 2068405"/>
                <a:gd name="connsiteX5" fmla="*/ 0 w 783139"/>
                <a:gd name="connsiteY5" fmla="*/ 2068405 h 206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139" h="2068405">
                  <a:moveTo>
                    <a:pt x="538137" y="0"/>
                  </a:moveTo>
                  <a:lnTo>
                    <a:pt x="673215" y="0"/>
                  </a:lnTo>
                  <a:cubicBezTo>
                    <a:pt x="733927" y="0"/>
                    <a:pt x="783139" y="49213"/>
                    <a:pt x="783139" y="109925"/>
                  </a:cubicBezTo>
                  <a:lnTo>
                    <a:pt x="783139" y="1958480"/>
                  </a:lnTo>
                  <a:cubicBezTo>
                    <a:pt x="783139" y="2019192"/>
                    <a:pt x="733927" y="2068405"/>
                    <a:pt x="673215" y="2068405"/>
                  </a:cubicBezTo>
                  <a:lnTo>
                    <a:pt x="0" y="2068405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B35167-21EE-491B-9EA3-4AA587F5F044}"/>
              </a:ext>
            </a:extLst>
          </p:cNvPr>
          <p:cNvGrpSpPr/>
          <p:nvPr/>
        </p:nvGrpSpPr>
        <p:grpSpPr>
          <a:xfrm>
            <a:off x="5299976" y="1327903"/>
            <a:ext cx="1224747" cy="1933827"/>
            <a:chOff x="8524981" y="0"/>
            <a:chExt cx="3556570" cy="561568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EBE6D68-5B30-4F47-84E6-2F9280F37965}"/>
                </a:ext>
              </a:extLst>
            </p:cNvPr>
            <p:cNvSpPr/>
            <p:nvPr/>
          </p:nvSpPr>
          <p:spPr>
            <a:xfrm>
              <a:off x="8524981" y="45377"/>
              <a:ext cx="3556570" cy="4984678"/>
            </a:xfrm>
            <a:custGeom>
              <a:avLst/>
              <a:gdLst>
                <a:gd name="connsiteX0" fmla="*/ 3414445 w 3556570"/>
                <a:gd name="connsiteY0" fmla="*/ 4984679 h 4984678"/>
                <a:gd name="connsiteX1" fmla="*/ 142126 w 3556570"/>
                <a:gd name="connsiteY1" fmla="*/ 4984679 h 4984678"/>
                <a:gd name="connsiteX2" fmla="*/ 0 w 3556570"/>
                <a:gd name="connsiteY2" fmla="*/ 4842553 h 4984678"/>
                <a:gd name="connsiteX3" fmla="*/ 0 w 3556570"/>
                <a:gd name="connsiteY3" fmla="*/ 142126 h 4984678"/>
                <a:gd name="connsiteX4" fmla="*/ 142126 w 3556570"/>
                <a:gd name="connsiteY4" fmla="*/ 0 h 4984678"/>
                <a:gd name="connsiteX5" fmla="*/ 3414445 w 3556570"/>
                <a:gd name="connsiteY5" fmla="*/ 0 h 4984678"/>
                <a:gd name="connsiteX6" fmla="*/ 3556571 w 3556570"/>
                <a:gd name="connsiteY6" fmla="*/ 142126 h 4984678"/>
                <a:gd name="connsiteX7" fmla="*/ 3556571 w 3556570"/>
                <a:gd name="connsiteY7" fmla="*/ 4842553 h 4984678"/>
                <a:gd name="connsiteX8" fmla="*/ 3414445 w 3556570"/>
                <a:gd name="connsiteY8" fmla="*/ 4984679 h 49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70" h="4984678">
                  <a:moveTo>
                    <a:pt x="3414445" y="4984679"/>
                  </a:moveTo>
                  <a:lnTo>
                    <a:pt x="142126" y="4984679"/>
                  </a:lnTo>
                  <a:cubicBezTo>
                    <a:pt x="63357" y="4984679"/>
                    <a:pt x="0" y="4921321"/>
                    <a:pt x="0" y="4842553"/>
                  </a:cubicBezTo>
                  <a:lnTo>
                    <a:pt x="0" y="142126"/>
                  </a:lnTo>
                  <a:cubicBezTo>
                    <a:pt x="0" y="63357"/>
                    <a:pt x="63357" y="0"/>
                    <a:pt x="142126" y="0"/>
                  </a:cubicBezTo>
                  <a:lnTo>
                    <a:pt x="3414445" y="0"/>
                  </a:lnTo>
                  <a:cubicBezTo>
                    <a:pt x="3493213" y="0"/>
                    <a:pt x="3556571" y="63357"/>
                    <a:pt x="3556571" y="142126"/>
                  </a:cubicBezTo>
                  <a:lnTo>
                    <a:pt x="3556571" y="4842553"/>
                  </a:lnTo>
                  <a:cubicBezTo>
                    <a:pt x="3556571" y="4920465"/>
                    <a:pt x="3493213" y="4984679"/>
                    <a:pt x="3414445" y="4984679"/>
                  </a:cubicBezTo>
                  <a:close/>
                </a:path>
              </a:pathLst>
            </a:custGeom>
            <a:solidFill>
              <a:srgbClr val="323241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77FB39-E5B0-466A-B92E-08B13A611676}"/>
                </a:ext>
              </a:extLst>
            </p:cNvPr>
            <p:cNvSpPr/>
            <p:nvPr/>
          </p:nvSpPr>
          <p:spPr>
            <a:xfrm>
              <a:off x="8524981" y="136132"/>
              <a:ext cx="3556570" cy="4984678"/>
            </a:xfrm>
            <a:custGeom>
              <a:avLst/>
              <a:gdLst>
                <a:gd name="connsiteX0" fmla="*/ 3414445 w 3556570"/>
                <a:gd name="connsiteY0" fmla="*/ 4984679 h 4984678"/>
                <a:gd name="connsiteX1" fmla="*/ 142126 w 3556570"/>
                <a:gd name="connsiteY1" fmla="*/ 4984679 h 4984678"/>
                <a:gd name="connsiteX2" fmla="*/ 0 w 3556570"/>
                <a:gd name="connsiteY2" fmla="*/ 4842553 h 4984678"/>
                <a:gd name="connsiteX3" fmla="*/ 0 w 3556570"/>
                <a:gd name="connsiteY3" fmla="*/ 142126 h 4984678"/>
                <a:gd name="connsiteX4" fmla="*/ 142126 w 3556570"/>
                <a:gd name="connsiteY4" fmla="*/ 0 h 4984678"/>
                <a:gd name="connsiteX5" fmla="*/ 3414445 w 3556570"/>
                <a:gd name="connsiteY5" fmla="*/ 0 h 4984678"/>
                <a:gd name="connsiteX6" fmla="*/ 3556571 w 3556570"/>
                <a:gd name="connsiteY6" fmla="*/ 142126 h 4984678"/>
                <a:gd name="connsiteX7" fmla="*/ 3556571 w 3556570"/>
                <a:gd name="connsiteY7" fmla="*/ 4842553 h 4984678"/>
                <a:gd name="connsiteX8" fmla="*/ 3414445 w 3556570"/>
                <a:gd name="connsiteY8" fmla="*/ 4984679 h 49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70" h="4984678">
                  <a:moveTo>
                    <a:pt x="3414445" y="4984679"/>
                  </a:moveTo>
                  <a:lnTo>
                    <a:pt x="142126" y="4984679"/>
                  </a:lnTo>
                  <a:cubicBezTo>
                    <a:pt x="63357" y="4984679"/>
                    <a:pt x="0" y="4921322"/>
                    <a:pt x="0" y="4842553"/>
                  </a:cubicBezTo>
                  <a:lnTo>
                    <a:pt x="0" y="142126"/>
                  </a:lnTo>
                  <a:cubicBezTo>
                    <a:pt x="0" y="63357"/>
                    <a:pt x="63357" y="0"/>
                    <a:pt x="142126" y="0"/>
                  </a:cubicBezTo>
                  <a:lnTo>
                    <a:pt x="3414445" y="0"/>
                  </a:lnTo>
                  <a:cubicBezTo>
                    <a:pt x="3493213" y="0"/>
                    <a:pt x="3556571" y="63357"/>
                    <a:pt x="3556571" y="142126"/>
                  </a:cubicBezTo>
                  <a:lnTo>
                    <a:pt x="3556571" y="4842553"/>
                  </a:lnTo>
                  <a:cubicBezTo>
                    <a:pt x="3556571" y="4920465"/>
                    <a:pt x="3493213" y="4984679"/>
                    <a:pt x="3414445" y="4984679"/>
                  </a:cubicBezTo>
                  <a:close/>
                </a:path>
              </a:pathLst>
            </a:custGeom>
            <a:solidFill>
              <a:srgbClr val="525074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2D373E-7FB3-4D81-9478-2221F993A34A}"/>
                </a:ext>
              </a:extLst>
            </p:cNvPr>
            <p:cNvSpPr/>
            <p:nvPr/>
          </p:nvSpPr>
          <p:spPr>
            <a:xfrm>
              <a:off x="8911119" y="5125091"/>
              <a:ext cx="2785152" cy="490591"/>
            </a:xfrm>
            <a:custGeom>
              <a:avLst/>
              <a:gdLst>
                <a:gd name="connsiteX0" fmla="*/ 2682411 w 2785152"/>
                <a:gd name="connsiteY0" fmla="*/ 490591 h 490591"/>
                <a:gd name="connsiteX1" fmla="*/ 101885 w 2785152"/>
                <a:gd name="connsiteY1" fmla="*/ 490591 h 490591"/>
                <a:gd name="connsiteX2" fmla="*/ 0 w 2785152"/>
                <a:gd name="connsiteY2" fmla="*/ 388706 h 490591"/>
                <a:gd name="connsiteX3" fmla="*/ 0 w 2785152"/>
                <a:gd name="connsiteY3" fmla="*/ 0 h 490591"/>
                <a:gd name="connsiteX4" fmla="*/ 2785152 w 2785152"/>
                <a:gd name="connsiteY4" fmla="*/ 0 h 490591"/>
                <a:gd name="connsiteX5" fmla="*/ 2785152 w 2785152"/>
                <a:gd name="connsiteY5" fmla="*/ 388706 h 490591"/>
                <a:gd name="connsiteX6" fmla="*/ 2682411 w 2785152"/>
                <a:gd name="connsiteY6" fmla="*/ 490591 h 49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5152" h="490591">
                  <a:moveTo>
                    <a:pt x="2682411" y="490591"/>
                  </a:moveTo>
                  <a:lnTo>
                    <a:pt x="101885" y="490591"/>
                  </a:lnTo>
                  <a:cubicBezTo>
                    <a:pt x="45377" y="490591"/>
                    <a:pt x="0" y="445213"/>
                    <a:pt x="0" y="388706"/>
                  </a:cubicBezTo>
                  <a:lnTo>
                    <a:pt x="0" y="0"/>
                  </a:lnTo>
                  <a:lnTo>
                    <a:pt x="2785152" y="0"/>
                  </a:lnTo>
                  <a:lnTo>
                    <a:pt x="2785152" y="388706"/>
                  </a:lnTo>
                  <a:cubicBezTo>
                    <a:pt x="2784296" y="445213"/>
                    <a:pt x="2738918" y="490591"/>
                    <a:pt x="2682411" y="49059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145CEDB-6A92-480A-AFC1-431B8C68B35D}"/>
                </a:ext>
              </a:extLst>
            </p:cNvPr>
            <p:cNvSpPr/>
            <p:nvPr/>
          </p:nvSpPr>
          <p:spPr>
            <a:xfrm>
              <a:off x="9001017" y="0"/>
              <a:ext cx="2736350" cy="83905"/>
            </a:xfrm>
            <a:custGeom>
              <a:avLst/>
              <a:gdLst>
                <a:gd name="connsiteX0" fmla="*/ 0 w 2736350"/>
                <a:gd name="connsiteY0" fmla="*/ 0 h 83905"/>
                <a:gd name="connsiteX1" fmla="*/ 2736351 w 2736350"/>
                <a:gd name="connsiteY1" fmla="*/ 0 h 83905"/>
                <a:gd name="connsiteX2" fmla="*/ 2736351 w 2736350"/>
                <a:gd name="connsiteY2" fmla="*/ 83906 h 83905"/>
                <a:gd name="connsiteX3" fmla="*/ 0 w 2736350"/>
                <a:gd name="connsiteY3" fmla="*/ 83906 h 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350" h="83905">
                  <a:moveTo>
                    <a:pt x="0" y="0"/>
                  </a:moveTo>
                  <a:lnTo>
                    <a:pt x="2736351" y="0"/>
                  </a:lnTo>
                  <a:lnTo>
                    <a:pt x="2736351" y="83906"/>
                  </a:lnTo>
                  <a:lnTo>
                    <a:pt x="0" y="839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722E33-E25D-4FB1-AF1F-9109B5C81771}"/>
                </a:ext>
              </a:extLst>
            </p:cNvPr>
            <p:cNvSpPr/>
            <p:nvPr/>
          </p:nvSpPr>
          <p:spPr>
            <a:xfrm>
              <a:off x="9124201" y="684943"/>
              <a:ext cx="2207490" cy="391654"/>
            </a:xfrm>
            <a:custGeom>
              <a:avLst/>
              <a:gdLst>
                <a:gd name="connsiteX0" fmla="*/ 112265 w 2207490"/>
                <a:gd name="connsiteY0" fmla="*/ 369013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1 w 2207490"/>
                <a:gd name="connsiteY7" fmla="*/ 391274 h 391654"/>
                <a:gd name="connsiteX8" fmla="*/ 197026 w 2207490"/>
                <a:gd name="connsiteY8" fmla="*/ 391274 h 391654"/>
                <a:gd name="connsiteX9" fmla="*/ 112265 w 2207490"/>
                <a:gd name="connsiteY9" fmla="*/ 369013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5" y="369013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8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49"/>
                    <a:pt x="2207337" y="201202"/>
                  </a:cubicBezTo>
                  <a:cubicBezTo>
                    <a:pt x="2204768" y="265416"/>
                    <a:pt x="2171378" y="313362"/>
                    <a:pt x="2123431" y="353602"/>
                  </a:cubicBezTo>
                  <a:cubicBezTo>
                    <a:pt x="2094322" y="382712"/>
                    <a:pt x="2056650" y="391274"/>
                    <a:pt x="2018121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917" y="391274"/>
                    <a:pt x="137094" y="389562"/>
                    <a:pt x="112265" y="369013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64B73-353F-446D-A479-6EF645C8AB90}"/>
                </a:ext>
              </a:extLst>
            </p:cNvPr>
            <p:cNvSpPr/>
            <p:nvPr/>
          </p:nvSpPr>
          <p:spPr>
            <a:xfrm>
              <a:off x="8842596" y="540249"/>
              <a:ext cx="95091" cy="670388"/>
            </a:xfrm>
            <a:custGeom>
              <a:avLst/>
              <a:gdLst>
                <a:gd name="connsiteX0" fmla="*/ 93351 w 95091"/>
                <a:gd name="connsiteY0" fmla="*/ 339047 h 670388"/>
                <a:gd name="connsiteX1" fmla="*/ 94208 w 95091"/>
                <a:gd name="connsiteY1" fmla="*/ 629292 h 670388"/>
                <a:gd name="connsiteX2" fmla="*/ 47118 w 95091"/>
                <a:gd name="connsiteY2" fmla="*/ 670389 h 670388"/>
                <a:gd name="connsiteX3" fmla="*/ 28 w 95091"/>
                <a:gd name="connsiteY3" fmla="*/ 630148 h 670388"/>
                <a:gd name="connsiteX4" fmla="*/ 28 w 95091"/>
                <a:gd name="connsiteY4" fmla="*/ 41097 h 670388"/>
                <a:gd name="connsiteX5" fmla="*/ 47118 w 95091"/>
                <a:gd name="connsiteY5" fmla="*/ 0 h 670388"/>
                <a:gd name="connsiteX6" fmla="*/ 95064 w 95091"/>
                <a:gd name="connsiteY6" fmla="*/ 40240 h 670388"/>
                <a:gd name="connsiteX7" fmla="*/ 93351 w 95091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1" h="670388">
                  <a:moveTo>
                    <a:pt x="93351" y="339047"/>
                  </a:moveTo>
                  <a:cubicBezTo>
                    <a:pt x="93351" y="435796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39557"/>
                    <a:pt x="93351" y="239730"/>
                    <a:pt x="93351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9DAF2-AD92-420F-8D66-6B0943E3AC69}"/>
                </a:ext>
              </a:extLst>
            </p:cNvPr>
            <p:cNvSpPr/>
            <p:nvPr/>
          </p:nvSpPr>
          <p:spPr>
            <a:xfrm>
              <a:off x="11470232" y="711485"/>
              <a:ext cx="345076" cy="345040"/>
            </a:xfrm>
            <a:custGeom>
              <a:avLst/>
              <a:gdLst>
                <a:gd name="connsiteX0" fmla="*/ 173812 w 345076"/>
                <a:gd name="connsiteY0" fmla="*/ 345040 h 345040"/>
                <a:gd name="connsiteX1" fmla="*/ 7 w 345076"/>
                <a:gd name="connsiteY1" fmla="*/ 177229 h 345040"/>
                <a:gd name="connsiteX2" fmla="*/ 172956 w 345076"/>
                <a:gd name="connsiteY2" fmla="*/ 0 h 345040"/>
                <a:gd name="connsiteX3" fmla="*/ 345048 w 345076"/>
                <a:gd name="connsiteY3" fmla="*/ 170380 h 345040"/>
                <a:gd name="connsiteX4" fmla="*/ 173812 w 345076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76" h="345040">
                  <a:moveTo>
                    <a:pt x="173812" y="345040"/>
                  </a:moveTo>
                  <a:cubicBezTo>
                    <a:pt x="77064" y="345040"/>
                    <a:pt x="864" y="271409"/>
                    <a:pt x="7" y="177229"/>
                  </a:cubicBezTo>
                  <a:cubicBezTo>
                    <a:pt x="-849" y="75344"/>
                    <a:pt x="72783" y="856"/>
                    <a:pt x="172956" y="0"/>
                  </a:cubicBezTo>
                  <a:cubicBezTo>
                    <a:pt x="267992" y="0"/>
                    <a:pt x="344192" y="74488"/>
                    <a:pt x="345048" y="170380"/>
                  </a:cubicBezTo>
                  <a:cubicBezTo>
                    <a:pt x="346760" y="267128"/>
                    <a:pt x="269704" y="345040"/>
                    <a:pt x="173812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C8636D-C673-4F0E-8910-5E4CA5F3E095}"/>
                </a:ext>
              </a:extLst>
            </p:cNvPr>
            <p:cNvSpPr/>
            <p:nvPr/>
          </p:nvSpPr>
          <p:spPr>
            <a:xfrm>
              <a:off x="9124201" y="1771435"/>
              <a:ext cx="2207490" cy="391654"/>
            </a:xfrm>
            <a:custGeom>
              <a:avLst/>
              <a:gdLst>
                <a:gd name="connsiteX0" fmla="*/ 112265 w 2207490"/>
                <a:gd name="connsiteY0" fmla="*/ 369014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1 w 2207490"/>
                <a:gd name="connsiteY7" fmla="*/ 391274 h 391654"/>
                <a:gd name="connsiteX8" fmla="*/ 197026 w 2207490"/>
                <a:gd name="connsiteY8" fmla="*/ 391274 h 391654"/>
                <a:gd name="connsiteX9" fmla="*/ 112265 w 2207490"/>
                <a:gd name="connsiteY9" fmla="*/ 369014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5" y="369014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8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50"/>
                    <a:pt x="2207337" y="201202"/>
                  </a:cubicBezTo>
                  <a:cubicBezTo>
                    <a:pt x="2204768" y="265416"/>
                    <a:pt x="2171378" y="313362"/>
                    <a:pt x="2123431" y="353602"/>
                  </a:cubicBezTo>
                  <a:cubicBezTo>
                    <a:pt x="2094322" y="382712"/>
                    <a:pt x="2056650" y="391274"/>
                    <a:pt x="2018121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917" y="391274"/>
                    <a:pt x="137094" y="389562"/>
                    <a:pt x="112265" y="369014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104DDC-0542-458B-BF2C-C460F80700B8}"/>
                </a:ext>
              </a:extLst>
            </p:cNvPr>
            <p:cNvSpPr/>
            <p:nvPr/>
          </p:nvSpPr>
          <p:spPr>
            <a:xfrm>
              <a:off x="8842596" y="1626741"/>
              <a:ext cx="95091" cy="670388"/>
            </a:xfrm>
            <a:custGeom>
              <a:avLst/>
              <a:gdLst>
                <a:gd name="connsiteX0" fmla="*/ 93351 w 95091"/>
                <a:gd name="connsiteY0" fmla="*/ 339047 h 670388"/>
                <a:gd name="connsiteX1" fmla="*/ 94208 w 95091"/>
                <a:gd name="connsiteY1" fmla="*/ 629292 h 670388"/>
                <a:gd name="connsiteX2" fmla="*/ 47118 w 95091"/>
                <a:gd name="connsiteY2" fmla="*/ 670389 h 670388"/>
                <a:gd name="connsiteX3" fmla="*/ 28 w 95091"/>
                <a:gd name="connsiteY3" fmla="*/ 630148 h 670388"/>
                <a:gd name="connsiteX4" fmla="*/ 28 w 95091"/>
                <a:gd name="connsiteY4" fmla="*/ 41097 h 670388"/>
                <a:gd name="connsiteX5" fmla="*/ 47118 w 95091"/>
                <a:gd name="connsiteY5" fmla="*/ 0 h 670388"/>
                <a:gd name="connsiteX6" fmla="*/ 95064 w 95091"/>
                <a:gd name="connsiteY6" fmla="*/ 40240 h 670388"/>
                <a:gd name="connsiteX7" fmla="*/ 93351 w 95091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1" h="670388">
                  <a:moveTo>
                    <a:pt x="93351" y="339047"/>
                  </a:moveTo>
                  <a:cubicBezTo>
                    <a:pt x="93351" y="435795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39557"/>
                    <a:pt x="93351" y="239730"/>
                    <a:pt x="93351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885A11C-DA0D-4339-A0B2-408D68382ACD}"/>
                </a:ext>
              </a:extLst>
            </p:cNvPr>
            <p:cNvSpPr/>
            <p:nvPr/>
          </p:nvSpPr>
          <p:spPr>
            <a:xfrm>
              <a:off x="11470232" y="1798833"/>
              <a:ext cx="345076" cy="345040"/>
            </a:xfrm>
            <a:custGeom>
              <a:avLst/>
              <a:gdLst>
                <a:gd name="connsiteX0" fmla="*/ 173812 w 345076"/>
                <a:gd name="connsiteY0" fmla="*/ 345040 h 345040"/>
                <a:gd name="connsiteX1" fmla="*/ 7 w 345076"/>
                <a:gd name="connsiteY1" fmla="*/ 177229 h 345040"/>
                <a:gd name="connsiteX2" fmla="*/ 172956 w 345076"/>
                <a:gd name="connsiteY2" fmla="*/ 0 h 345040"/>
                <a:gd name="connsiteX3" fmla="*/ 345048 w 345076"/>
                <a:gd name="connsiteY3" fmla="*/ 170380 h 345040"/>
                <a:gd name="connsiteX4" fmla="*/ 173812 w 345076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76" h="345040">
                  <a:moveTo>
                    <a:pt x="173812" y="345040"/>
                  </a:moveTo>
                  <a:cubicBezTo>
                    <a:pt x="77064" y="345040"/>
                    <a:pt x="864" y="271409"/>
                    <a:pt x="7" y="177229"/>
                  </a:cubicBezTo>
                  <a:cubicBezTo>
                    <a:pt x="-849" y="75344"/>
                    <a:pt x="72783" y="856"/>
                    <a:pt x="172956" y="0"/>
                  </a:cubicBezTo>
                  <a:cubicBezTo>
                    <a:pt x="267992" y="0"/>
                    <a:pt x="344192" y="74488"/>
                    <a:pt x="345048" y="170380"/>
                  </a:cubicBezTo>
                  <a:cubicBezTo>
                    <a:pt x="346760" y="266272"/>
                    <a:pt x="269704" y="344184"/>
                    <a:pt x="173812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378C71-7ED2-4404-9A53-70C8BEF15CA6}"/>
                </a:ext>
              </a:extLst>
            </p:cNvPr>
            <p:cNvSpPr/>
            <p:nvPr/>
          </p:nvSpPr>
          <p:spPr>
            <a:xfrm>
              <a:off x="9165298" y="2988067"/>
              <a:ext cx="2207490" cy="391654"/>
            </a:xfrm>
            <a:custGeom>
              <a:avLst/>
              <a:gdLst>
                <a:gd name="connsiteX0" fmla="*/ 112264 w 2207490"/>
                <a:gd name="connsiteY0" fmla="*/ 369014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0 w 2207490"/>
                <a:gd name="connsiteY7" fmla="*/ 391274 h 391654"/>
                <a:gd name="connsiteX8" fmla="*/ 197026 w 2207490"/>
                <a:gd name="connsiteY8" fmla="*/ 391274 h 391654"/>
                <a:gd name="connsiteX9" fmla="*/ 112264 w 2207490"/>
                <a:gd name="connsiteY9" fmla="*/ 369014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4" y="369014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7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50"/>
                    <a:pt x="2207337" y="201202"/>
                  </a:cubicBezTo>
                  <a:cubicBezTo>
                    <a:pt x="2204768" y="265416"/>
                    <a:pt x="2171377" y="313362"/>
                    <a:pt x="2123431" y="353602"/>
                  </a:cubicBezTo>
                  <a:cubicBezTo>
                    <a:pt x="2094321" y="382712"/>
                    <a:pt x="2056649" y="391274"/>
                    <a:pt x="2018120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060" y="391274"/>
                    <a:pt x="137094" y="389562"/>
                    <a:pt x="112264" y="369014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0FCDAFF-11D5-4BFF-9BF0-3C4BBDC1E731}"/>
                </a:ext>
              </a:extLst>
            </p:cNvPr>
            <p:cNvSpPr/>
            <p:nvPr/>
          </p:nvSpPr>
          <p:spPr>
            <a:xfrm>
              <a:off x="8882836" y="2843373"/>
              <a:ext cx="95090" cy="670388"/>
            </a:xfrm>
            <a:custGeom>
              <a:avLst/>
              <a:gdLst>
                <a:gd name="connsiteX0" fmla="*/ 93352 w 95090"/>
                <a:gd name="connsiteY0" fmla="*/ 339047 h 670388"/>
                <a:gd name="connsiteX1" fmla="*/ 94208 w 95090"/>
                <a:gd name="connsiteY1" fmla="*/ 629292 h 670388"/>
                <a:gd name="connsiteX2" fmla="*/ 47118 w 95090"/>
                <a:gd name="connsiteY2" fmla="*/ 670389 h 670388"/>
                <a:gd name="connsiteX3" fmla="*/ 28 w 95090"/>
                <a:gd name="connsiteY3" fmla="*/ 630148 h 670388"/>
                <a:gd name="connsiteX4" fmla="*/ 28 w 95090"/>
                <a:gd name="connsiteY4" fmla="*/ 41097 h 670388"/>
                <a:gd name="connsiteX5" fmla="*/ 47118 w 95090"/>
                <a:gd name="connsiteY5" fmla="*/ 0 h 670388"/>
                <a:gd name="connsiteX6" fmla="*/ 95064 w 95090"/>
                <a:gd name="connsiteY6" fmla="*/ 40240 h 670388"/>
                <a:gd name="connsiteX7" fmla="*/ 93352 w 95090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0" h="670388">
                  <a:moveTo>
                    <a:pt x="93352" y="339047"/>
                  </a:moveTo>
                  <a:cubicBezTo>
                    <a:pt x="93352" y="435795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40413"/>
                    <a:pt x="93352" y="239730"/>
                    <a:pt x="93352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B8AA7F3-B66A-4BA9-A01B-FDC1F7656A52}"/>
                </a:ext>
              </a:extLst>
            </p:cNvPr>
            <p:cNvSpPr/>
            <p:nvPr/>
          </p:nvSpPr>
          <p:spPr>
            <a:xfrm>
              <a:off x="11510473" y="3015465"/>
              <a:ext cx="345109" cy="345040"/>
            </a:xfrm>
            <a:custGeom>
              <a:avLst/>
              <a:gdLst>
                <a:gd name="connsiteX0" fmla="*/ 173811 w 345109"/>
                <a:gd name="connsiteY0" fmla="*/ 345040 h 345040"/>
                <a:gd name="connsiteX1" fmla="*/ 7 w 345109"/>
                <a:gd name="connsiteY1" fmla="*/ 177229 h 345040"/>
                <a:gd name="connsiteX2" fmla="*/ 172955 w 345109"/>
                <a:gd name="connsiteY2" fmla="*/ 0 h 345040"/>
                <a:gd name="connsiteX3" fmla="*/ 345047 w 345109"/>
                <a:gd name="connsiteY3" fmla="*/ 170380 h 345040"/>
                <a:gd name="connsiteX4" fmla="*/ 173811 w 345109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09" h="345040">
                  <a:moveTo>
                    <a:pt x="173811" y="345040"/>
                  </a:moveTo>
                  <a:cubicBezTo>
                    <a:pt x="77064" y="345040"/>
                    <a:pt x="863" y="271409"/>
                    <a:pt x="7" y="177229"/>
                  </a:cubicBezTo>
                  <a:cubicBezTo>
                    <a:pt x="-849" y="75344"/>
                    <a:pt x="72783" y="856"/>
                    <a:pt x="172955" y="0"/>
                  </a:cubicBezTo>
                  <a:cubicBezTo>
                    <a:pt x="267991" y="0"/>
                    <a:pt x="344191" y="74487"/>
                    <a:pt x="345047" y="170380"/>
                  </a:cubicBezTo>
                  <a:cubicBezTo>
                    <a:pt x="347616" y="266272"/>
                    <a:pt x="270560" y="344184"/>
                    <a:pt x="173811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42A209C-4CEA-413B-8AEA-5DBE85442302}"/>
                </a:ext>
              </a:extLst>
            </p:cNvPr>
            <p:cNvSpPr/>
            <p:nvPr/>
          </p:nvSpPr>
          <p:spPr>
            <a:xfrm>
              <a:off x="9165298" y="4154184"/>
              <a:ext cx="2207490" cy="391654"/>
            </a:xfrm>
            <a:custGeom>
              <a:avLst/>
              <a:gdLst>
                <a:gd name="connsiteX0" fmla="*/ 112264 w 2207490"/>
                <a:gd name="connsiteY0" fmla="*/ 369013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0 w 2207490"/>
                <a:gd name="connsiteY7" fmla="*/ 391274 h 391654"/>
                <a:gd name="connsiteX8" fmla="*/ 197026 w 2207490"/>
                <a:gd name="connsiteY8" fmla="*/ 391274 h 391654"/>
                <a:gd name="connsiteX9" fmla="*/ 112264 w 2207490"/>
                <a:gd name="connsiteY9" fmla="*/ 369013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4" y="369013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7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49"/>
                    <a:pt x="2207337" y="201202"/>
                  </a:cubicBezTo>
                  <a:cubicBezTo>
                    <a:pt x="2204768" y="265416"/>
                    <a:pt x="2171377" y="313362"/>
                    <a:pt x="2123431" y="353602"/>
                  </a:cubicBezTo>
                  <a:cubicBezTo>
                    <a:pt x="2094321" y="382712"/>
                    <a:pt x="2056649" y="391274"/>
                    <a:pt x="2018120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060" y="391274"/>
                    <a:pt x="137094" y="389562"/>
                    <a:pt x="112264" y="369013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8043E8-FFE4-43EE-9C90-A63B16E7887A}"/>
                </a:ext>
              </a:extLst>
            </p:cNvPr>
            <p:cNvSpPr/>
            <p:nvPr/>
          </p:nvSpPr>
          <p:spPr>
            <a:xfrm>
              <a:off x="8882836" y="4009489"/>
              <a:ext cx="95090" cy="670388"/>
            </a:xfrm>
            <a:custGeom>
              <a:avLst/>
              <a:gdLst>
                <a:gd name="connsiteX0" fmla="*/ 93352 w 95090"/>
                <a:gd name="connsiteY0" fmla="*/ 339047 h 670388"/>
                <a:gd name="connsiteX1" fmla="*/ 94208 w 95090"/>
                <a:gd name="connsiteY1" fmla="*/ 629292 h 670388"/>
                <a:gd name="connsiteX2" fmla="*/ 47118 w 95090"/>
                <a:gd name="connsiteY2" fmla="*/ 670389 h 670388"/>
                <a:gd name="connsiteX3" fmla="*/ 28 w 95090"/>
                <a:gd name="connsiteY3" fmla="*/ 630149 h 670388"/>
                <a:gd name="connsiteX4" fmla="*/ 28 w 95090"/>
                <a:gd name="connsiteY4" fmla="*/ 41097 h 670388"/>
                <a:gd name="connsiteX5" fmla="*/ 47118 w 95090"/>
                <a:gd name="connsiteY5" fmla="*/ 0 h 670388"/>
                <a:gd name="connsiteX6" fmla="*/ 95064 w 95090"/>
                <a:gd name="connsiteY6" fmla="*/ 40241 h 670388"/>
                <a:gd name="connsiteX7" fmla="*/ 93352 w 95090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0" h="670388">
                  <a:moveTo>
                    <a:pt x="93352" y="339047"/>
                  </a:moveTo>
                  <a:cubicBezTo>
                    <a:pt x="93352" y="435796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7"/>
                    <a:pt x="28" y="630149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1"/>
                  </a:cubicBezTo>
                  <a:cubicBezTo>
                    <a:pt x="91639" y="139557"/>
                    <a:pt x="93352" y="239730"/>
                    <a:pt x="93352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FBBD48-D37A-403E-9B9E-EE9E9E80CA15}"/>
                </a:ext>
              </a:extLst>
            </p:cNvPr>
            <p:cNvSpPr/>
            <p:nvPr/>
          </p:nvSpPr>
          <p:spPr>
            <a:xfrm>
              <a:off x="11510473" y="4181581"/>
              <a:ext cx="345109" cy="345040"/>
            </a:xfrm>
            <a:custGeom>
              <a:avLst/>
              <a:gdLst>
                <a:gd name="connsiteX0" fmla="*/ 173811 w 345109"/>
                <a:gd name="connsiteY0" fmla="*/ 345041 h 345040"/>
                <a:gd name="connsiteX1" fmla="*/ 7 w 345109"/>
                <a:gd name="connsiteY1" fmla="*/ 177229 h 345040"/>
                <a:gd name="connsiteX2" fmla="*/ 172955 w 345109"/>
                <a:gd name="connsiteY2" fmla="*/ 0 h 345040"/>
                <a:gd name="connsiteX3" fmla="*/ 345047 w 345109"/>
                <a:gd name="connsiteY3" fmla="*/ 170380 h 345040"/>
                <a:gd name="connsiteX4" fmla="*/ 173811 w 345109"/>
                <a:gd name="connsiteY4" fmla="*/ 345041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09" h="345040">
                  <a:moveTo>
                    <a:pt x="173811" y="345041"/>
                  </a:moveTo>
                  <a:cubicBezTo>
                    <a:pt x="77064" y="345041"/>
                    <a:pt x="863" y="271409"/>
                    <a:pt x="7" y="177229"/>
                  </a:cubicBezTo>
                  <a:cubicBezTo>
                    <a:pt x="-849" y="75344"/>
                    <a:pt x="72783" y="856"/>
                    <a:pt x="172955" y="0"/>
                  </a:cubicBezTo>
                  <a:cubicBezTo>
                    <a:pt x="267991" y="0"/>
                    <a:pt x="344191" y="74488"/>
                    <a:pt x="345047" y="170380"/>
                  </a:cubicBezTo>
                  <a:cubicBezTo>
                    <a:pt x="347616" y="266272"/>
                    <a:pt x="270560" y="344184"/>
                    <a:pt x="173811" y="345041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56FE698-8E39-477C-9BD4-AAA30CD7BF43}"/>
              </a:ext>
            </a:extLst>
          </p:cNvPr>
          <p:cNvGrpSpPr/>
          <p:nvPr/>
        </p:nvGrpSpPr>
        <p:grpSpPr>
          <a:xfrm>
            <a:off x="8229628" y="2118947"/>
            <a:ext cx="3295663" cy="3488970"/>
            <a:chOff x="5304777" y="1737360"/>
            <a:chExt cx="3295663" cy="3488970"/>
          </a:xfrm>
        </p:grpSpPr>
        <p:pic>
          <p:nvPicPr>
            <p:cNvPr id="102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18A6DE3E-982D-4854-815D-A8DB41E1F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8174">
              <a:off x="5081275" y="2280629"/>
              <a:ext cx="3169203" cy="272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Freeform 2">
              <a:extLst>
                <a:ext uri="{FF2B5EF4-FFF2-40B4-BE49-F238E27FC236}">
                  <a16:creationId xmlns:a16="http://schemas.microsoft.com/office/drawing/2014/main" id="{05A0F470-2F5A-42BA-9F25-02041A662CA4}"/>
                </a:ext>
              </a:extLst>
            </p:cNvPr>
            <p:cNvSpPr/>
            <p:nvPr/>
          </p:nvSpPr>
          <p:spPr>
            <a:xfrm>
              <a:off x="6344920" y="1737360"/>
              <a:ext cx="2255520" cy="2438400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2D51C5-F25C-475E-8D6E-958D5566C48D}"/>
              </a:ext>
            </a:extLst>
          </p:cNvPr>
          <p:cNvGrpSpPr/>
          <p:nvPr/>
        </p:nvGrpSpPr>
        <p:grpSpPr>
          <a:xfrm>
            <a:off x="422727" y="4350724"/>
            <a:ext cx="3846989" cy="2113660"/>
            <a:chOff x="-548507" y="477868"/>
            <a:chExt cx="11570449" cy="6357177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615C29C-AB2D-4A08-A28D-40AD548AA62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0686060-4D3B-4314-9C82-5F69F8A337D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45376-3AB4-4C88-A41C-807699DC8BC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C8AF82-4269-43CE-9337-95B96813871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76E7A3C-E1A0-40B5-8D58-2869BC5BFD7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48CB956-7F8D-4728-B05C-A6C4A125DD1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EE3A4F52-FFDE-4269-8D12-60F450250E2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CEDF1879-E47C-4093-B77C-DA73ADE68DD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976DB48-95D0-4F9E-8F8F-85FBE990242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6BA88636-CE41-4881-B240-76EEDFF8118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FF449B1F-21CF-46EF-81A8-E92E7BFA95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14957E-3B9B-4A8F-834E-9237FD11F80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782307-86E0-4B2B-A8E3-2FB399D467FE}"/>
              </a:ext>
            </a:extLst>
          </p:cNvPr>
          <p:cNvGrpSpPr/>
          <p:nvPr/>
        </p:nvGrpSpPr>
        <p:grpSpPr>
          <a:xfrm>
            <a:off x="5111566" y="3520005"/>
            <a:ext cx="1732762" cy="2992952"/>
            <a:chOff x="3789598" y="1731312"/>
            <a:chExt cx="1559139" cy="2693058"/>
          </a:xfrm>
        </p:grpSpPr>
        <p:sp>
          <p:nvSpPr>
            <p:cNvPr id="118" name="Rounded Rectangle 27">
              <a:extLst>
                <a:ext uri="{FF2B5EF4-FFF2-40B4-BE49-F238E27FC236}">
                  <a16:creationId xmlns:a16="http://schemas.microsoft.com/office/drawing/2014/main" id="{9B0C01A9-7368-46C3-A63B-8F784C99B98A}"/>
                </a:ext>
              </a:extLst>
            </p:cNvPr>
            <p:cNvSpPr/>
            <p:nvPr userDrawn="1"/>
          </p:nvSpPr>
          <p:spPr>
            <a:xfrm>
              <a:off x="3789598" y="1731312"/>
              <a:ext cx="1559139" cy="2693058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61F7041-002F-43AE-974A-E18075E8C59E}"/>
                </a:ext>
              </a:extLst>
            </p:cNvPr>
            <p:cNvSpPr/>
            <p:nvPr userDrawn="1"/>
          </p:nvSpPr>
          <p:spPr>
            <a:xfrm>
              <a:off x="4475963" y="18586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A78BB65-A131-4806-BF9E-894551FD7F5A}"/>
                </a:ext>
              </a:extLst>
            </p:cNvPr>
            <p:cNvGrpSpPr/>
            <p:nvPr userDrawn="1"/>
          </p:nvGrpSpPr>
          <p:grpSpPr>
            <a:xfrm>
              <a:off x="4493644" y="4176986"/>
              <a:ext cx="151047" cy="166152"/>
              <a:chOff x="2453209" y="5151638"/>
              <a:chExt cx="191820" cy="211002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4E0E830-D8E9-4406-8142-9A09CBE458AA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31">
                <a:extLst>
                  <a:ext uri="{FF2B5EF4-FFF2-40B4-BE49-F238E27FC236}">
                    <a16:creationId xmlns:a16="http://schemas.microsoft.com/office/drawing/2014/main" id="{D2C4C4DF-4774-47A4-936E-8BFE5A46C52B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A657A49-B505-4122-901B-7898FBD7CC15}"/>
                </a:ext>
              </a:extLst>
            </p:cNvPr>
            <p:cNvSpPr/>
            <p:nvPr/>
          </p:nvSpPr>
          <p:spPr>
            <a:xfrm>
              <a:off x="3888524" y="1953447"/>
              <a:ext cx="1370057" cy="21625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C3E9E-4EC3-4821-BCA4-B0D1D847EBF4}"/>
              </a:ext>
            </a:extLst>
          </p:cNvPr>
          <p:cNvSpPr/>
          <p:nvPr/>
        </p:nvSpPr>
        <p:spPr>
          <a:xfrm>
            <a:off x="896983" y="3869568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932ED-1652-49F2-AA72-F2FDE7719792}"/>
              </a:ext>
            </a:extLst>
          </p:cNvPr>
          <p:cNvSpPr/>
          <p:nvPr/>
        </p:nvSpPr>
        <p:spPr>
          <a:xfrm>
            <a:off x="3650190" y="3869568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9CB70-36B2-402F-B95A-7CFC8B8BCAA4}"/>
              </a:ext>
            </a:extLst>
          </p:cNvPr>
          <p:cNvSpPr/>
          <p:nvPr/>
        </p:nvSpPr>
        <p:spPr>
          <a:xfrm>
            <a:off x="6403397" y="3869568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B4FE4B-0371-4E51-9700-9A6B0A19032F}"/>
              </a:ext>
            </a:extLst>
          </p:cNvPr>
          <p:cNvSpPr/>
          <p:nvPr/>
        </p:nvSpPr>
        <p:spPr>
          <a:xfrm>
            <a:off x="9156603" y="3869568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44FDFE5-080A-4A24-910B-F74E3769E550}"/>
              </a:ext>
            </a:extLst>
          </p:cNvPr>
          <p:cNvSpPr/>
          <p:nvPr/>
        </p:nvSpPr>
        <p:spPr>
          <a:xfrm>
            <a:off x="89698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EBA7746-82E3-4615-B9BD-423CDE591D07}"/>
              </a:ext>
            </a:extLst>
          </p:cNvPr>
          <p:cNvSpPr/>
          <p:nvPr/>
        </p:nvSpPr>
        <p:spPr>
          <a:xfrm>
            <a:off x="3650190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9295-0DF0-4B74-9C21-C8C671297339}"/>
              </a:ext>
            </a:extLst>
          </p:cNvPr>
          <p:cNvSpPr/>
          <p:nvPr/>
        </p:nvSpPr>
        <p:spPr>
          <a:xfrm>
            <a:off x="6403397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AD195CE-8614-4DC0-9918-F35E79F67026}"/>
              </a:ext>
            </a:extLst>
          </p:cNvPr>
          <p:cNvSpPr/>
          <p:nvPr/>
        </p:nvSpPr>
        <p:spPr>
          <a:xfrm>
            <a:off x="915660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0F91F6-25DE-478B-8455-76425C1C6C73}"/>
              </a:ext>
            </a:extLst>
          </p:cNvPr>
          <p:cNvSpPr/>
          <p:nvPr/>
        </p:nvSpPr>
        <p:spPr>
          <a:xfrm>
            <a:off x="1706983" y="5614477"/>
            <a:ext cx="504000" cy="504000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D5ED09-C595-4AEF-A3BF-93A0C1A8F9AB}"/>
              </a:ext>
            </a:extLst>
          </p:cNvPr>
          <p:cNvSpPr/>
          <p:nvPr/>
        </p:nvSpPr>
        <p:spPr>
          <a:xfrm>
            <a:off x="4460190" y="5614477"/>
            <a:ext cx="504000" cy="504000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6E2F6E-64C1-43F6-BC94-199A877B0AA8}"/>
              </a:ext>
            </a:extLst>
          </p:cNvPr>
          <p:cNvSpPr/>
          <p:nvPr/>
        </p:nvSpPr>
        <p:spPr>
          <a:xfrm>
            <a:off x="7213397" y="5614477"/>
            <a:ext cx="504000" cy="50400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AB9595-4718-4A85-944F-5552F2C50585}"/>
              </a:ext>
            </a:extLst>
          </p:cNvPr>
          <p:cNvSpPr/>
          <p:nvPr/>
        </p:nvSpPr>
        <p:spPr>
          <a:xfrm>
            <a:off x="9966603" y="5614477"/>
            <a:ext cx="504000" cy="504000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6131E7C-B85B-41D0-8B12-AB2D07CDD6DC}"/>
              </a:ext>
            </a:extLst>
          </p:cNvPr>
          <p:cNvSpPr txBox="1">
            <a:spLocks/>
          </p:cNvSpPr>
          <p:nvPr/>
        </p:nvSpPr>
        <p:spPr>
          <a:xfrm>
            <a:off x="113098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54C7F-7BFA-4E4E-94B9-63DB6123A4F0}"/>
              </a:ext>
            </a:extLst>
          </p:cNvPr>
          <p:cNvSpPr txBox="1"/>
          <p:nvPr/>
        </p:nvSpPr>
        <p:spPr>
          <a:xfrm>
            <a:off x="113098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596EF40-92F6-4BF2-A6FD-A904AD5B0FA3}"/>
              </a:ext>
            </a:extLst>
          </p:cNvPr>
          <p:cNvSpPr txBox="1">
            <a:spLocks/>
          </p:cNvSpPr>
          <p:nvPr/>
        </p:nvSpPr>
        <p:spPr>
          <a:xfrm>
            <a:off x="113098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BA9D51D-4B34-494B-94FD-FC9C972824D5}"/>
              </a:ext>
            </a:extLst>
          </p:cNvPr>
          <p:cNvSpPr txBox="1">
            <a:spLocks/>
          </p:cNvSpPr>
          <p:nvPr/>
        </p:nvSpPr>
        <p:spPr>
          <a:xfrm>
            <a:off x="3884190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A6D03A-F267-4451-A516-A08C83ED7B84}"/>
              </a:ext>
            </a:extLst>
          </p:cNvPr>
          <p:cNvSpPr txBox="1"/>
          <p:nvPr/>
        </p:nvSpPr>
        <p:spPr>
          <a:xfrm>
            <a:off x="3884190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11CFCFE6-B26F-45CE-AFF7-5976AF61CFB8}"/>
              </a:ext>
            </a:extLst>
          </p:cNvPr>
          <p:cNvSpPr txBox="1">
            <a:spLocks/>
          </p:cNvSpPr>
          <p:nvPr/>
        </p:nvSpPr>
        <p:spPr>
          <a:xfrm>
            <a:off x="3884190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BB2CEAB5-1B15-4F4E-86CE-0FD88B5E8242}"/>
              </a:ext>
            </a:extLst>
          </p:cNvPr>
          <p:cNvSpPr txBox="1">
            <a:spLocks/>
          </p:cNvSpPr>
          <p:nvPr/>
        </p:nvSpPr>
        <p:spPr>
          <a:xfrm>
            <a:off x="6637397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8D5D36-7C04-49E9-A039-95A6081EF456}"/>
              </a:ext>
            </a:extLst>
          </p:cNvPr>
          <p:cNvSpPr txBox="1"/>
          <p:nvPr/>
        </p:nvSpPr>
        <p:spPr>
          <a:xfrm>
            <a:off x="6637397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CF53AE6D-ACE8-4E6C-9684-49E91C415FAC}"/>
              </a:ext>
            </a:extLst>
          </p:cNvPr>
          <p:cNvSpPr txBox="1">
            <a:spLocks/>
          </p:cNvSpPr>
          <p:nvPr/>
        </p:nvSpPr>
        <p:spPr>
          <a:xfrm>
            <a:off x="6637397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6B76FA9-C216-4982-A376-FE792206E01C}"/>
              </a:ext>
            </a:extLst>
          </p:cNvPr>
          <p:cNvSpPr txBox="1">
            <a:spLocks/>
          </p:cNvSpPr>
          <p:nvPr/>
        </p:nvSpPr>
        <p:spPr>
          <a:xfrm>
            <a:off x="939060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DE485-B7FD-4580-BDF5-D2E414DB9236}"/>
              </a:ext>
            </a:extLst>
          </p:cNvPr>
          <p:cNvSpPr txBox="1"/>
          <p:nvPr/>
        </p:nvSpPr>
        <p:spPr>
          <a:xfrm>
            <a:off x="939060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C9843E4A-8E0D-4765-BBAB-6BA55EB39397}"/>
              </a:ext>
            </a:extLst>
          </p:cNvPr>
          <p:cNvSpPr txBox="1">
            <a:spLocks/>
          </p:cNvSpPr>
          <p:nvPr/>
        </p:nvSpPr>
        <p:spPr>
          <a:xfrm>
            <a:off x="939060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2F6938B-287A-4C69-845B-ABEBAEBA7445}"/>
              </a:ext>
            </a:extLst>
          </p:cNvPr>
          <p:cNvSpPr/>
          <p:nvPr/>
        </p:nvSpPr>
        <p:spPr>
          <a:xfrm rot="2700000">
            <a:off x="4589646" y="5665704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DD6543E-D1B4-4855-A51A-A9F5F4E2B5D0}"/>
              </a:ext>
            </a:extLst>
          </p:cNvPr>
          <p:cNvSpPr/>
          <p:nvPr/>
        </p:nvSpPr>
        <p:spPr>
          <a:xfrm>
            <a:off x="1786490" y="5720193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5481378-3F3C-4346-8EF4-28DFD7B5037C}"/>
              </a:ext>
            </a:extLst>
          </p:cNvPr>
          <p:cNvSpPr/>
          <p:nvPr/>
        </p:nvSpPr>
        <p:spPr>
          <a:xfrm flipH="1">
            <a:off x="10057701" y="5746603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BD1772E9-FB4A-40A3-B1F2-9671F80DEC4C}"/>
              </a:ext>
            </a:extLst>
          </p:cNvPr>
          <p:cNvSpPr/>
          <p:nvPr/>
        </p:nvSpPr>
        <p:spPr>
          <a:xfrm rot="18805991">
            <a:off x="7278324" y="567590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AF91F6F-ACA5-42FE-B850-47F2EB883CBC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B626F0-2B06-402F-B82F-8793984D7FA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7E9BD0C0-5763-4FC1-9E83-6CFAC3DA06B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6F67832-F94E-4BDD-92CA-CA3C3D21F90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5C80BB-28DA-4F25-BEB5-9F8A8369339D}"/>
              </a:ext>
            </a:extLst>
          </p:cNvPr>
          <p:cNvSpPr/>
          <p:nvPr/>
        </p:nvSpPr>
        <p:spPr>
          <a:xfrm>
            <a:off x="2095935" y="2195458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AFD430-C507-4E65-A562-893B4DF02BBA}"/>
              </a:ext>
            </a:extLst>
          </p:cNvPr>
          <p:cNvGrpSpPr/>
          <p:nvPr/>
        </p:nvGrpSpPr>
        <p:grpSpPr>
          <a:xfrm>
            <a:off x="1214584" y="1793859"/>
            <a:ext cx="1900460" cy="1614331"/>
            <a:chOff x="1214584" y="1822973"/>
            <a:chExt cx="1900460" cy="1614331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5A28FA8F-AFA9-46B1-8E88-897B4FA228A5}"/>
                </a:ext>
              </a:extLst>
            </p:cNvPr>
            <p:cNvGrpSpPr/>
            <p:nvPr/>
          </p:nvGrpSpPr>
          <p:grpSpPr>
            <a:xfrm>
              <a:off x="1214584" y="1822973"/>
              <a:ext cx="1900460" cy="1494744"/>
              <a:chOff x="2444748" y="555045"/>
              <a:chExt cx="7282048" cy="572745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4DE993C-2583-4A85-9B0B-346091C8D5C1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E710218-7FC8-44BB-9F2A-FE17F5C7DB25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AFF0A64-F3E8-4D81-8188-6E735C3B26AF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EB983A1-E176-4A98-8290-C4E1AA999544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E631FBE-C19E-449C-9FEB-4BF4CA273F0B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DF7DC08-B858-4820-AC09-48BF9D826BF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91EB5A3-07D9-4872-84E1-60C692524F97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73E63BD-5FDE-4922-9C31-C42247DD131C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32FA401-FC78-413A-AA75-6137A6C655A0}"/>
                </a:ext>
              </a:extLst>
            </p:cNvPr>
            <p:cNvGrpSpPr/>
            <p:nvPr/>
          </p:nvGrpSpPr>
          <p:grpSpPr>
            <a:xfrm>
              <a:off x="2507562" y="2504723"/>
              <a:ext cx="469354" cy="932581"/>
              <a:chOff x="9402815" y="2468916"/>
              <a:chExt cx="1110707" cy="220691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A1FF4DD-F3D7-4901-BCBA-BCA738414FA5}"/>
                  </a:ext>
                </a:extLst>
              </p:cNvPr>
              <p:cNvSpPr/>
              <p:nvPr/>
            </p:nvSpPr>
            <p:spPr>
              <a:xfrm>
                <a:off x="9413151" y="2468916"/>
                <a:ext cx="1100371" cy="2206915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F11F2FA-2523-4ECF-BD29-52CD2962919F}"/>
                  </a:ext>
                </a:extLst>
              </p:cNvPr>
              <p:cNvSpPr/>
              <p:nvPr/>
            </p:nvSpPr>
            <p:spPr>
              <a:xfrm>
                <a:off x="9419191" y="2481029"/>
                <a:ext cx="1088292" cy="2182689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chemeClr val="tx1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42DA21A-B085-4601-BD07-BF0E34DEEF6D}"/>
                  </a:ext>
                </a:extLst>
              </p:cNvPr>
              <p:cNvSpPr/>
              <p:nvPr/>
            </p:nvSpPr>
            <p:spPr>
              <a:xfrm>
                <a:off x="9477436" y="2538172"/>
                <a:ext cx="971800" cy="2068404"/>
              </a:xfrm>
              <a:custGeom>
                <a:avLst/>
                <a:gdLst>
                  <a:gd name="connsiteX0" fmla="*/ 2505165 w 2824676"/>
                  <a:gd name="connsiteY0" fmla="*/ 6012112 h 6012111"/>
                  <a:gd name="connsiteX1" fmla="*/ 319512 w 2824676"/>
                  <a:gd name="connsiteY1" fmla="*/ 6012112 h 6012111"/>
                  <a:gd name="connsiteX2" fmla="*/ 0 w 2824676"/>
                  <a:gd name="connsiteY2" fmla="*/ 5692600 h 6012111"/>
                  <a:gd name="connsiteX3" fmla="*/ 0 w 2824676"/>
                  <a:gd name="connsiteY3" fmla="*/ 319512 h 6012111"/>
                  <a:gd name="connsiteX4" fmla="*/ 319512 w 2824676"/>
                  <a:gd name="connsiteY4" fmla="*/ 0 h 6012111"/>
                  <a:gd name="connsiteX5" fmla="*/ 2505165 w 2824676"/>
                  <a:gd name="connsiteY5" fmla="*/ 0 h 6012111"/>
                  <a:gd name="connsiteX6" fmla="*/ 2824677 w 2824676"/>
                  <a:gd name="connsiteY6" fmla="*/ 319512 h 6012111"/>
                  <a:gd name="connsiteX7" fmla="*/ 2824677 w 2824676"/>
                  <a:gd name="connsiteY7" fmla="*/ 5692600 h 6012111"/>
                  <a:gd name="connsiteX8" fmla="*/ 2505165 w 2824676"/>
                  <a:gd name="connsiteY8" fmla="*/ 6012112 h 60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4676" h="6012111">
                    <a:moveTo>
                      <a:pt x="2505165" y="6012112"/>
                    </a:moveTo>
                    <a:lnTo>
                      <a:pt x="319512" y="6012112"/>
                    </a:lnTo>
                    <a:cubicBezTo>
                      <a:pt x="143044" y="6012112"/>
                      <a:pt x="0" y="5869068"/>
                      <a:pt x="0" y="5692600"/>
                    </a:cubicBezTo>
                    <a:lnTo>
                      <a:pt x="0" y="319512"/>
                    </a:lnTo>
                    <a:cubicBezTo>
                      <a:pt x="0" y="143044"/>
                      <a:pt x="143044" y="0"/>
                      <a:pt x="319512" y="0"/>
                    </a:cubicBezTo>
                    <a:lnTo>
                      <a:pt x="2505165" y="0"/>
                    </a:lnTo>
                    <a:cubicBezTo>
                      <a:pt x="2681633" y="0"/>
                      <a:pt x="2824677" y="143044"/>
                      <a:pt x="2824677" y="319512"/>
                    </a:cubicBezTo>
                    <a:lnTo>
                      <a:pt x="2824677" y="5692600"/>
                    </a:lnTo>
                    <a:cubicBezTo>
                      <a:pt x="2824677" y="5869068"/>
                      <a:pt x="2681633" y="6012112"/>
                      <a:pt x="2505165" y="601211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AF1DD8E-29E6-4E86-998D-332DEF0775F5}"/>
                  </a:ext>
                </a:extLst>
              </p:cNvPr>
              <p:cNvSpPr/>
              <p:nvPr/>
            </p:nvSpPr>
            <p:spPr>
              <a:xfrm>
                <a:off x="9692544" y="2505831"/>
                <a:ext cx="541584" cy="98098"/>
              </a:xfrm>
              <a:custGeom>
                <a:avLst/>
                <a:gdLst>
                  <a:gd name="connsiteX0" fmla="*/ 1462039 w 1574192"/>
                  <a:gd name="connsiteY0" fmla="*/ 285137 h 285136"/>
                  <a:gd name="connsiteX1" fmla="*/ 112154 w 1574192"/>
                  <a:gd name="connsiteY1" fmla="*/ 285137 h 285136"/>
                  <a:gd name="connsiteX2" fmla="*/ 0 w 1574192"/>
                  <a:gd name="connsiteY2" fmla="*/ 172983 h 285136"/>
                  <a:gd name="connsiteX3" fmla="*/ 0 w 1574192"/>
                  <a:gd name="connsiteY3" fmla="*/ 4435 h 285136"/>
                  <a:gd name="connsiteX4" fmla="*/ 4435 w 1574192"/>
                  <a:gd name="connsiteY4" fmla="*/ 0 h 285136"/>
                  <a:gd name="connsiteX5" fmla="*/ 1569758 w 1574192"/>
                  <a:gd name="connsiteY5" fmla="*/ 0 h 285136"/>
                  <a:gd name="connsiteX6" fmla="*/ 1574193 w 1574192"/>
                  <a:gd name="connsiteY6" fmla="*/ 4435 h 285136"/>
                  <a:gd name="connsiteX7" fmla="*/ 1574193 w 1574192"/>
                  <a:gd name="connsiteY7" fmla="*/ 172983 h 285136"/>
                  <a:gd name="connsiteX8" fmla="*/ 1462039 w 1574192"/>
                  <a:gd name="connsiteY8" fmla="*/ 285137 h 28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92" h="285136">
                    <a:moveTo>
                      <a:pt x="1462039" y="285137"/>
                    </a:moveTo>
                    <a:lnTo>
                      <a:pt x="112154" y="285137"/>
                    </a:lnTo>
                    <a:cubicBezTo>
                      <a:pt x="50216" y="285137"/>
                      <a:pt x="0" y="234921"/>
                      <a:pt x="0" y="172983"/>
                    </a:cubicBezTo>
                    <a:lnTo>
                      <a:pt x="0" y="4435"/>
                    </a:lnTo>
                    <a:cubicBezTo>
                      <a:pt x="0" y="1980"/>
                      <a:pt x="1980" y="0"/>
                      <a:pt x="4435" y="0"/>
                    </a:cubicBezTo>
                    <a:lnTo>
                      <a:pt x="1569758" y="0"/>
                    </a:lnTo>
                    <a:cubicBezTo>
                      <a:pt x="1572213" y="0"/>
                      <a:pt x="1574193" y="1980"/>
                      <a:pt x="1574193" y="4435"/>
                    </a:cubicBezTo>
                    <a:lnTo>
                      <a:pt x="1574193" y="172983"/>
                    </a:lnTo>
                    <a:cubicBezTo>
                      <a:pt x="1574193" y="234921"/>
                      <a:pt x="1523977" y="285137"/>
                      <a:pt x="1462039" y="28513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4D2304C-C079-4AB8-B5F4-C9E15D1E400A}"/>
                  </a:ext>
                </a:extLst>
              </p:cNvPr>
              <p:cNvSpPr/>
              <p:nvPr/>
            </p:nvSpPr>
            <p:spPr>
              <a:xfrm>
                <a:off x="9402815" y="2755553"/>
                <a:ext cx="13379" cy="80849"/>
              </a:xfrm>
              <a:custGeom>
                <a:avLst/>
                <a:gdLst>
                  <a:gd name="connsiteX0" fmla="*/ 0 w 38889"/>
                  <a:gd name="connsiteY0" fmla="*/ 211793 h 235000"/>
                  <a:gd name="connsiteX1" fmla="*/ 0 w 38889"/>
                  <a:gd name="connsiteY1" fmla="*/ 23207 h 235000"/>
                  <a:gd name="connsiteX2" fmla="*/ 23207 w 38889"/>
                  <a:gd name="connsiteY2" fmla="*/ 0 h 235000"/>
                  <a:gd name="connsiteX3" fmla="*/ 31048 w 38889"/>
                  <a:gd name="connsiteY3" fmla="*/ 0 h 235000"/>
                  <a:gd name="connsiteX4" fmla="*/ 38889 w 38889"/>
                  <a:gd name="connsiteY4" fmla="*/ 7841 h 235000"/>
                  <a:gd name="connsiteX5" fmla="*/ 38889 w 38889"/>
                  <a:gd name="connsiteY5" fmla="*/ 227159 h 235000"/>
                  <a:gd name="connsiteX6" fmla="*/ 31048 w 38889"/>
                  <a:gd name="connsiteY6" fmla="*/ 235000 h 235000"/>
                  <a:gd name="connsiteX7" fmla="*/ 23207 w 38889"/>
                  <a:gd name="connsiteY7" fmla="*/ 235000 h 235000"/>
                  <a:gd name="connsiteX8" fmla="*/ 0 w 38889"/>
                  <a:gd name="connsiteY8" fmla="*/ 211793 h 2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89" h="235000">
                    <a:moveTo>
                      <a:pt x="0" y="211793"/>
                    </a:moveTo>
                    <a:lnTo>
                      <a:pt x="0" y="23207"/>
                    </a:lnTo>
                    <a:cubicBezTo>
                      <a:pt x="0" y="10376"/>
                      <a:pt x="10376" y="0"/>
                      <a:pt x="23207" y="0"/>
                    </a:cubicBezTo>
                    <a:lnTo>
                      <a:pt x="31048" y="0"/>
                    </a:lnTo>
                    <a:cubicBezTo>
                      <a:pt x="35404" y="0"/>
                      <a:pt x="38889" y="3485"/>
                      <a:pt x="38889" y="7841"/>
                    </a:cubicBezTo>
                    <a:lnTo>
                      <a:pt x="38889" y="227159"/>
                    </a:lnTo>
                    <a:cubicBezTo>
                      <a:pt x="38889" y="231515"/>
                      <a:pt x="35404" y="235000"/>
                      <a:pt x="31048" y="235000"/>
                    </a:cubicBezTo>
                    <a:lnTo>
                      <a:pt x="23207" y="235000"/>
                    </a:lnTo>
                    <a:cubicBezTo>
                      <a:pt x="10376" y="235000"/>
                      <a:pt x="0" y="224545"/>
                      <a:pt x="0" y="2117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F3DE4B3-C039-4314-BC46-F574C6D488CD}"/>
                  </a:ext>
                </a:extLst>
              </p:cNvPr>
              <p:cNvSpPr/>
              <p:nvPr/>
            </p:nvSpPr>
            <p:spPr>
              <a:xfrm>
                <a:off x="9402815" y="3116883"/>
                <a:ext cx="13352" cy="158401"/>
              </a:xfrm>
              <a:custGeom>
                <a:avLst/>
                <a:gdLst>
                  <a:gd name="connsiteX0" fmla="*/ 0 w 38810"/>
                  <a:gd name="connsiteY0" fmla="*/ 434755 h 460416"/>
                  <a:gd name="connsiteX1" fmla="*/ 0 w 38810"/>
                  <a:gd name="connsiteY1" fmla="*/ 25583 h 460416"/>
                  <a:gd name="connsiteX2" fmla="*/ 25583 w 38810"/>
                  <a:gd name="connsiteY2" fmla="*/ 0 h 460416"/>
                  <a:gd name="connsiteX3" fmla="*/ 28514 w 38810"/>
                  <a:gd name="connsiteY3" fmla="*/ 0 h 460416"/>
                  <a:gd name="connsiteX4" fmla="*/ 38810 w 38810"/>
                  <a:gd name="connsiteY4" fmla="*/ 10297 h 460416"/>
                  <a:gd name="connsiteX5" fmla="*/ 38810 w 38810"/>
                  <a:gd name="connsiteY5" fmla="*/ 450120 h 460416"/>
                  <a:gd name="connsiteX6" fmla="*/ 28514 w 38810"/>
                  <a:gd name="connsiteY6" fmla="*/ 460417 h 460416"/>
                  <a:gd name="connsiteX7" fmla="*/ 25583 w 38810"/>
                  <a:gd name="connsiteY7" fmla="*/ 460417 h 460416"/>
                  <a:gd name="connsiteX8" fmla="*/ 0 w 38810"/>
                  <a:gd name="connsiteY8" fmla="*/ 434755 h 4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10" h="460416">
                    <a:moveTo>
                      <a:pt x="0" y="434755"/>
                    </a:moveTo>
                    <a:lnTo>
                      <a:pt x="0" y="25583"/>
                    </a:lnTo>
                    <a:cubicBezTo>
                      <a:pt x="0" y="11405"/>
                      <a:pt x="11485" y="0"/>
                      <a:pt x="25583" y="0"/>
                    </a:cubicBezTo>
                    <a:lnTo>
                      <a:pt x="28514" y="0"/>
                    </a:lnTo>
                    <a:cubicBezTo>
                      <a:pt x="34216" y="0"/>
                      <a:pt x="38810" y="4594"/>
                      <a:pt x="38810" y="10297"/>
                    </a:cubicBezTo>
                    <a:lnTo>
                      <a:pt x="38810" y="450120"/>
                    </a:lnTo>
                    <a:cubicBezTo>
                      <a:pt x="38810" y="455823"/>
                      <a:pt x="34216" y="460417"/>
                      <a:pt x="28514" y="460417"/>
                    </a:cubicBezTo>
                    <a:lnTo>
                      <a:pt x="25583" y="460417"/>
                    </a:lnTo>
                    <a:cubicBezTo>
                      <a:pt x="11485" y="460417"/>
                      <a:pt x="0" y="448932"/>
                      <a:pt x="0" y="4347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75ACC90-2D0A-44AA-8C38-64D91B25AFE7}"/>
                  </a:ext>
                </a:extLst>
              </p:cNvPr>
              <p:cNvGrpSpPr/>
              <p:nvPr/>
            </p:nvGrpSpPr>
            <p:grpSpPr>
              <a:xfrm>
                <a:off x="9855851" y="2545588"/>
                <a:ext cx="214971" cy="37659"/>
                <a:chOff x="9998875" y="524011"/>
                <a:chExt cx="624845" cy="10946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85F000B-CB82-4FF0-B84E-68ABA9C0FA3A}"/>
                    </a:ext>
                  </a:extLst>
                </p:cNvPr>
                <p:cNvSpPr/>
                <p:nvPr/>
              </p:nvSpPr>
              <p:spPr>
                <a:xfrm>
                  <a:off x="9998875" y="555218"/>
                  <a:ext cx="442595" cy="47047"/>
                </a:xfrm>
                <a:custGeom>
                  <a:avLst/>
                  <a:gdLst>
                    <a:gd name="connsiteX0" fmla="*/ 419072 w 442595"/>
                    <a:gd name="connsiteY0" fmla="*/ 47048 h 47047"/>
                    <a:gd name="connsiteX1" fmla="*/ 23524 w 442595"/>
                    <a:gd name="connsiteY1" fmla="*/ 47048 h 47047"/>
                    <a:gd name="connsiteX2" fmla="*/ 0 w 442595"/>
                    <a:gd name="connsiteY2" fmla="*/ 23524 h 47047"/>
                    <a:gd name="connsiteX3" fmla="*/ 0 w 442595"/>
                    <a:gd name="connsiteY3" fmla="*/ 23524 h 47047"/>
                    <a:gd name="connsiteX4" fmla="*/ 23524 w 442595"/>
                    <a:gd name="connsiteY4" fmla="*/ 0 h 47047"/>
                    <a:gd name="connsiteX5" fmla="*/ 419072 w 442595"/>
                    <a:gd name="connsiteY5" fmla="*/ 0 h 47047"/>
                    <a:gd name="connsiteX6" fmla="*/ 442596 w 442595"/>
                    <a:gd name="connsiteY6" fmla="*/ 23524 h 47047"/>
                    <a:gd name="connsiteX7" fmla="*/ 442596 w 442595"/>
                    <a:gd name="connsiteY7" fmla="*/ 23524 h 47047"/>
                    <a:gd name="connsiteX8" fmla="*/ 419072 w 442595"/>
                    <a:gd name="connsiteY8" fmla="*/ 47048 h 4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2595" h="47047">
                      <a:moveTo>
                        <a:pt x="419072" y="47048"/>
                      </a:moveTo>
                      <a:lnTo>
                        <a:pt x="23524" y="47048"/>
                      </a:lnTo>
                      <a:cubicBezTo>
                        <a:pt x="10534" y="47048"/>
                        <a:pt x="0" y="36513"/>
                        <a:pt x="0" y="23524"/>
                      </a:cubicBezTo>
                      <a:lnTo>
                        <a:pt x="0" y="23524"/>
                      </a:lnTo>
                      <a:cubicBezTo>
                        <a:pt x="0" y="10534"/>
                        <a:pt x="10534" y="0"/>
                        <a:pt x="23524" y="0"/>
                      </a:cubicBezTo>
                      <a:lnTo>
                        <a:pt x="419072" y="0"/>
                      </a:lnTo>
                      <a:cubicBezTo>
                        <a:pt x="432062" y="0"/>
                        <a:pt x="442596" y="10534"/>
                        <a:pt x="442596" y="23524"/>
                      </a:cubicBezTo>
                      <a:lnTo>
                        <a:pt x="442596" y="23524"/>
                      </a:lnTo>
                      <a:cubicBezTo>
                        <a:pt x="442596" y="36513"/>
                        <a:pt x="432062" y="47048"/>
                        <a:pt x="419072" y="47048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0AE3097D-01E0-43E1-BCAB-4492D3C0D27F}"/>
                    </a:ext>
                  </a:extLst>
                </p:cNvPr>
                <p:cNvSpPr/>
                <p:nvPr/>
              </p:nvSpPr>
              <p:spPr>
                <a:xfrm>
                  <a:off x="10514260" y="524011"/>
                  <a:ext cx="109460" cy="109460"/>
                </a:xfrm>
                <a:custGeom>
                  <a:avLst/>
                  <a:gdLst>
                    <a:gd name="connsiteX0" fmla="*/ 109461 w 109460"/>
                    <a:gd name="connsiteY0" fmla="*/ 54730 h 109460"/>
                    <a:gd name="connsiteX1" fmla="*/ 54730 w 109460"/>
                    <a:gd name="connsiteY1" fmla="*/ 109461 h 109460"/>
                    <a:gd name="connsiteX2" fmla="*/ 0 w 109460"/>
                    <a:gd name="connsiteY2" fmla="*/ 54730 h 109460"/>
                    <a:gd name="connsiteX3" fmla="*/ 54730 w 109460"/>
                    <a:gd name="connsiteY3" fmla="*/ 0 h 109460"/>
                    <a:gd name="connsiteX4" fmla="*/ 109461 w 109460"/>
                    <a:gd name="connsiteY4" fmla="*/ 54730 h 109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60" h="109460">
                      <a:moveTo>
                        <a:pt x="109461" y="54730"/>
                      </a:moveTo>
                      <a:cubicBezTo>
                        <a:pt x="109461" y="84957"/>
                        <a:pt x="84957" y="109461"/>
                        <a:pt x="54730" y="109461"/>
                      </a:cubicBezTo>
                      <a:cubicBezTo>
                        <a:pt x="24504" y="109461"/>
                        <a:pt x="0" y="84957"/>
                        <a:pt x="0" y="54730"/>
                      </a:cubicBezTo>
                      <a:cubicBezTo>
                        <a:pt x="0" y="24504"/>
                        <a:pt x="24504" y="0"/>
                        <a:pt x="54730" y="0"/>
                      </a:cubicBezTo>
                      <a:cubicBezTo>
                        <a:pt x="84957" y="0"/>
                        <a:pt x="109461" y="24504"/>
                        <a:pt x="109461" y="5473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4446AD3-13EB-4358-AD4D-907A22900668}"/>
                  </a:ext>
                </a:extLst>
              </p:cNvPr>
              <p:cNvSpPr/>
              <p:nvPr/>
            </p:nvSpPr>
            <p:spPr>
              <a:xfrm>
                <a:off x="9666098" y="2538172"/>
                <a:ext cx="783139" cy="2068405"/>
              </a:xfrm>
              <a:custGeom>
                <a:avLst/>
                <a:gdLst>
                  <a:gd name="connsiteX0" fmla="*/ 538137 w 783139"/>
                  <a:gd name="connsiteY0" fmla="*/ 0 h 2068405"/>
                  <a:gd name="connsiteX1" fmla="*/ 673215 w 783139"/>
                  <a:gd name="connsiteY1" fmla="*/ 0 h 2068405"/>
                  <a:gd name="connsiteX2" fmla="*/ 783139 w 783139"/>
                  <a:gd name="connsiteY2" fmla="*/ 109925 h 2068405"/>
                  <a:gd name="connsiteX3" fmla="*/ 783139 w 783139"/>
                  <a:gd name="connsiteY3" fmla="*/ 1958480 h 2068405"/>
                  <a:gd name="connsiteX4" fmla="*/ 673215 w 783139"/>
                  <a:gd name="connsiteY4" fmla="*/ 2068405 h 2068405"/>
                  <a:gd name="connsiteX5" fmla="*/ 0 w 783139"/>
                  <a:gd name="connsiteY5" fmla="*/ 2068405 h 206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3139" h="2068405">
                    <a:moveTo>
                      <a:pt x="538137" y="0"/>
                    </a:moveTo>
                    <a:lnTo>
                      <a:pt x="673215" y="0"/>
                    </a:lnTo>
                    <a:cubicBezTo>
                      <a:pt x="733927" y="0"/>
                      <a:pt x="783139" y="49213"/>
                      <a:pt x="783139" y="109925"/>
                    </a:cubicBezTo>
                    <a:lnTo>
                      <a:pt x="783139" y="1958480"/>
                    </a:lnTo>
                    <a:cubicBezTo>
                      <a:pt x="783139" y="2019192"/>
                      <a:pt x="733927" y="2068405"/>
                      <a:pt x="673215" y="2068405"/>
                    </a:cubicBezTo>
                    <a:lnTo>
                      <a:pt x="0" y="2068405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94837B-8535-44E7-A88B-DA57FF47BB1F}"/>
              </a:ext>
            </a:extLst>
          </p:cNvPr>
          <p:cNvGrpSpPr/>
          <p:nvPr/>
        </p:nvGrpSpPr>
        <p:grpSpPr>
          <a:xfrm>
            <a:off x="1552441" y="4144138"/>
            <a:ext cx="1224747" cy="1933827"/>
            <a:chOff x="8524981" y="0"/>
            <a:chExt cx="3556570" cy="561568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F2FC99-E676-4473-B9A0-1A4EB05B1CEF}"/>
                </a:ext>
              </a:extLst>
            </p:cNvPr>
            <p:cNvSpPr/>
            <p:nvPr/>
          </p:nvSpPr>
          <p:spPr>
            <a:xfrm>
              <a:off x="8524981" y="45377"/>
              <a:ext cx="3556570" cy="4984678"/>
            </a:xfrm>
            <a:custGeom>
              <a:avLst/>
              <a:gdLst>
                <a:gd name="connsiteX0" fmla="*/ 3414445 w 3556570"/>
                <a:gd name="connsiteY0" fmla="*/ 4984679 h 4984678"/>
                <a:gd name="connsiteX1" fmla="*/ 142126 w 3556570"/>
                <a:gd name="connsiteY1" fmla="*/ 4984679 h 4984678"/>
                <a:gd name="connsiteX2" fmla="*/ 0 w 3556570"/>
                <a:gd name="connsiteY2" fmla="*/ 4842553 h 4984678"/>
                <a:gd name="connsiteX3" fmla="*/ 0 w 3556570"/>
                <a:gd name="connsiteY3" fmla="*/ 142126 h 4984678"/>
                <a:gd name="connsiteX4" fmla="*/ 142126 w 3556570"/>
                <a:gd name="connsiteY4" fmla="*/ 0 h 4984678"/>
                <a:gd name="connsiteX5" fmla="*/ 3414445 w 3556570"/>
                <a:gd name="connsiteY5" fmla="*/ 0 h 4984678"/>
                <a:gd name="connsiteX6" fmla="*/ 3556571 w 3556570"/>
                <a:gd name="connsiteY6" fmla="*/ 142126 h 4984678"/>
                <a:gd name="connsiteX7" fmla="*/ 3556571 w 3556570"/>
                <a:gd name="connsiteY7" fmla="*/ 4842553 h 4984678"/>
                <a:gd name="connsiteX8" fmla="*/ 3414445 w 3556570"/>
                <a:gd name="connsiteY8" fmla="*/ 4984679 h 49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70" h="4984678">
                  <a:moveTo>
                    <a:pt x="3414445" y="4984679"/>
                  </a:moveTo>
                  <a:lnTo>
                    <a:pt x="142126" y="4984679"/>
                  </a:lnTo>
                  <a:cubicBezTo>
                    <a:pt x="63357" y="4984679"/>
                    <a:pt x="0" y="4921321"/>
                    <a:pt x="0" y="4842553"/>
                  </a:cubicBezTo>
                  <a:lnTo>
                    <a:pt x="0" y="142126"/>
                  </a:lnTo>
                  <a:cubicBezTo>
                    <a:pt x="0" y="63357"/>
                    <a:pt x="63357" y="0"/>
                    <a:pt x="142126" y="0"/>
                  </a:cubicBezTo>
                  <a:lnTo>
                    <a:pt x="3414445" y="0"/>
                  </a:lnTo>
                  <a:cubicBezTo>
                    <a:pt x="3493213" y="0"/>
                    <a:pt x="3556571" y="63357"/>
                    <a:pt x="3556571" y="142126"/>
                  </a:cubicBezTo>
                  <a:lnTo>
                    <a:pt x="3556571" y="4842553"/>
                  </a:lnTo>
                  <a:cubicBezTo>
                    <a:pt x="3556571" y="4920465"/>
                    <a:pt x="3493213" y="4984679"/>
                    <a:pt x="3414445" y="4984679"/>
                  </a:cubicBezTo>
                  <a:close/>
                </a:path>
              </a:pathLst>
            </a:custGeom>
            <a:solidFill>
              <a:srgbClr val="323241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32F9EC2-5C1C-4582-98A3-91DC7D5AD29E}"/>
                </a:ext>
              </a:extLst>
            </p:cNvPr>
            <p:cNvSpPr/>
            <p:nvPr/>
          </p:nvSpPr>
          <p:spPr>
            <a:xfrm>
              <a:off x="8524981" y="136132"/>
              <a:ext cx="3556570" cy="4984678"/>
            </a:xfrm>
            <a:custGeom>
              <a:avLst/>
              <a:gdLst>
                <a:gd name="connsiteX0" fmla="*/ 3414445 w 3556570"/>
                <a:gd name="connsiteY0" fmla="*/ 4984679 h 4984678"/>
                <a:gd name="connsiteX1" fmla="*/ 142126 w 3556570"/>
                <a:gd name="connsiteY1" fmla="*/ 4984679 h 4984678"/>
                <a:gd name="connsiteX2" fmla="*/ 0 w 3556570"/>
                <a:gd name="connsiteY2" fmla="*/ 4842553 h 4984678"/>
                <a:gd name="connsiteX3" fmla="*/ 0 w 3556570"/>
                <a:gd name="connsiteY3" fmla="*/ 142126 h 4984678"/>
                <a:gd name="connsiteX4" fmla="*/ 142126 w 3556570"/>
                <a:gd name="connsiteY4" fmla="*/ 0 h 4984678"/>
                <a:gd name="connsiteX5" fmla="*/ 3414445 w 3556570"/>
                <a:gd name="connsiteY5" fmla="*/ 0 h 4984678"/>
                <a:gd name="connsiteX6" fmla="*/ 3556571 w 3556570"/>
                <a:gd name="connsiteY6" fmla="*/ 142126 h 4984678"/>
                <a:gd name="connsiteX7" fmla="*/ 3556571 w 3556570"/>
                <a:gd name="connsiteY7" fmla="*/ 4842553 h 4984678"/>
                <a:gd name="connsiteX8" fmla="*/ 3414445 w 3556570"/>
                <a:gd name="connsiteY8" fmla="*/ 4984679 h 49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70" h="4984678">
                  <a:moveTo>
                    <a:pt x="3414445" y="4984679"/>
                  </a:moveTo>
                  <a:lnTo>
                    <a:pt x="142126" y="4984679"/>
                  </a:lnTo>
                  <a:cubicBezTo>
                    <a:pt x="63357" y="4984679"/>
                    <a:pt x="0" y="4921322"/>
                    <a:pt x="0" y="4842553"/>
                  </a:cubicBezTo>
                  <a:lnTo>
                    <a:pt x="0" y="142126"/>
                  </a:lnTo>
                  <a:cubicBezTo>
                    <a:pt x="0" y="63357"/>
                    <a:pt x="63357" y="0"/>
                    <a:pt x="142126" y="0"/>
                  </a:cubicBezTo>
                  <a:lnTo>
                    <a:pt x="3414445" y="0"/>
                  </a:lnTo>
                  <a:cubicBezTo>
                    <a:pt x="3493213" y="0"/>
                    <a:pt x="3556571" y="63357"/>
                    <a:pt x="3556571" y="142126"/>
                  </a:cubicBezTo>
                  <a:lnTo>
                    <a:pt x="3556571" y="4842553"/>
                  </a:lnTo>
                  <a:cubicBezTo>
                    <a:pt x="3556571" y="4920465"/>
                    <a:pt x="3493213" y="4984679"/>
                    <a:pt x="3414445" y="4984679"/>
                  </a:cubicBezTo>
                  <a:close/>
                </a:path>
              </a:pathLst>
            </a:custGeom>
            <a:solidFill>
              <a:srgbClr val="525074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BEEF06-C167-438D-BBB4-83978828395A}"/>
                </a:ext>
              </a:extLst>
            </p:cNvPr>
            <p:cNvSpPr/>
            <p:nvPr/>
          </p:nvSpPr>
          <p:spPr>
            <a:xfrm>
              <a:off x="8911119" y="5125091"/>
              <a:ext cx="2785152" cy="490591"/>
            </a:xfrm>
            <a:custGeom>
              <a:avLst/>
              <a:gdLst>
                <a:gd name="connsiteX0" fmla="*/ 2682411 w 2785152"/>
                <a:gd name="connsiteY0" fmla="*/ 490591 h 490591"/>
                <a:gd name="connsiteX1" fmla="*/ 101885 w 2785152"/>
                <a:gd name="connsiteY1" fmla="*/ 490591 h 490591"/>
                <a:gd name="connsiteX2" fmla="*/ 0 w 2785152"/>
                <a:gd name="connsiteY2" fmla="*/ 388706 h 490591"/>
                <a:gd name="connsiteX3" fmla="*/ 0 w 2785152"/>
                <a:gd name="connsiteY3" fmla="*/ 0 h 490591"/>
                <a:gd name="connsiteX4" fmla="*/ 2785152 w 2785152"/>
                <a:gd name="connsiteY4" fmla="*/ 0 h 490591"/>
                <a:gd name="connsiteX5" fmla="*/ 2785152 w 2785152"/>
                <a:gd name="connsiteY5" fmla="*/ 388706 h 490591"/>
                <a:gd name="connsiteX6" fmla="*/ 2682411 w 2785152"/>
                <a:gd name="connsiteY6" fmla="*/ 490591 h 49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5152" h="490591">
                  <a:moveTo>
                    <a:pt x="2682411" y="490591"/>
                  </a:moveTo>
                  <a:lnTo>
                    <a:pt x="101885" y="490591"/>
                  </a:lnTo>
                  <a:cubicBezTo>
                    <a:pt x="45377" y="490591"/>
                    <a:pt x="0" y="445213"/>
                    <a:pt x="0" y="388706"/>
                  </a:cubicBezTo>
                  <a:lnTo>
                    <a:pt x="0" y="0"/>
                  </a:lnTo>
                  <a:lnTo>
                    <a:pt x="2785152" y="0"/>
                  </a:lnTo>
                  <a:lnTo>
                    <a:pt x="2785152" y="388706"/>
                  </a:lnTo>
                  <a:cubicBezTo>
                    <a:pt x="2784296" y="445213"/>
                    <a:pt x="2738918" y="490591"/>
                    <a:pt x="2682411" y="490591"/>
                  </a:cubicBezTo>
                  <a:close/>
                </a:path>
              </a:pathLst>
            </a:custGeom>
            <a:solidFill>
              <a:srgbClr val="E2E7F4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0B8E18-C95C-4CD4-AEA6-58CE8D96B356}"/>
                </a:ext>
              </a:extLst>
            </p:cNvPr>
            <p:cNvSpPr/>
            <p:nvPr/>
          </p:nvSpPr>
          <p:spPr>
            <a:xfrm>
              <a:off x="9001017" y="0"/>
              <a:ext cx="2736350" cy="83905"/>
            </a:xfrm>
            <a:custGeom>
              <a:avLst/>
              <a:gdLst>
                <a:gd name="connsiteX0" fmla="*/ 0 w 2736350"/>
                <a:gd name="connsiteY0" fmla="*/ 0 h 83905"/>
                <a:gd name="connsiteX1" fmla="*/ 2736351 w 2736350"/>
                <a:gd name="connsiteY1" fmla="*/ 0 h 83905"/>
                <a:gd name="connsiteX2" fmla="*/ 2736351 w 2736350"/>
                <a:gd name="connsiteY2" fmla="*/ 83906 h 83905"/>
                <a:gd name="connsiteX3" fmla="*/ 0 w 2736350"/>
                <a:gd name="connsiteY3" fmla="*/ 83906 h 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350" h="83905">
                  <a:moveTo>
                    <a:pt x="0" y="0"/>
                  </a:moveTo>
                  <a:lnTo>
                    <a:pt x="2736351" y="0"/>
                  </a:lnTo>
                  <a:lnTo>
                    <a:pt x="2736351" y="83906"/>
                  </a:lnTo>
                  <a:lnTo>
                    <a:pt x="0" y="83906"/>
                  </a:lnTo>
                  <a:close/>
                </a:path>
              </a:pathLst>
            </a:custGeom>
            <a:solidFill>
              <a:srgbClr val="B1C0E0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41D2612-4276-4E83-860F-8F0BF2F7993A}"/>
                </a:ext>
              </a:extLst>
            </p:cNvPr>
            <p:cNvSpPr/>
            <p:nvPr/>
          </p:nvSpPr>
          <p:spPr>
            <a:xfrm>
              <a:off x="9124201" y="684943"/>
              <a:ext cx="2207490" cy="391654"/>
            </a:xfrm>
            <a:custGeom>
              <a:avLst/>
              <a:gdLst>
                <a:gd name="connsiteX0" fmla="*/ 112265 w 2207490"/>
                <a:gd name="connsiteY0" fmla="*/ 369013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1 w 2207490"/>
                <a:gd name="connsiteY7" fmla="*/ 391274 h 391654"/>
                <a:gd name="connsiteX8" fmla="*/ 197026 w 2207490"/>
                <a:gd name="connsiteY8" fmla="*/ 391274 h 391654"/>
                <a:gd name="connsiteX9" fmla="*/ 112265 w 2207490"/>
                <a:gd name="connsiteY9" fmla="*/ 369013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5" y="369013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8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49"/>
                    <a:pt x="2207337" y="201202"/>
                  </a:cubicBezTo>
                  <a:cubicBezTo>
                    <a:pt x="2204768" y="265416"/>
                    <a:pt x="2171378" y="313362"/>
                    <a:pt x="2123431" y="353602"/>
                  </a:cubicBezTo>
                  <a:cubicBezTo>
                    <a:pt x="2094322" y="382712"/>
                    <a:pt x="2056650" y="391274"/>
                    <a:pt x="2018121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917" y="391274"/>
                    <a:pt x="137094" y="389562"/>
                    <a:pt x="112265" y="369013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6F5428-92E5-4BFE-BF34-08A476C557F5}"/>
                </a:ext>
              </a:extLst>
            </p:cNvPr>
            <p:cNvSpPr/>
            <p:nvPr/>
          </p:nvSpPr>
          <p:spPr>
            <a:xfrm>
              <a:off x="8842596" y="540249"/>
              <a:ext cx="95091" cy="670388"/>
            </a:xfrm>
            <a:custGeom>
              <a:avLst/>
              <a:gdLst>
                <a:gd name="connsiteX0" fmla="*/ 93351 w 95091"/>
                <a:gd name="connsiteY0" fmla="*/ 339047 h 670388"/>
                <a:gd name="connsiteX1" fmla="*/ 94208 w 95091"/>
                <a:gd name="connsiteY1" fmla="*/ 629292 h 670388"/>
                <a:gd name="connsiteX2" fmla="*/ 47118 w 95091"/>
                <a:gd name="connsiteY2" fmla="*/ 670389 h 670388"/>
                <a:gd name="connsiteX3" fmla="*/ 28 w 95091"/>
                <a:gd name="connsiteY3" fmla="*/ 630148 h 670388"/>
                <a:gd name="connsiteX4" fmla="*/ 28 w 95091"/>
                <a:gd name="connsiteY4" fmla="*/ 41097 h 670388"/>
                <a:gd name="connsiteX5" fmla="*/ 47118 w 95091"/>
                <a:gd name="connsiteY5" fmla="*/ 0 h 670388"/>
                <a:gd name="connsiteX6" fmla="*/ 95064 w 95091"/>
                <a:gd name="connsiteY6" fmla="*/ 40240 h 670388"/>
                <a:gd name="connsiteX7" fmla="*/ 93351 w 95091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1" h="670388">
                  <a:moveTo>
                    <a:pt x="93351" y="339047"/>
                  </a:moveTo>
                  <a:cubicBezTo>
                    <a:pt x="93351" y="435796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39557"/>
                    <a:pt x="93351" y="239730"/>
                    <a:pt x="93351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9A7D470-F2FC-4424-9264-F2E7BF138EAE}"/>
                </a:ext>
              </a:extLst>
            </p:cNvPr>
            <p:cNvSpPr/>
            <p:nvPr/>
          </p:nvSpPr>
          <p:spPr>
            <a:xfrm>
              <a:off x="11470232" y="711485"/>
              <a:ext cx="345076" cy="345040"/>
            </a:xfrm>
            <a:custGeom>
              <a:avLst/>
              <a:gdLst>
                <a:gd name="connsiteX0" fmla="*/ 173812 w 345076"/>
                <a:gd name="connsiteY0" fmla="*/ 345040 h 345040"/>
                <a:gd name="connsiteX1" fmla="*/ 7 w 345076"/>
                <a:gd name="connsiteY1" fmla="*/ 177229 h 345040"/>
                <a:gd name="connsiteX2" fmla="*/ 172956 w 345076"/>
                <a:gd name="connsiteY2" fmla="*/ 0 h 345040"/>
                <a:gd name="connsiteX3" fmla="*/ 345048 w 345076"/>
                <a:gd name="connsiteY3" fmla="*/ 170380 h 345040"/>
                <a:gd name="connsiteX4" fmla="*/ 173812 w 345076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76" h="345040">
                  <a:moveTo>
                    <a:pt x="173812" y="345040"/>
                  </a:moveTo>
                  <a:cubicBezTo>
                    <a:pt x="77064" y="345040"/>
                    <a:pt x="864" y="271409"/>
                    <a:pt x="7" y="177229"/>
                  </a:cubicBezTo>
                  <a:cubicBezTo>
                    <a:pt x="-849" y="75344"/>
                    <a:pt x="72783" y="856"/>
                    <a:pt x="172956" y="0"/>
                  </a:cubicBezTo>
                  <a:cubicBezTo>
                    <a:pt x="267992" y="0"/>
                    <a:pt x="344192" y="74488"/>
                    <a:pt x="345048" y="170380"/>
                  </a:cubicBezTo>
                  <a:cubicBezTo>
                    <a:pt x="346760" y="267128"/>
                    <a:pt x="269704" y="345040"/>
                    <a:pt x="173812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C5C1745-FE9B-4F04-9731-9A034F93E642}"/>
                </a:ext>
              </a:extLst>
            </p:cNvPr>
            <p:cNvSpPr/>
            <p:nvPr/>
          </p:nvSpPr>
          <p:spPr>
            <a:xfrm>
              <a:off x="9124201" y="1771435"/>
              <a:ext cx="2207490" cy="391654"/>
            </a:xfrm>
            <a:custGeom>
              <a:avLst/>
              <a:gdLst>
                <a:gd name="connsiteX0" fmla="*/ 112265 w 2207490"/>
                <a:gd name="connsiteY0" fmla="*/ 369014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1 w 2207490"/>
                <a:gd name="connsiteY7" fmla="*/ 391274 h 391654"/>
                <a:gd name="connsiteX8" fmla="*/ 197026 w 2207490"/>
                <a:gd name="connsiteY8" fmla="*/ 391274 h 391654"/>
                <a:gd name="connsiteX9" fmla="*/ 112265 w 2207490"/>
                <a:gd name="connsiteY9" fmla="*/ 369014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5" y="369014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8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50"/>
                    <a:pt x="2207337" y="201202"/>
                  </a:cubicBezTo>
                  <a:cubicBezTo>
                    <a:pt x="2204768" y="265416"/>
                    <a:pt x="2171378" y="313362"/>
                    <a:pt x="2123431" y="353602"/>
                  </a:cubicBezTo>
                  <a:cubicBezTo>
                    <a:pt x="2094322" y="382712"/>
                    <a:pt x="2056650" y="391274"/>
                    <a:pt x="2018121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917" y="391274"/>
                    <a:pt x="137094" y="389562"/>
                    <a:pt x="112265" y="369014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B72614E-0521-4584-ACEC-5058A0AFF285}"/>
                </a:ext>
              </a:extLst>
            </p:cNvPr>
            <p:cNvSpPr/>
            <p:nvPr/>
          </p:nvSpPr>
          <p:spPr>
            <a:xfrm>
              <a:off x="8842596" y="1626741"/>
              <a:ext cx="95091" cy="670388"/>
            </a:xfrm>
            <a:custGeom>
              <a:avLst/>
              <a:gdLst>
                <a:gd name="connsiteX0" fmla="*/ 93351 w 95091"/>
                <a:gd name="connsiteY0" fmla="*/ 339047 h 670388"/>
                <a:gd name="connsiteX1" fmla="*/ 94208 w 95091"/>
                <a:gd name="connsiteY1" fmla="*/ 629292 h 670388"/>
                <a:gd name="connsiteX2" fmla="*/ 47118 w 95091"/>
                <a:gd name="connsiteY2" fmla="*/ 670389 h 670388"/>
                <a:gd name="connsiteX3" fmla="*/ 28 w 95091"/>
                <a:gd name="connsiteY3" fmla="*/ 630148 h 670388"/>
                <a:gd name="connsiteX4" fmla="*/ 28 w 95091"/>
                <a:gd name="connsiteY4" fmla="*/ 41097 h 670388"/>
                <a:gd name="connsiteX5" fmla="*/ 47118 w 95091"/>
                <a:gd name="connsiteY5" fmla="*/ 0 h 670388"/>
                <a:gd name="connsiteX6" fmla="*/ 95064 w 95091"/>
                <a:gd name="connsiteY6" fmla="*/ 40240 h 670388"/>
                <a:gd name="connsiteX7" fmla="*/ 93351 w 95091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1" h="670388">
                  <a:moveTo>
                    <a:pt x="93351" y="339047"/>
                  </a:moveTo>
                  <a:cubicBezTo>
                    <a:pt x="93351" y="435795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39557"/>
                    <a:pt x="93351" y="239730"/>
                    <a:pt x="93351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F95EC1-171E-43C8-9FBE-8171B9E943C7}"/>
                </a:ext>
              </a:extLst>
            </p:cNvPr>
            <p:cNvSpPr/>
            <p:nvPr/>
          </p:nvSpPr>
          <p:spPr>
            <a:xfrm>
              <a:off x="11470232" y="1798833"/>
              <a:ext cx="345076" cy="345040"/>
            </a:xfrm>
            <a:custGeom>
              <a:avLst/>
              <a:gdLst>
                <a:gd name="connsiteX0" fmla="*/ 173812 w 345076"/>
                <a:gd name="connsiteY0" fmla="*/ 345040 h 345040"/>
                <a:gd name="connsiteX1" fmla="*/ 7 w 345076"/>
                <a:gd name="connsiteY1" fmla="*/ 177229 h 345040"/>
                <a:gd name="connsiteX2" fmla="*/ 172956 w 345076"/>
                <a:gd name="connsiteY2" fmla="*/ 0 h 345040"/>
                <a:gd name="connsiteX3" fmla="*/ 345048 w 345076"/>
                <a:gd name="connsiteY3" fmla="*/ 170380 h 345040"/>
                <a:gd name="connsiteX4" fmla="*/ 173812 w 345076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76" h="345040">
                  <a:moveTo>
                    <a:pt x="173812" y="345040"/>
                  </a:moveTo>
                  <a:cubicBezTo>
                    <a:pt x="77064" y="345040"/>
                    <a:pt x="864" y="271409"/>
                    <a:pt x="7" y="177229"/>
                  </a:cubicBezTo>
                  <a:cubicBezTo>
                    <a:pt x="-849" y="75344"/>
                    <a:pt x="72783" y="856"/>
                    <a:pt x="172956" y="0"/>
                  </a:cubicBezTo>
                  <a:cubicBezTo>
                    <a:pt x="267992" y="0"/>
                    <a:pt x="344192" y="74488"/>
                    <a:pt x="345048" y="170380"/>
                  </a:cubicBezTo>
                  <a:cubicBezTo>
                    <a:pt x="346760" y="266272"/>
                    <a:pt x="269704" y="344184"/>
                    <a:pt x="173812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B5D6DF-7BA4-4F8F-B949-9D804E80EBA8}"/>
                </a:ext>
              </a:extLst>
            </p:cNvPr>
            <p:cNvSpPr/>
            <p:nvPr/>
          </p:nvSpPr>
          <p:spPr>
            <a:xfrm>
              <a:off x="9165298" y="2988067"/>
              <a:ext cx="2207490" cy="391654"/>
            </a:xfrm>
            <a:custGeom>
              <a:avLst/>
              <a:gdLst>
                <a:gd name="connsiteX0" fmla="*/ 112264 w 2207490"/>
                <a:gd name="connsiteY0" fmla="*/ 369014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0 w 2207490"/>
                <a:gd name="connsiteY7" fmla="*/ 391274 h 391654"/>
                <a:gd name="connsiteX8" fmla="*/ 197026 w 2207490"/>
                <a:gd name="connsiteY8" fmla="*/ 391274 h 391654"/>
                <a:gd name="connsiteX9" fmla="*/ 112264 w 2207490"/>
                <a:gd name="connsiteY9" fmla="*/ 369014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4" y="369014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7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50"/>
                    <a:pt x="2207337" y="201202"/>
                  </a:cubicBezTo>
                  <a:cubicBezTo>
                    <a:pt x="2204768" y="265416"/>
                    <a:pt x="2171377" y="313362"/>
                    <a:pt x="2123431" y="353602"/>
                  </a:cubicBezTo>
                  <a:cubicBezTo>
                    <a:pt x="2094321" y="382712"/>
                    <a:pt x="2056649" y="391274"/>
                    <a:pt x="2018120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060" y="391274"/>
                    <a:pt x="137094" y="389562"/>
                    <a:pt x="112264" y="369014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0B07635-ECFD-43C1-90B7-841683367A48}"/>
                </a:ext>
              </a:extLst>
            </p:cNvPr>
            <p:cNvSpPr/>
            <p:nvPr/>
          </p:nvSpPr>
          <p:spPr>
            <a:xfrm>
              <a:off x="8882836" y="2843373"/>
              <a:ext cx="95090" cy="670388"/>
            </a:xfrm>
            <a:custGeom>
              <a:avLst/>
              <a:gdLst>
                <a:gd name="connsiteX0" fmla="*/ 93352 w 95090"/>
                <a:gd name="connsiteY0" fmla="*/ 339047 h 670388"/>
                <a:gd name="connsiteX1" fmla="*/ 94208 w 95090"/>
                <a:gd name="connsiteY1" fmla="*/ 629292 h 670388"/>
                <a:gd name="connsiteX2" fmla="*/ 47118 w 95090"/>
                <a:gd name="connsiteY2" fmla="*/ 670389 h 670388"/>
                <a:gd name="connsiteX3" fmla="*/ 28 w 95090"/>
                <a:gd name="connsiteY3" fmla="*/ 630148 h 670388"/>
                <a:gd name="connsiteX4" fmla="*/ 28 w 95090"/>
                <a:gd name="connsiteY4" fmla="*/ 41097 h 670388"/>
                <a:gd name="connsiteX5" fmla="*/ 47118 w 95090"/>
                <a:gd name="connsiteY5" fmla="*/ 0 h 670388"/>
                <a:gd name="connsiteX6" fmla="*/ 95064 w 95090"/>
                <a:gd name="connsiteY6" fmla="*/ 40240 h 670388"/>
                <a:gd name="connsiteX7" fmla="*/ 93352 w 95090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0" h="670388">
                  <a:moveTo>
                    <a:pt x="93352" y="339047"/>
                  </a:moveTo>
                  <a:cubicBezTo>
                    <a:pt x="93352" y="435795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40413"/>
                    <a:pt x="93352" y="239730"/>
                    <a:pt x="93352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6865319-82D1-42B1-BF41-DCEE233AC895}"/>
                </a:ext>
              </a:extLst>
            </p:cNvPr>
            <p:cNvSpPr/>
            <p:nvPr/>
          </p:nvSpPr>
          <p:spPr>
            <a:xfrm>
              <a:off x="11510473" y="3015465"/>
              <a:ext cx="345109" cy="345040"/>
            </a:xfrm>
            <a:custGeom>
              <a:avLst/>
              <a:gdLst>
                <a:gd name="connsiteX0" fmla="*/ 173811 w 345109"/>
                <a:gd name="connsiteY0" fmla="*/ 345040 h 345040"/>
                <a:gd name="connsiteX1" fmla="*/ 7 w 345109"/>
                <a:gd name="connsiteY1" fmla="*/ 177229 h 345040"/>
                <a:gd name="connsiteX2" fmla="*/ 172955 w 345109"/>
                <a:gd name="connsiteY2" fmla="*/ 0 h 345040"/>
                <a:gd name="connsiteX3" fmla="*/ 345047 w 345109"/>
                <a:gd name="connsiteY3" fmla="*/ 170380 h 345040"/>
                <a:gd name="connsiteX4" fmla="*/ 173811 w 345109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09" h="345040">
                  <a:moveTo>
                    <a:pt x="173811" y="345040"/>
                  </a:moveTo>
                  <a:cubicBezTo>
                    <a:pt x="77064" y="345040"/>
                    <a:pt x="863" y="271409"/>
                    <a:pt x="7" y="177229"/>
                  </a:cubicBezTo>
                  <a:cubicBezTo>
                    <a:pt x="-849" y="75344"/>
                    <a:pt x="72783" y="856"/>
                    <a:pt x="172955" y="0"/>
                  </a:cubicBezTo>
                  <a:cubicBezTo>
                    <a:pt x="267991" y="0"/>
                    <a:pt x="344191" y="74487"/>
                    <a:pt x="345047" y="170380"/>
                  </a:cubicBezTo>
                  <a:cubicBezTo>
                    <a:pt x="347616" y="266272"/>
                    <a:pt x="270560" y="344184"/>
                    <a:pt x="173811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B3735A6-DCDA-409D-8B16-D380E96BEDF1}"/>
                </a:ext>
              </a:extLst>
            </p:cNvPr>
            <p:cNvSpPr/>
            <p:nvPr/>
          </p:nvSpPr>
          <p:spPr>
            <a:xfrm>
              <a:off x="9165298" y="4154184"/>
              <a:ext cx="2207490" cy="391654"/>
            </a:xfrm>
            <a:custGeom>
              <a:avLst/>
              <a:gdLst>
                <a:gd name="connsiteX0" fmla="*/ 112264 w 2207490"/>
                <a:gd name="connsiteY0" fmla="*/ 369013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0 w 2207490"/>
                <a:gd name="connsiteY7" fmla="*/ 391274 h 391654"/>
                <a:gd name="connsiteX8" fmla="*/ 197026 w 2207490"/>
                <a:gd name="connsiteY8" fmla="*/ 391274 h 391654"/>
                <a:gd name="connsiteX9" fmla="*/ 112264 w 2207490"/>
                <a:gd name="connsiteY9" fmla="*/ 369013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4" y="369013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7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49"/>
                    <a:pt x="2207337" y="201202"/>
                  </a:cubicBezTo>
                  <a:cubicBezTo>
                    <a:pt x="2204768" y="265416"/>
                    <a:pt x="2171377" y="313362"/>
                    <a:pt x="2123431" y="353602"/>
                  </a:cubicBezTo>
                  <a:cubicBezTo>
                    <a:pt x="2094321" y="382712"/>
                    <a:pt x="2056649" y="391274"/>
                    <a:pt x="2018120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060" y="391274"/>
                    <a:pt x="137094" y="389562"/>
                    <a:pt x="112264" y="369013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BEB774-FD83-4520-84FC-648A14B7271F}"/>
                </a:ext>
              </a:extLst>
            </p:cNvPr>
            <p:cNvSpPr/>
            <p:nvPr/>
          </p:nvSpPr>
          <p:spPr>
            <a:xfrm>
              <a:off x="8882836" y="4009489"/>
              <a:ext cx="95090" cy="670388"/>
            </a:xfrm>
            <a:custGeom>
              <a:avLst/>
              <a:gdLst>
                <a:gd name="connsiteX0" fmla="*/ 93352 w 95090"/>
                <a:gd name="connsiteY0" fmla="*/ 339047 h 670388"/>
                <a:gd name="connsiteX1" fmla="*/ 94208 w 95090"/>
                <a:gd name="connsiteY1" fmla="*/ 629292 h 670388"/>
                <a:gd name="connsiteX2" fmla="*/ 47118 w 95090"/>
                <a:gd name="connsiteY2" fmla="*/ 670389 h 670388"/>
                <a:gd name="connsiteX3" fmla="*/ 28 w 95090"/>
                <a:gd name="connsiteY3" fmla="*/ 630149 h 670388"/>
                <a:gd name="connsiteX4" fmla="*/ 28 w 95090"/>
                <a:gd name="connsiteY4" fmla="*/ 41097 h 670388"/>
                <a:gd name="connsiteX5" fmla="*/ 47118 w 95090"/>
                <a:gd name="connsiteY5" fmla="*/ 0 h 670388"/>
                <a:gd name="connsiteX6" fmla="*/ 95064 w 95090"/>
                <a:gd name="connsiteY6" fmla="*/ 40241 h 670388"/>
                <a:gd name="connsiteX7" fmla="*/ 93352 w 95090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0" h="670388">
                  <a:moveTo>
                    <a:pt x="93352" y="339047"/>
                  </a:moveTo>
                  <a:cubicBezTo>
                    <a:pt x="93352" y="435796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7"/>
                    <a:pt x="28" y="630149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1"/>
                  </a:cubicBezTo>
                  <a:cubicBezTo>
                    <a:pt x="91639" y="139557"/>
                    <a:pt x="93352" y="239730"/>
                    <a:pt x="93352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06B6178-B358-4A23-9693-B157C96B3D83}"/>
                </a:ext>
              </a:extLst>
            </p:cNvPr>
            <p:cNvSpPr/>
            <p:nvPr/>
          </p:nvSpPr>
          <p:spPr>
            <a:xfrm>
              <a:off x="11510473" y="4181581"/>
              <a:ext cx="345109" cy="345040"/>
            </a:xfrm>
            <a:custGeom>
              <a:avLst/>
              <a:gdLst>
                <a:gd name="connsiteX0" fmla="*/ 173811 w 345109"/>
                <a:gd name="connsiteY0" fmla="*/ 345041 h 345040"/>
                <a:gd name="connsiteX1" fmla="*/ 7 w 345109"/>
                <a:gd name="connsiteY1" fmla="*/ 177229 h 345040"/>
                <a:gd name="connsiteX2" fmla="*/ 172955 w 345109"/>
                <a:gd name="connsiteY2" fmla="*/ 0 h 345040"/>
                <a:gd name="connsiteX3" fmla="*/ 345047 w 345109"/>
                <a:gd name="connsiteY3" fmla="*/ 170380 h 345040"/>
                <a:gd name="connsiteX4" fmla="*/ 173811 w 345109"/>
                <a:gd name="connsiteY4" fmla="*/ 345041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09" h="345040">
                  <a:moveTo>
                    <a:pt x="173811" y="345041"/>
                  </a:moveTo>
                  <a:cubicBezTo>
                    <a:pt x="77064" y="345041"/>
                    <a:pt x="863" y="271409"/>
                    <a:pt x="7" y="177229"/>
                  </a:cubicBezTo>
                  <a:cubicBezTo>
                    <a:pt x="-849" y="75344"/>
                    <a:pt x="72783" y="856"/>
                    <a:pt x="172955" y="0"/>
                  </a:cubicBezTo>
                  <a:cubicBezTo>
                    <a:pt x="267991" y="0"/>
                    <a:pt x="344191" y="74488"/>
                    <a:pt x="345047" y="170380"/>
                  </a:cubicBezTo>
                  <a:cubicBezTo>
                    <a:pt x="347616" y="266272"/>
                    <a:pt x="270560" y="344184"/>
                    <a:pt x="173811" y="345041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13">
            <a:extLst>
              <a:ext uri="{FF2B5EF4-FFF2-40B4-BE49-F238E27FC236}">
                <a16:creationId xmlns:a16="http://schemas.microsoft.com/office/drawing/2014/main" id="{85218AD3-1FA5-4D97-AE17-594370A5F7CC}"/>
              </a:ext>
            </a:extLst>
          </p:cNvPr>
          <p:cNvGrpSpPr/>
          <p:nvPr/>
        </p:nvGrpSpPr>
        <p:grpSpPr>
          <a:xfrm>
            <a:off x="5129349" y="3872961"/>
            <a:ext cx="1933302" cy="2220852"/>
            <a:chOff x="3273624" y="505223"/>
            <a:chExt cx="5528499" cy="635078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DA53A45-32EC-4415-AB43-E20500245F8D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2D28A4B-6E65-43F0-8DA1-0D56B52D512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9B1558-6B7C-4E84-8E5E-FE2920D68B7C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7C3F3D-14E2-4708-BBC2-39096947ED66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992E7E-F21E-4254-A8C9-E81EC2E8CEA3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3E20DD-4CF7-414A-9DCB-41524DC419A0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F80EEE3-7A76-4997-9992-E51DA47C4481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1A1BA86-C515-4990-9169-25F39278791A}"/>
              </a:ext>
            </a:extLst>
          </p:cNvPr>
          <p:cNvGrpSpPr/>
          <p:nvPr/>
        </p:nvGrpSpPr>
        <p:grpSpPr>
          <a:xfrm>
            <a:off x="9155149" y="3691747"/>
            <a:ext cx="1991426" cy="2124812"/>
            <a:chOff x="5975859" y="4398586"/>
            <a:chExt cx="945247" cy="1008560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89879BA-A094-4FFE-B0BD-8C117EDAAC8F}"/>
                </a:ext>
              </a:extLst>
            </p:cNvPr>
            <p:cNvSpPr/>
            <p:nvPr/>
          </p:nvSpPr>
          <p:spPr>
            <a:xfrm>
              <a:off x="6008914" y="4398586"/>
              <a:ext cx="870857" cy="32722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F58B38F-5CBE-4175-AE79-0E8E987BC859}"/>
                </a:ext>
              </a:extLst>
            </p:cNvPr>
            <p:cNvSpPr/>
            <p:nvPr/>
          </p:nvSpPr>
          <p:spPr>
            <a:xfrm>
              <a:off x="6008914" y="4824426"/>
              <a:ext cx="870857" cy="82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B7C4B26-4D64-4446-B04F-804385490CB7}"/>
                </a:ext>
              </a:extLst>
            </p:cNvPr>
            <p:cNvSpPr/>
            <p:nvPr/>
          </p:nvSpPr>
          <p:spPr>
            <a:xfrm>
              <a:off x="5975859" y="5324721"/>
              <a:ext cx="945247" cy="82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0FA70-805D-42A9-BF2D-98E8F3774167}"/>
                </a:ext>
              </a:extLst>
            </p:cNvPr>
            <p:cNvSpPr/>
            <p:nvPr/>
          </p:nvSpPr>
          <p:spPr>
            <a:xfrm>
              <a:off x="6045834" y="5262308"/>
              <a:ext cx="795423" cy="624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47B47DF-705E-4955-8B2A-4C6ABCD43F9E}"/>
                </a:ext>
              </a:extLst>
            </p:cNvPr>
            <p:cNvGrpSpPr/>
            <p:nvPr/>
          </p:nvGrpSpPr>
          <p:grpSpPr>
            <a:xfrm>
              <a:off x="6071520" y="4894929"/>
              <a:ext cx="750468" cy="367550"/>
              <a:chOff x="6071520" y="4894929"/>
              <a:chExt cx="750468" cy="3675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F89CF03-8B52-483A-9476-31CF7A7A786A}"/>
                  </a:ext>
                </a:extLst>
              </p:cNvPr>
              <p:cNvSpPr/>
              <p:nvPr/>
            </p:nvSpPr>
            <p:spPr>
              <a:xfrm>
                <a:off x="6071520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CCDAC6B-60A2-4C6E-920C-9488B228D4DB}"/>
                  </a:ext>
                </a:extLst>
              </p:cNvPr>
              <p:cNvSpPr/>
              <p:nvPr/>
            </p:nvSpPr>
            <p:spPr>
              <a:xfrm>
                <a:off x="6239924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D03CCCC-CFCE-4D1D-8B4B-99FCECA13B3B}"/>
                  </a:ext>
                </a:extLst>
              </p:cNvPr>
              <p:cNvSpPr/>
              <p:nvPr/>
            </p:nvSpPr>
            <p:spPr>
              <a:xfrm>
                <a:off x="6408328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5E7A3-A0B1-4EF4-8657-598BF9728C0F}"/>
                  </a:ext>
                </a:extLst>
              </p:cNvPr>
              <p:cNvSpPr/>
              <p:nvPr/>
            </p:nvSpPr>
            <p:spPr>
              <a:xfrm>
                <a:off x="6576732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1B2B4C8-4C80-4203-AF10-E91D8F9DFF27}"/>
                  </a:ext>
                </a:extLst>
              </p:cNvPr>
              <p:cNvSpPr/>
              <p:nvPr/>
            </p:nvSpPr>
            <p:spPr>
              <a:xfrm>
                <a:off x="6745134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D385C7-5637-41F0-96F9-21C030B4D630}"/>
              </a:ext>
            </a:extLst>
          </p:cNvPr>
          <p:cNvGrpSpPr/>
          <p:nvPr/>
        </p:nvGrpSpPr>
        <p:grpSpPr>
          <a:xfrm>
            <a:off x="9075380" y="2027579"/>
            <a:ext cx="2128669" cy="1146890"/>
            <a:chOff x="9075380" y="1703389"/>
            <a:chExt cx="2128669" cy="1146890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5598CC0D-665C-4B58-8C7C-1A7D9BD7EF3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8">
              <a:extLst>
                <a:ext uri="{FF2B5EF4-FFF2-40B4-BE49-F238E27FC236}">
                  <a16:creationId xmlns:a16="http://schemas.microsoft.com/office/drawing/2014/main" id="{C8E1FFDB-6C76-47D4-B14A-DEB4F20A631F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B6882AE7-518B-49FD-A8CA-80559EB13717}"/>
                </a:ext>
              </a:extLst>
            </p:cNvPr>
            <p:cNvSpPr/>
            <p:nvPr/>
          </p:nvSpPr>
          <p:spPr>
            <a:xfrm>
              <a:off x="10592216" y="2460350"/>
              <a:ext cx="306132" cy="306132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3">
              <a:extLst>
                <a:ext uri="{FF2B5EF4-FFF2-40B4-BE49-F238E27FC236}">
                  <a16:creationId xmlns:a16="http://schemas.microsoft.com/office/drawing/2014/main" id="{59A598C4-E2E9-46BA-B5D8-AD37677749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47B91C5-2E1C-4C9F-A4A2-39C2DE83AE6F}"/>
                </a:ext>
              </a:extLst>
            </p:cNvPr>
            <p:cNvSpPr txBox="1"/>
            <p:nvPr/>
          </p:nvSpPr>
          <p:spPr>
            <a:xfrm>
              <a:off x="9330408" y="2441182"/>
              <a:ext cx="11471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Internet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2C4333-551C-42A2-8DC5-9B83AAD9D566}"/>
              </a:ext>
            </a:extLst>
          </p:cNvPr>
          <p:cNvGrpSpPr/>
          <p:nvPr/>
        </p:nvGrpSpPr>
        <p:grpSpPr>
          <a:xfrm>
            <a:off x="3552448" y="2343254"/>
            <a:ext cx="1450584" cy="274320"/>
            <a:chOff x="3540329" y="2338923"/>
            <a:chExt cx="1450584" cy="27432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E88C8E4-E0CE-4389-9665-2A2E714076A2}"/>
                </a:ext>
              </a:extLst>
            </p:cNvPr>
            <p:cNvSpPr/>
            <p:nvPr/>
          </p:nvSpPr>
          <p:spPr>
            <a:xfrm rot="5400000">
              <a:off x="3540329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BD9F106A-AF75-4067-9A4F-7E6C528B78C2}"/>
                </a:ext>
              </a:extLst>
            </p:cNvPr>
            <p:cNvSpPr/>
            <p:nvPr/>
          </p:nvSpPr>
          <p:spPr>
            <a:xfrm rot="5400000">
              <a:off x="4128461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CB5393EB-6234-4C7B-ADC4-A1FECB2D5120}"/>
                </a:ext>
              </a:extLst>
            </p:cNvPr>
            <p:cNvSpPr/>
            <p:nvPr/>
          </p:nvSpPr>
          <p:spPr>
            <a:xfrm rot="5400000">
              <a:off x="4716593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69C102F-0565-4B8B-8436-83AE343483C4}"/>
              </a:ext>
            </a:extLst>
          </p:cNvPr>
          <p:cNvGrpSpPr/>
          <p:nvPr/>
        </p:nvGrpSpPr>
        <p:grpSpPr>
          <a:xfrm>
            <a:off x="7187392" y="2343254"/>
            <a:ext cx="1450584" cy="274320"/>
            <a:chOff x="3540329" y="2338923"/>
            <a:chExt cx="1450584" cy="274320"/>
          </a:xfrm>
        </p:grpSpPr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BABABAB6-ECD9-4E10-8646-FCD5E84FDC32}"/>
                </a:ext>
              </a:extLst>
            </p:cNvPr>
            <p:cNvSpPr/>
            <p:nvPr/>
          </p:nvSpPr>
          <p:spPr>
            <a:xfrm rot="5400000">
              <a:off x="3540329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7B92BD9D-F320-44FC-AAF7-A2BBBBE2B396}"/>
                </a:ext>
              </a:extLst>
            </p:cNvPr>
            <p:cNvSpPr/>
            <p:nvPr/>
          </p:nvSpPr>
          <p:spPr>
            <a:xfrm rot="5400000">
              <a:off x="4128461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9339AB56-1E52-4DA6-BE20-15CF9C84F2B4}"/>
                </a:ext>
              </a:extLst>
            </p:cNvPr>
            <p:cNvSpPr/>
            <p:nvPr/>
          </p:nvSpPr>
          <p:spPr>
            <a:xfrm rot="5400000">
              <a:off x="4716593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9EB3CB-41CE-40DD-AE87-085E548159D0}"/>
              </a:ext>
            </a:extLst>
          </p:cNvPr>
          <p:cNvSpPr/>
          <p:nvPr/>
        </p:nvSpPr>
        <p:spPr>
          <a:xfrm>
            <a:off x="2926080" y="3239589"/>
            <a:ext cx="2420983" cy="1071154"/>
          </a:xfrm>
          <a:custGeom>
            <a:avLst/>
            <a:gdLst>
              <a:gd name="connsiteX0" fmla="*/ 0 w 2420983"/>
              <a:gd name="connsiteY0" fmla="*/ 1071154 h 1071154"/>
              <a:gd name="connsiteX1" fmla="*/ 2420983 w 2420983"/>
              <a:gd name="connsiteY1" fmla="*/ 0 h 1071154"/>
              <a:gd name="connsiteX2" fmla="*/ 1654629 w 2420983"/>
              <a:gd name="connsiteY2" fmla="*/ 8708 h 1071154"/>
              <a:gd name="connsiteX3" fmla="*/ 1654629 w 2420983"/>
              <a:gd name="connsiteY3" fmla="*/ 8708 h 107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983" h="1071154">
                <a:moveTo>
                  <a:pt x="0" y="1071154"/>
                </a:moveTo>
                <a:lnTo>
                  <a:pt x="2420983" y="0"/>
                </a:lnTo>
                <a:lnTo>
                  <a:pt x="1654629" y="8708"/>
                </a:lnTo>
                <a:lnTo>
                  <a:pt x="1654629" y="8708"/>
                </a:ln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4657977-05B8-4F31-BAD1-35202E093DF5}"/>
              </a:ext>
            </a:extLst>
          </p:cNvPr>
          <p:cNvSpPr/>
          <p:nvPr/>
        </p:nvSpPr>
        <p:spPr>
          <a:xfrm flipH="1">
            <a:off x="6843361" y="3239589"/>
            <a:ext cx="2420983" cy="1071154"/>
          </a:xfrm>
          <a:custGeom>
            <a:avLst/>
            <a:gdLst>
              <a:gd name="connsiteX0" fmla="*/ 0 w 2420983"/>
              <a:gd name="connsiteY0" fmla="*/ 1071154 h 1071154"/>
              <a:gd name="connsiteX1" fmla="*/ 2420983 w 2420983"/>
              <a:gd name="connsiteY1" fmla="*/ 0 h 1071154"/>
              <a:gd name="connsiteX2" fmla="*/ 1654629 w 2420983"/>
              <a:gd name="connsiteY2" fmla="*/ 8708 h 1071154"/>
              <a:gd name="connsiteX3" fmla="*/ 1654629 w 2420983"/>
              <a:gd name="connsiteY3" fmla="*/ 8708 h 107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983" h="1071154">
                <a:moveTo>
                  <a:pt x="0" y="1071154"/>
                </a:moveTo>
                <a:lnTo>
                  <a:pt x="2420983" y="0"/>
                </a:lnTo>
                <a:lnTo>
                  <a:pt x="1654629" y="8708"/>
                </a:lnTo>
                <a:lnTo>
                  <a:pt x="1654629" y="8708"/>
                </a:ln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38A9DA-932C-4CE7-821B-13F727843B8E}"/>
              </a:ext>
            </a:extLst>
          </p:cNvPr>
          <p:cNvSpPr txBox="1"/>
          <p:nvPr/>
        </p:nvSpPr>
        <p:spPr>
          <a:xfrm>
            <a:off x="961188" y="6108914"/>
            <a:ext cx="245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Internet Service Providers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6919C3-CC95-4EB6-B319-678F0F2F0324}"/>
              </a:ext>
            </a:extLst>
          </p:cNvPr>
          <p:cNvSpPr txBox="1"/>
          <p:nvPr/>
        </p:nvSpPr>
        <p:spPr>
          <a:xfrm>
            <a:off x="4941041" y="6110623"/>
            <a:ext cx="245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Hackers &amp; Snoopers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E95BAE5-816D-479D-B903-53208252CB1B}"/>
              </a:ext>
            </a:extLst>
          </p:cNvPr>
          <p:cNvSpPr txBox="1"/>
          <p:nvPr/>
        </p:nvSpPr>
        <p:spPr>
          <a:xfrm>
            <a:off x="8920894" y="6106758"/>
            <a:ext cx="245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Governments</a:t>
            </a:r>
          </a:p>
        </p:txBody>
      </p:sp>
      <p:grpSp>
        <p:nvGrpSpPr>
          <p:cNvPr id="100" name="Graphic 21">
            <a:extLst>
              <a:ext uri="{FF2B5EF4-FFF2-40B4-BE49-F238E27FC236}">
                <a16:creationId xmlns:a16="http://schemas.microsoft.com/office/drawing/2014/main" id="{66EF4A0C-63DE-4279-8B0D-169E7DDA2172}"/>
              </a:ext>
            </a:extLst>
          </p:cNvPr>
          <p:cNvGrpSpPr/>
          <p:nvPr/>
        </p:nvGrpSpPr>
        <p:grpSpPr>
          <a:xfrm>
            <a:off x="5606062" y="1727105"/>
            <a:ext cx="1127362" cy="1447364"/>
            <a:chOff x="3425127" y="0"/>
            <a:chExt cx="5341746" cy="685800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E994F2-9095-4FC5-831F-859DB03BD16E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18198A8-A6A4-4596-A14A-0B954B507784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9FBDC15-0712-4C3D-BD3C-E273C955FB4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5E193F6-81ED-43EC-857F-CEBEB7CB275D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3FBF04F-F499-47C8-AC86-3C151DF65F3A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B63942A0-EAF1-4666-AB9E-38EC8880AA40}"/>
              </a:ext>
            </a:extLst>
          </p:cNvPr>
          <p:cNvGrpSpPr/>
          <p:nvPr/>
        </p:nvGrpSpPr>
        <p:grpSpPr>
          <a:xfrm>
            <a:off x="4970976" y="2288015"/>
            <a:ext cx="6660862" cy="3855882"/>
            <a:chOff x="172557" y="0"/>
            <a:chExt cx="1184688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55EA8C8-370E-4204-A7E2-E92B9AF7BE43}"/>
                </a:ext>
              </a:extLst>
            </p:cNvPr>
            <p:cNvSpPr/>
            <p:nvPr/>
          </p:nvSpPr>
          <p:spPr>
            <a:xfrm>
              <a:off x="172457" y="139450"/>
              <a:ext cx="11845539" cy="6720697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95E2B1B-776A-4FF5-A9C6-C84CB9ECA756}"/>
                </a:ext>
              </a:extLst>
            </p:cNvPr>
            <p:cNvSpPr/>
            <p:nvPr/>
          </p:nvSpPr>
          <p:spPr>
            <a:xfrm>
              <a:off x="1802672" y="30693"/>
              <a:ext cx="3530701" cy="5882364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3BD8EB-C080-4F97-93D0-C3838BDE49B0}"/>
                </a:ext>
              </a:extLst>
            </p:cNvPr>
            <p:cNvSpPr/>
            <p:nvPr/>
          </p:nvSpPr>
          <p:spPr>
            <a:xfrm>
              <a:off x="5127296" y="4543591"/>
              <a:ext cx="3355603" cy="1803622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BD9BD2-4D63-47DF-9F92-9ADB755B35DB}"/>
                </a:ext>
              </a:extLst>
            </p:cNvPr>
            <p:cNvSpPr/>
            <p:nvPr/>
          </p:nvSpPr>
          <p:spPr>
            <a:xfrm>
              <a:off x="1993236" y="381283"/>
              <a:ext cx="3261866" cy="5044631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70E65F4-1DD1-415C-994C-53EC6206DA7E}"/>
                </a:ext>
              </a:extLst>
            </p:cNvPr>
            <p:cNvSpPr/>
            <p:nvPr/>
          </p:nvSpPr>
          <p:spPr>
            <a:xfrm>
              <a:off x="3298540" y="1717062"/>
              <a:ext cx="2274214" cy="1949573"/>
            </a:xfrm>
            <a:custGeom>
              <a:avLst/>
              <a:gdLst>
                <a:gd name="connsiteX0" fmla="*/ 12960 w 2274214"/>
                <a:gd name="connsiteY0" fmla="*/ 503679 h 1949573"/>
                <a:gd name="connsiteX1" fmla="*/ 236429 w 2274214"/>
                <a:gd name="connsiteY1" fmla="*/ 196787 h 1949573"/>
                <a:gd name="connsiteX2" fmla="*/ 1820572 w 2274214"/>
                <a:gd name="connsiteY2" fmla="*/ 6646 h 1949573"/>
                <a:gd name="connsiteX3" fmla="*/ 2034765 w 2274214"/>
                <a:gd name="connsiteY3" fmla="*/ 176927 h 1949573"/>
                <a:gd name="connsiteX4" fmla="*/ 2267304 w 2274214"/>
                <a:gd name="connsiteY4" fmla="*/ 1389790 h 1949573"/>
                <a:gd name="connsiteX5" fmla="*/ 2081080 w 2274214"/>
                <a:gd name="connsiteY5" fmla="*/ 1626522 h 1949573"/>
                <a:gd name="connsiteX6" fmla="*/ 642687 w 2274214"/>
                <a:gd name="connsiteY6" fmla="*/ 1933689 h 1949573"/>
                <a:gd name="connsiteX7" fmla="*/ 269413 w 2274214"/>
                <a:gd name="connsiteY7" fmla="*/ 1737707 h 1949573"/>
                <a:gd name="connsiteX8" fmla="*/ 12960 w 2274214"/>
                <a:gd name="connsiteY8" fmla="*/ 503679 h 19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214" h="1949573">
                  <a:moveTo>
                    <a:pt x="12960" y="503679"/>
                  </a:moveTo>
                  <a:cubicBezTo>
                    <a:pt x="-52321" y="215684"/>
                    <a:pt x="145654" y="211767"/>
                    <a:pt x="236429" y="196787"/>
                  </a:cubicBezTo>
                  <a:lnTo>
                    <a:pt x="1820572" y="6646"/>
                  </a:lnTo>
                  <a:cubicBezTo>
                    <a:pt x="1937048" y="-21460"/>
                    <a:pt x="2009202" y="40386"/>
                    <a:pt x="2034765" y="176927"/>
                  </a:cubicBezTo>
                  <a:lnTo>
                    <a:pt x="2267304" y="1389790"/>
                  </a:lnTo>
                  <a:cubicBezTo>
                    <a:pt x="2272458" y="1415078"/>
                    <a:pt x="2318430" y="1571136"/>
                    <a:pt x="2081080" y="1626522"/>
                  </a:cubicBezTo>
                  <a:cubicBezTo>
                    <a:pt x="1801812" y="1691666"/>
                    <a:pt x="1166039" y="1833980"/>
                    <a:pt x="642687" y="1933689"/>
                  </a:cubicBezTo>
                  <a:cubicBezTo>
                    <a:pt x="354829" y="1988594"/>
                    <a:pt x="298138" y="1895825"/>
                    <a:pt x="269413" y="1737707"/>
                  </a:cubicBezTo>
                  <a:cubicBezTo>
                    <a:pt x="189908" y="1370137"/>
                    <a:pt x="12960" y="503679"/>
                    <a:pt x="12960" y="503679"/>
                  </a:cubicBezTo>
                  <a:close/>
                </a:path>
              </a:pathLst>
            </a:custGeom>
            <a:solidFill>
              <a:schemeClr val="accent2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731B0A-98B3-45C0-8BAA-F23532EE34D0}"/>
                </a:ext>
              </a:extLst>
            </p:cNvPr>
            <p:cNvSpPr/>
            <p:nvPr/>
          </p:nvSpPr>
          <p:spPr>
            <a:xfrm>
              <a:off x="6973937" y="111"/>
              <a:ext cx="2170622" cy="2457658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50C2C-4DDD-4DC0-B9A5-84216D8F2BD3}"/>
                </a:ext>
              </a:extLst>
            </p:cNvPr>
            <p:cNvSpPr/>
            <p:nvPr/>
          </p:nvSpPr>
          <p:spPr>
            <a:xfrm>
              <a:off x="6257829" y="1450227"/>
              <a:ext cx="2481297" cy="3814175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64FF39-E2E1-43BB-976F-7C78E32E177B}"/>
                </a:ext>
              </a:extLst>
            </p:cNvPr>
            <p:cNvSpPr/>
            <p:nvPr/>
          </p:nvSpPr>
          <p:spPr>
            <a:xfrm>
              <a:off x="5682385" y="4624339"/>
              <a:ext cx="2800721" cy="1510340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chemeClr val="accent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6148D2-A48F-481A-9EF0-46E6B77C76B3}"/>
                </a:ext>
              </a:extLst>
            </p:cNvPr>
            <p:cNvSpPr/>
            <p:nvPr/>
          </p:nvSpPr>
          <p:spPr>
            <a:xfrm>
              <a:off x="8409784" y="5478840"/>
              <a:ext cx="1181533" cy="695008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13DBC2-004E-47E8-840E-F5241166C525}"/>
                </a:ext>
              </a:extLst>
            </p:cNvPr>
            <p:cNvSpPr/>
            <p:nvPr/>
          </p:nvSpPr>
          <p:spPr>
            <a:xfrm>
              <a:off x="8923860" y="5401642"/>
              <a:ext cx="996517" cy="938681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8CB82D-D584-4924-BFD3-93E2562EFFCD}"/>
                </a:ext>
              </a:extLst>
            </p:cNvPr>
            <p:cNvSpPr/>
            <p:nvPr/>
          </p:nvSpPr>
          <p:spPr>
            <a:xfrm>
              <a:off x="7940169" y="6079637"/>
              <a:ext cx="845832" cy="51400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C1B4F8-235E-46A6-B61E-EAE2F3ECA6D3}"/>
                </a:ext>
              </a:extLst>
            </p:cNvPr>
            <p:cNvSpPr/>
            <p:nvPr/>
          </p:nvSpPr>
          <p:spPr>
            <a:xfrm>
              <a:off x="8409729" y="5963024"/>
              <a:ext cx="696495" cy="811007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6E2957-9BD3-4229-9841-125ADD06F385}"/>
                </a:ext>
              </a:extLst>
            </p:cNvPr>
            <p:cNvSpPr/>
            <p:nvPr/>
          </p:nvSpPr>
          <p:spPr>
            <a:xfrm>
              <a:off x="4993127" y="1894194"/>
              <a:ext cx="3690953" cy="1171650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9D77AA-E2AB-4CC6-B58A-541C25898677}"/>
                </a:ext>
              </a:extLst>
            </p:cNvPr>
            <p:cNvSpPr/>
            <p:nvPr/>
          </p:nvSpPr>
          <p:spPr>
            <a:xfrm>
              <a:off x="7146071" y="636221"/>
              <a:ext cx="880602" cy="972241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743E57-F2EB-4E40-8F66-279F4AFAAAED}"/>
                </a:ext>
              </a:extLst>
            </p:cNvPr>
            <p:cNvSpPr/>
            <p:nvPr/>
          </p:nvSpPr>
          <p:spPr>
            <a:xfrm>
              <a:off x="7096635" y="1042099"/>
              <a:ext cx="666037" cy="694210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AF252CA-F293-4771-94BA-831C55E9828E}"/>
                </a:ext>
              </a:extLst>
            </p:cNvPr>
            <p:cNvSpPr/>
            <p:nvPr/>
          </p:nvSpPr>
          <p:spPr>
            <a:xfrm>
              <a:off x="5429303" y="3827148"/>
              <a:ext cx="1180497" cy="1087684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55C8DB-20D8-4032-B57B-99DDE3E7C8DD}"/>
                </a:ext>
              </a:extLst>
            </p:cNvPr>
            <p:cNvSpPr/>
            <p:nvPr/>
          </p:nvSpPr>
          <p:spPr>
            <a:xfrm>
              <a:off x="4048670" y="2151346"/>
              <a:ext cx="944710" cy="981482"/>
            </a:xfrm>
            <a:custGeom>
              <a:avLst/>
              <a:gdLst>
                <a:gd name="connsiteX0" fmla="*/ 168 w 944710"/>
                <a:gd name="connsiteY0" fmla="*/ 581614 h 981482"/>
                <a:gd name="connsiteX1" fmla="*/ 8964 w 944710"/>
                <a:gd name="connsiteY1" fmla="*/ 552616 h 981482"/>
                <a:gd name="connsiteX2" fmla="*/ 109910 w 944710"/>
                <a:gd name="connsiteY2" fmla="*/ 378211 h 981482"/>
                <a:gd name="connsiteX3" fmla="*/ 174023 w 944710"/>
                <a:gd name="connsiteY3" fmla="*/ 367903 h 981482"/>
                <a:gd name="connsiteX4" fmla="*/ 371792 w 944710"/>
                <a:gd name="connsiteY4" fmla="*/ 525335 h 981482"/>
                <a:gd name="connsiteX5" fmla="*/ 431714 w 944710"/>
                <a:gd name="connsiteY5" fmla="*/ 516608 h 981482"/>
                <a:gd name="connsiteX6" fmla="*/ 571760 w 944710"/>
                <a:gd name="connsiteY6" fmla="*/ 270325 h 981482"/>
                <a:gd name="connsiteX7" fmla="*/ 708714 w 944710"/>
                <a:gd name="connsiteY7" fmla="*/ 25690 h 981482"/>
                <a:gd name="connsiteX8" fmla="*/ 767948 w 944710"/>
                <a:gd name="connsiteY8" fmla="*/ 14489 h 981482"/>
                <a:gd name="connsiteX9" fmla="*/ 923180 w 944710"/>
                <a:gd name="connsiteY9" fmla="*/ 142922 h 981482"/>
                <a:gd name="connsiteX10" fmla="*/ 934519 w 944710"/>
                <a:gd name="connsiteY10" fmla="*/ 215007 h 981482"/>
                <a:gd name="connsiteX11" fmla="*/ 525169 w 944710"/>
                <a:gd name="connsiteY11" fmla="*/ 952345 h 981482"/>
                <a:gd name="connsiteX12" fmla="*/ 460025 w 944710"/>
                <a:gd name="connsiteY12" fmla="*/ 966295 h 981482"/>
                <a:gd name="connsiteX13" fmla="*/ 143925 w 944710"/>
                <a:gd name="connsiteY13" fmla="*/ 716095 h 981482"/>
                <a:gd name="connsiteX14" fmla="*/ 25937 w 944710"/>
                <a:gd name="connsiteY14" fmla="*/ 623051 h 981482"/>
                <a:gd name="connsiteX15" fmla="*/ 168 w 944710"/>
                <a:gd name="connsiteY15" fmla="*/ 581614 h 9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710" h="981482">
                  <a:moveTo>
                    <a:pt x="168" y="581614"/>
                  </a:moveTo>
                  <a:cubicBezTo>
                    <a:pt x="-863" y="570757"/>
                    <a:pt x="3741" y="561549"/>
                    <a:pt x="8964" y="552616"/>
                  </a:cubicBezTo>
                  <a:cubicBezTo>
                    <a:pt x="42567" y="494481"/>
                    <a:pt x="76101" y="436277"/>
                    <a:pt x="109910" y="378211"/>
                  </a:cubicBezTo>
                  <a:cubicBezTo>
                    <a:pt x="129563" y="344539"/>
                    <a:pt x="142482" y="342753"/>
                    <a:pt x="174023" y="367903"/>
                  </a:cubicBezTo>
                  <a:cubicBezTo>
                    <a:pt x="239923" y="420403"/>
                    <a:pt x="306167" y="472491"/>
                    <a:pt x="371792" y="525335"/>
                  </a:cubicBezTo>
                  <a:cubicBezTo>
                    <a:pt x="399004" y="547256"/>
                    <a:pt x="414534" y="546362"/>
                    <a:pt x="431714" y="516608"/>
                  </a:cubicBezTo>
                  <a:cubicBezTo>
                    <a:pt x="478922" y="434834"/>
                    <a:pt x="525444" y="352579"/>
                    <a:pt x="571760" y="270325"/>
                  </a:cubicBezTo>
                  <a:cubicBezTo>
                    <a:pt x="617594" y="188894"/>
                    <a:pt x="662673" y="106983"/>
                    <a:pt x="708714" y="25690"/>
                  </a:cubicBezTo>
                  <a:cubicBezTo>
                    <a:pt x="726030" y="-4820"/>
                    <a:pt x="740530" y="-7638"/>
                    <a:pt x="767948" y="14489"/>
                  </a:cubicBezTo>
                  <a:cubicBezTo>
                    <a:pt x="820173" y="56751"/>
                    <a:pt x="871505" y="99974"/>
                    <a:pt x="923180" y="142922"/>
                  </a:cubicBezTo>
                  <a:cubicBezTo>
                    <a:pt x="948057" y="163606"/>
                    <a:pt x="950736" y="185871"/>
                    <a:pt x="934519" y="215007"/>
                  </a:cubicBezTo>
                  <a:cubicBezTo>
                    <a:pt x="797496" y="460466"/>
                    <a:pt x="661505" y="706543"/>
                    <a:pt x="525169" y="952345"/>
                  </a:cubicBezTo>
                  <a:cubicBezTo>
                    <a:pt x="506615" y="985742"/>
                    <a:pt x="490948" y="990483"/>
                    <a:pt x="460025" y="966295"/>
                  </a:cubicBezTo>
                  <a:cubicBezTo>
                    <a:pt x="354131" y="883628"/>
                    <a:pt x="249200" y="799586"/>
                    <a:pt x="143925" y="716095"/>
                  </a:cubicBezTo>
                  <a:cubicBezTo>
                    <a:pt x="104687" y="684966"/>
                    <a:pt x="65381" y="653905"/>
                    <a:pt x="25937" y="623051"/>
                  </a:cubicBezTo>
                  <a:cubicBezTo>
                    <a:pt x="12125" y="612263"/>
                    <a:pt x="-1687" y="601817"/>
                    <a:pt x="168" y="581614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F5CF0F-D322-43CD-B7F3-8AC33952E440}"/>
              </a:ext>
            </a:extLst>
          </p:cNvPr>
          <p:cNvGrpSpPr/>
          <p:nvPr/>
        </p:nvGrpSpPr>
        <p:grpSpPr>
          <a:xfrm>
            <a:off x="796621" y="2778608"/>
            <a:ext cx="3732743" cy="3366496"/>
            <a:chOff x="1880404" y="2899140"/>
            <a:chExt cx="3732743" cy="33664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5ED302-70CC-4438-AD9D-1DF6FF3E90E7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A6CE2-B6F8-44C7-91AB-AF4C8275AEE3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989846-3A04-48C2-AD47-18FB1D88315D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546ADF-DEF4-44C0-88B4-C302E1D6C1B3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EA65E0-E227-49DA-9D05-77BE99BCB7DF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2E23C9-9E16-4A44-BC7F-3E178638B9FA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06CA8238-1FD1-47C4-B176-02B33BE6CA2E}"/>
              </a:ext>
            </a:extLst>
          </p:cNvPr>
          <p:cNvSpPr/>
          <p:nvPr/>
        </p:nvSpPr>
        <p:spPr>
          <a:xfrm rot="9900000">
            <a:off x="1019380" y="5660131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B904D0DB-87A7-46D2-9BF0-DB9F7568F47B}"/>
              </a:ext>
            </a:extLst>
          </p:cNvPr>
          <p:cNvSpPr/>
          <p:nvPr/>
        </p:nvSpPr>
        <p:spPr>
          <a:xfrm>
            <a:off x="997801" y="4427266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EF0F8032-69DE-4E08-9D23-50418AFE0207}"/>
              </a:ext>
            </a:extLst>
          </p:cNvPr>
          <p:cNvSpPr>
            <a:spLocks noChangeAspect="1"/>
          </p:cNvSpPr>
          <p:nvPr/>
        </p:nvSpPr>
        <p:spPr>
          <a:xfrm>
            <a:off x="977692" y="3206037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B331B3-FDA0-4EB7-B756-7962117B5F07}"/>
              </a:ext>
            </a:extLst>
          </p:cNvPr>
          <p:cNvSpPr txBox="1"/>
          <p:nvPr/>
        </p:nvSpPr>
        <p:spPr>
          <a:xfrm>
            <a:off x="764233" y="1731346"/>
            <a:ext cx="420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PowerPoint 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84B2EA-CA78-4826-8D1E-F8A39F917F3D}"/>
              </a:ext>
            </a:extLst>
          </p:cNvPr>
          <p:cNvSpPr txBox="1"/>
          <p:nvPr/>
        </p:nvSpPr>
        <p:spPr>
          <a:xfrm>
            <a:off x="918204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EA9D6-3120-444F-9EF1-B27831C19448}"/>
              </a:ext>
            </a:extLst>
          </p:cNvPr>
          <p:cNvSpPr txBox="1"/>
          <p:nvPr/>
        </p:nvSpPr>
        <p:spPr>
          <a:xfrm>
            <a:off x="918204" y="12835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BC1897-F286-44B9-8BBF-D6E3E968F1DC}"/>
              </a:ext>
            </a:extLst>
          </p:cNvPr>
          <p:cNvSpPr/>
          <p:nvPr/>
        </p:nvSpPr>
        <p:spPr>
          <a:xfrm>
            <a:off x="1852403" y="406058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FAA1D-C41D-4394-BA07-1A6EA1A69665}"/>
              </a:ext>
            </a:extLst>
          </p:cNvPr>
          <p:cNvSpPr txBox="1"/>
          <p:nvPr/>
        </p:nvSpPr>
        <p:spPr>
          <a:xfrm>
            <a:off x="1852403" y="4597987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C1F90805-59CA-410A-945A-D7BB1AC0FAF2}"/>
              </a:ext>
            </a:extLst>
          </p:cNvPr>
          <p:cNvSpPr/>
          <p:nvPr/>
        </p:nvSpPr>
        <p:spPr>
          <a:xfrm>
            <a:off x="918204" y="211009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01E91-F80C-4042-98B4-0C029BD467EA}"/>
              </a:ext>
            </a:extLst>
          </p:cNvPr>
          <p:cNvSpPr/>
          <p:nvPr/>
        </p:nvSpPr>
        <p:spPr>
          <a:xfrm rot="10800000">
            <a:off x="4059286" y="561721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291BC-F966-4EBF-B982-ECBFC28931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1828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C0DADC-CEA0-45C4-8DB3-CD1BDB15E17B}"/>
              </a:ext>
            </a:extLst>
          </p:cNvPr>
          <p:cNvGrpSpPr/>
          <p:nvPr/>
        </p:nvGrpSpPr>
        <p:grpSpPr>
          <a:xfrm>
            <a:off x="5756367" y="1850105"/>
            <a:ext cx="6435634" cy="5007895"/>
            <a:chOff x="7001691" y="2819156"/>
            <a:chExt cx="5190309" cy="403884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04A7FB-BB1E-4D0B-9AE5-A6F4169FD0EA}"/>
                </a:ext>
              </a:extLst>
            </p:cNvPr>
            <p:cNvGrpSpPr/>
            <p:nvPr/>
          </p:nvGrpSpPr>
          <p:grpSpPr>
            <a:xfrm>
              <a:off x="7001691" y="4693236"/>
              <a:ext cx="2928242" cy="1946599"/>
              <a:chOff x="6917382" y="4652701"/>
              <a:chExt cx="2983072" cy="1983048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7BD4B61-270A-40EF-B2A3-79E1D4EF93E7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181C6B2-8AB6-4ABC-8470-D196305561C9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rgbClr val="8F8C8D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5FE72C1-75ED-460D-9A9F-079970AFE9A3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5479061-3106-48F1-AEB5-5D975D29AA08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A4DD47D-026B-420B-85D5-D64A55C593AF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3EB090-BA02-4DB4-8FDB-8FDC0F7C9B6F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9222B66-565D-4CD2-A329-F43DC5F56A78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39D36E-0AAC-41F5-B1B5-586258C5DCB5}"/>
                </a:ext>
              </a:extLst>
            </p:cNvPr>
            <p:cNvGrpSpPr/>
            <p:nvPr/>
          </p:nvGrpSpPr>
          <p:grpSpPr>
            <a:xfrm>
              <a:off x="8541253" y="2819156"/>
              <a:ext cx="3650747" cy="4038844"/>
              <a:chOff x="8541253" y="2819156"/>
              <a:chExt cx="3650747" cy="4038844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7B1B211-EE5F-45BE-83E9-AE726148E14C}"/>
                  </a:ext>
                </a:extLst>
              </p:cNvPr>
              <p:cNvSpPr/>
              <p:nvPr/>
            </p:nvSpPr>
            <p:spPr>
              <a:xfrm>
                <a:off x="9620173" y="4143560"/>
                <a:ext cx="2571827" cy="27144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19983" h="2765267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79545" y="1248056"/>
                      <a:pt x="2593831" y="1389777"/>
                    </a:cubicBezTo>
                    <a:cubicBezTo>
                      <a:pt x="2610975" y="1559499"/>
                      <a:pt x="2622404" y="2631547"/>
                      <a:pt x="2619547" y="2749838"/>
                    </a:cubicBezTo>
                    <a:cubicBezTo>
                      <a:pt x="2619547" y="2758410"/>
                      <a:pt x="2612689" y="2765267"/>
                      <a:pt x="2604118" y="2765267"/>
                    </a:cubicBezTo>
                    <a:cubicBezTo>
                      <a:pt x="2600689" y="2765267"/>
                      <a:pt x="2597260" y="2764696"/>
                      <a:pt x="2594403" y="2764696"/>
                    </a:cubicBezTo>
                    <a:cubicBezTo>
                      <a:pt x="1746936" y="2764696"/>
                      <a:pt x="899469" y="2765267"/>
                      <a:pt x="52002" y="2764696"/>
                    </a:cubicBezTo>
                    <a:cubicBezTo>
                      <a:pt x="48002" y="2764696"/>
                      <a:pt x="52574" y="2764696"/>
                      <a:pt x="49145" y="2764696"/>
                    </a:cubicBezTo>
                    <a:cubicBezTo>
                      <a:pt x="32573" y="2753267"/>
                      <a:pt x="57717" y="2512685"/>
                      <a:pt x="66289" y="2446396"/>
                    </a:cubicBezTo>
                    <a:cubicBezTo>
                      <a:pt x="82861" y="2313819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cubicBezTo>
                      <a:pt x="748605" y="2181813"/>
                      <a:pt x="749748" y="2181813"/>
                      <a:pt x="750891" y="2181813"/>
                    </a:cubicBez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cubicBezTo>
                      <a:pt x="1459494" y="0"/>
                      <a:pt x="1460066" y="0"/>
                      <a:pt x="1460637" y="0"/>
                    </a:cubicBez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9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1A9C583-61A9-41B0-8A01-CC3F40B8D53C}"/>
                  </a:ext>
                </a:extLst>
              </p:cNvPr>
              <p:cNvSpPr/>
              <p:nvPr/>
            </p:nvSpPr>
            <p:spPr>
              <a:xfrm>
                <a:off x="9823220" y="2979687"/>
                <a:ext cx="1183640" cy="1608590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F702FD0-A8B4-4C32-9207-35BE5189D60A}"/>
                  </a:ext>
                </a:extLst>
              </p:cNvPr>
              <p:cNvSpPr/>
              <p:nvPr/>
            </p:nvSpPr>
            <p:spPr>
              <a:xfrm>
                <a:off x="8541253" y="6031525"/>
                <a:ext cx="1146418" cy="636246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D2899C9-8405-45B5-9710-F1292A2F213A}"/>
                  </a:ext>
                </a:extLst>
              </p:cNvPr>
              <p:cNvSpPr/>
              <p:nvPr/>
            </p:nvSpPr>
            <p:spPr>
              <a:xfrm>
                <a:off x="10350957" y="4165378"/>
                <a:ext cx="723606" cy="1487139"/>
              </a:xfrm>
              <a:custGeom>
                <a:avLst/>
                <a:gdLst>
                  <a:gd name="connsiteX0" fmla="*/ 300151 w 737155"/>
                  <a:gd name="connsiteY0" fmla="*/ 966960 h 1514985"/>
                  <a:gd name="connsiteX1" fmla="*/ 419585 w 737155"/>
                  <a:gd name="connsiteY1" fmla="*/ 780095 h 1514985"/>
                  <a:gd name="connsiteX2" fmla="*/ 424156 w 737155"/>
                  <a:gd name="connsiteY2" fmla="*/ 760094 h 1514985"/>
                  <a:gd name="connsiteX3" fmla="*/ 276149 w 737155"/>
                  <a:gd name="connsiteY3" fmla="*/ 687519 h 1514985"/>
                  <a:gd name="connsiteX4" fmla="*/ 253291 w 737155"/>
                  <a:gd name="connsiteY4" fmla="*/ 682948 h 1514985"/>
                  <a:gd name="connsiteX5" fmla="*/ 233290 w 737155"/>
                  <a:gd name="connsiteY5" fmla="*/ 651518 h 1514985"/>
                  <a:gd name="connsiteX6" fmla="*/ 231576 w 737155"/>
                  <a:gd name="connsiteY6" fmla="*/ 627516 h 1514985"/>
                  <a:gd name="connsiteX7" fmla="*/ 205289 w 737155"/>
                  <a:gd name="connsiteY7" fmla="*/ 620088 h 1514985"/>
                  <a:gd name="connsiteX8" fmla="*/ 164716 w 737155"/>
                  <a:gd name="connsiteY8" fmla="*/ 670947 h 1514985"/>
                  <a:gd name="connsiteX9" fmla="*/ 117285 w 737155"/>
                  <a:gd name="connsiteY9" fmla="*/ 926387 h 1514985"/>
                  <a:gd name="connsiteX10" fmla="*/ 61283 w 737155"/>
                  <a:gd name="connsiteY10" fmla="*/ 1217829 h 1514985"/>
                  <a:gd name="connsiteX11" fmla="*/ 30996 w 737155"/>
                  <a:gd name="connsiteY11" fmla="*/ 1514985 h 1514985"/>
                  <a:gd name="connsiteX12" fmla="*/ 25281 w 737155"/>
                  <a:gd name="connsiteY12" fmla="*/ 1468697 h 1514985"/>
                  <a:gd name="connsiteX13" fmla="*/ 30424 w 737155"/>
                  <a:gd name="connsiteY13" fmla="*/ 1346406 h 1514985"/>
                  <a:gd name="connsiteX14" fmla="*/ 14995 w 737155"/>
                  <a:gd name="connsiteY14" fmla="*/ 1180113 h 1514985"/>
                  <a:gd name="connsiteX15" fmla="*/ 17852 w 737155"/>
                  <a:gd name="connsiteY15" fmla="*/ 1001248 h 1514985"/>
                  <a:gd name="connsiteX16" fmla="*/ 107570 w 737155"/>
                  <a:gd name="connsiteY16" fmla="*/ 772094 h 1514985"/>
                  <a:gd name="connsiteX17" fmla="*/ 133858 w 737155"/>
                  <a:gd name="connsiteY17" fmla="*/ 481224 h 1514985"/>
                  <a:gd name="connsiteX18" fmla="*/ 228719 w 737155"/>
                  <a:gd name="connsiteY18" fmla="*/ 593229 h 1514985"/>
                  <a:gd name="connsiteX19" fmla="*/ 261863 w 737155"/>
                  <a:gd name="connsiteY19" fmla="*/ 596658 h 1514985"/>
                  <a:gd name="connsiteX20" fmla="*/ 464158 w 737155"/>
                  <a:gd name="connsiteY20" fmla="*/ 356647 h 1514985"/>
                  <a:gd name="connsiteX21" fmla="*/ 544733 w 737155"/>
                  <a:gd name="connsiteY21" fmla="*/ 274929 h 1514985"/>
                  <a:gd name="connsiteX22" fmla="*/ 705883 w 737155"/>
                  <a:gd name="connsiteY22" fmla="*/ 60634 h 1514985"/>
                  <a:gd name="connsiteX23" fmla="*/ 713312 w 737155"/>
                  <a:gd name="connsiteY23" fmla="*/ 60 h 1514985"/>
                  <a:gd name="connsiteX24" fmla="*/ 733313 w 737155"/>
                  <a:gd name="connsiteY24" fmla="*/ 34347 h 1514985"/>
                  <a:gd name="connsiteX25" fmla="*/ 638452 w 737155"/>
                  <a:gd name="connsiteY25" fmla="*/ 264072 h 1514985"/>
                  <a:gd name="connsiteX26" fmla="*/ 276721 w 737155"/>
                  <a:gd name="connsiteY26" fmla="*/ 1244687 h 1514985"/>
                  <a:gd name="connsiteX27" fmla="*/ 282436 w 737155"/>
                  <a:gd name="connsiteY27" fmla="*/ 1140683 h 1514985"/>
                  <a:gd name="connsiteX28" fmla="*/ 301294 w 737155"/>
                  <a:gd name="connsiteY28" fmla="*/ 1050393 h 1514985"/>
                  <a:gd name="connsiteX29" fmla="*/ 300151 w 737155"/>
                  <a:gd name="connsiteY29" fmla="*/ 966960 h 1514985"/>
                  <a:gd name="connsiteX30" fmla="*/ 300151 w 737155"/>
                  <a:gd name="connsiteY30" fmla="*/ 966960 h 151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37155" h="1514985">
                    <a:moveTo>
                      <a:pt x="300151" y="966960"/>
                    </a:moveTo>
                    <a:cubicBezTo>
                      <a:pt x="328152" y="897243"/>
                      <a:pt x="353296" y="825240"/>
                      <a:pt x="419585" y="780095"/>
                    </a:cubicBezTo>
                    <a:cubicBezTo>
                      <a:pt x="426442" y="775523"/>
                      <a:pt x="440728" y="768094"/>
                      <a:pt x="424156" y="760094"/>
                    </a:cubicBezTo>
                    <a:cubicBezTo>
                      <a:pt x="374440" y="736093"/>
                      <a:pt x="328152" y="706377"/>
                      <a:pt x="276149" y="687519"/>
                    </a:cubicBezTo>
                    <a:cubicBezTo>
                      <a:pt x="269292" y="684662"/>
                      <a:pt x="261292" y="682948"/>
                      <a:pt x="253291" y="682948"/>
                    </a:cubicBezTo>
                    <a:cubicBezTo>
                      <a:pt x="227576" y="683519"/>
                      <a:pt x="215004" y="677804"/>
                      <a:pt x="233290" y="651518"/>
                    </a:cubicBezTo>
                    <a:cubicBezTo>
                      <a:pt x="238434" y="644089"/>
                      <a:pt x="239005" y="634945"/>
                      <a:pt x="231576" y="627516"/>
                    </a:cubicBezTo>
                    <a:cubicBezTo>
                      <a:pt x="224719" y="620659"/>
                      <a:pt x="215575" y="617230"/>
                      <a:pt x="205289" y="620088"/>
                    </a:cubicBezTo>
                    <a:cubicBezTo>
                      <a:pt x="179002" y="626945"/>
                      <a:pt x="168716" y="646375"/>
                      <a:pt x="164716" y="670947"/>
                    </a:cubicBezTo>
                    <a:cubicBezTo>
                      <a:pt x="148715" y="756094"/>
                      <a:pt x="116142" y="838954"/>
                      <a:pt x="117285" y="926387"/>
                    </a:cubicBezTo>
                    <a:cubicBezTo>
                      <a:pt x="118428" y="1028106"/>
                      <a:pt x="81284" y="1121253"/>
                      <a:pt x="61283" y="1217829"/>
                    </a:cubicBezTo>
                    <a:cubicBezTo>
                      <a:pt x="41282" y="1315548"/>
                      <a:pt x="34996" y="1414981"/>
                      <a:pt x="30996" y="1514985"/>
                    </a:cubicBezTo>
                    <a:cubicBezTo>
                      <a:pt x="16138" y="1501270"/>
                      <a:pt x="25281" y="1484127"/>
                      <a:pt x="25281" y="1468697"/>
                    </a:cubicBezTo>
                    <a:cubicBezTo>
                      <a:pt x="26424" y="1428124"/>
                      <a:pt x="26424" y="1387551"/>
                      <a:pt x="30424" y="1346406"/>
                    </a:cubicBezTo>
                    <a:cubicBezTo>
                      <a:pt x="35567" y="1290403"/>
                      <a:pt x="35567" y="1234401"/>
                      <a:pt x="14995" y="1180113"/>
                    </a:cubicBezTo>
                    <a:cubicBezTo>
                      <a:pt x="-7863" y="1120110"/>
                      <a:pt x="-2720" y="1060679"/>
                      <a:pt x="17852" y="1001248"/>
                    </a:cubicBezTo>
                    <a:cubicBezTo>
                      <a:pt x="44139" y="923530"/>
                      <a:pt x="74997" y="846955"/>
                      <a:pt x="107570" y="772094"/>
                    </a:cubicBezTo>
                    <a:cubicBezTo>
                      <a:pt x="147001" y="681805"/>
                      <a:pt x="153858" y="581229"/>
                      <a:pt x="133858" y="481224"/>
                    </a:cubicBezTo>
                    <a:cubicBezTo>
                      <a:pt x="159001" y="515511"/>
                      <a:pt x="204146" y="558371"/>
                      <a:pt x="228719" y="593229"/>
                    </a:cubicBezTo>
                    <a:cubicBezTo>
                      <a:pt x="239577" y="608087"/>
                      <a:pt x="247577" y="618373"/>
                      <a:pt x="261863" y="596658"/>
                    </a:cubicBezTo>
                    <a:cubicBezTo>
                      <a:pt x="319580" y="508654"/>
                      <a:pt x="393869" y="434365"/>
                      <a:pt x="464158" y="356647"/>
                    </a:cubicBezTo>
                    <a:cubicBezTo>
                      <a:pt x="497302" y="335503"/>
                      <a:pt x="521303" y="304073"/>
                      <a:pt x="544733" y="274929"/>
                    </a:cubicBezTo>
                    <a:cubicBezTo>
                      <a:pt x="600735" y="206926"/>
                      <a:pt x="656167" y="133208"/>
                      <a:pt x="705883" y="60634"/>
                    </a:cubicBezTo>
                    <a:cubicBezTo>
                      <a:pt x="722455" y="36633"/>
                      <a:pt x="716741" y="22918"/>
                      <a:pt x="713312" y="60"/>
                    </a:cubicBezTo>
                    <a:cubicBezTo>
                      <a:pt x="741313" y="-1083"/>
                      <a:pt x="739599" y="14346"/>
                      <a:pt x="733313" y="34347"/>
                    </a:cubicBezTo>
                    <a:cubicBezTo>
                      <a:pt x="705883" y="112636"/>
                      <a:pt x="669310" y="187497"/>
                      <a:pt x="638452" y="264072"/>
                    </a:cubicBezTo>
                    <a:cubicBezTo>
                      <a:pt x="511017" y="576657"/>
                      <a:pt x="276721" y="1241258"/>
                      <a:pt x="276721" y="1244687"/>
                    </a:cubicBezTo>
                    <a:cubicBezTo>
                      <a:pt x="279007" y="1200685"/>
                      <a:pt x="277292" y="1161255"/>
                      <a:pt x="282436" y="1140683"/>
                    </a:cubicBezTo>
                    <a:cubicBezTo>
                      <a:pt x="289864" y="1110967"/>
                      <a:pt x="295579" y="1080680"/>
                      <a:pt x="301294" y="1050393"/>
                    </a:cubicBezTo>
                    <a:cubicBezTo>
                      <a:pt x="305865" y="1021249"/>
                      <a:pt x="308722" y="993819"/>
                      <a:pt x="300151" y="966960"/>
                    </a:cubicBezTo>
                    <a:lnTo>
                      <a:pt x="300151" y="96696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5772CF9-C651-4A48-9EEF-1544FDF590F1}"/>
                  </a:ext>
                </a:extLst>
              </p:cNvPr>
              <p:cNvSpPr/>
              <p:nvPr/>
            </p:nvSpPr>
            <p:spPr>
              <a:xfrm>
                <a:off x="10372408" y="4765099"/>
                <a:ext cx="405256" cy="1554211"/>
              </a:xfrm>
              <a:custGeom>
                <a:avLst/>
                <a:gdLst>
                  <a:gd name="connsiteX0" fmla="*/ 233725 w 412844"/>
                  <a:gd name="connsiteY0" fmla="*/ 725742 h 1583313"/>
                  <a:gd name="connsiteX1" fmla="*/ 186294 w 412844"/>
                  <a:gd name="connsiteY1" fmla="*/ 1021755 h 1583313"/>
                  <a:gd name="connsiteX2" fmla="*/ 161150 w 412844"/>
                  <a:gd name="connsiteY2" fmla="*/ 1522921 h 1583313"/>
                  <a:gd name="connsiteX3" fmla="*/ 127434 w 412844"/>
                  <a:gd name="connsiteY3" fmla="*/ 1579495 h 1583313"/>
                  <a:gd name="connsiteX4" fmla="*/ 64003 w 412844"/>
                  <a:gd name="connsiteY4" fmla="*/ 1550922 h 1583313"/>
                  <a:gd name="connsiteX5" fmla="*/ 0 w 412844"/>
                  <a:gd name="connsiteY5" fmla="*/ 907464 h 1583313"/>
                  <a:gd name="connsiteX6" fmla="*/ 53145 w 412844"/>
                  <a:gd name="connsiteY6" fmla="*/ 500017 h 1583313"/>
                  <a:gd name="connsiteX7" fmla="*/ 84575 w 412844"/>
                  <a:gd name="connsiteY7" fmla="*/ 290865 h 1583313"/>
                  <a:gd name="connsiteX8" fmla="*/ 120577 w 412844"/>
                  <a:gd name="connsiteY8" fmla="*/ 111428 h 1583313"/>
                  <a:gd name="connsiteX9" fmla="*/ 132006 w 412844"/>
                  <a:gd name="connsiteY9" fmla="*/ 51426 h 1583313"/>
                  <a:gd name="connsiteX10" fmla="*/ 163436 w 412844"/>
                  <a:gd name="connsiteY10" fmla="*/ 7424 h 1583313"/>
                  <a:gd name="connsiteX11" fmla="*/ 217153 w 412844"/>
                  <a:gd name="connsiteY11" fmla="*/ 36568 h 1583313"/>
                  <a:gd name="connsiteX12" fmla="*/ 238297 w 412844"/>
                  <a:gd name="connsiteY12" fmla="*/ 63426 h 1583313"/>
                  <a:gd name="connsiteX13" fmla="*/ 397161 w 412844"/>
                  <a:gd name="connsiteY13" fmla="*/ 136572 h 1583313"/>
                  <a:gd name="connsiteX14" fmla="*/ 404590 w 412844"/>
                  <a:gd name="connsiteY14" fmla="*/ 171431 h 1583313"/>
                  <a:gd name="connsiteX15" fmla="*/ 281727 w 412844"/>
                  <a:gd name="connsiteY15" fmla="*/ 356582 h 1583313"/>
                  <a:gd name="connsiteX16" fmla="*/ 233725 w 412844"/>
                  <a:gd name="connsiteY16" fmla="*/ 725742 h 158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2844" h="1583313">
                    <a:moveTo>
                      <a:pt x="233725" y="725742"/>
                    </a:moveTo>
                    <a:cubicBezTo>
                      <a:pt x="202866" y="821175"/>
                      <a:pt x="197723" y="922322"/>
                      <a:pt x="186294" y="1021755"/>
                    </a:cubicBezTo>
                    <a:cubicBezTo>
                      <a:pt x="168579" y="1178334"/>
                      <a:pt x="159436" y="1512634"/>
                      <a:pt x="161150" y="1522921"/>
                    </a:cubicBezTo>
                    <a:cubicBezTo>
                      <a:pt x="166865" y="1556636"/>
                      <a:pt x="160007" y="1568637"/>
                      <a:pt x="127434" y="1579495"/>
                    </a:cubicBezTo>
                    <a:cubicBezTo>
                      <a:pt x="97147" y="1589209"/>
                      <a:pt x="76575" y="1580638"/>
                      <a:pt x="64003" y="1550922"/>
                    </a:cubicBezTo>
                    <a:cubicBezTo>
                      <a:pt x="47431" y="1512634"/>
                      <a:pt x="0" y="1093187"/>
                      <a:pt x="0" y="907464"/>
                    </a:cubicBezTo>
                    <a:cubicBezTo>
                      <a:pt x="0" y="769744"/>
                      <a:pt x="8572" y="632595"/>
                      <a:pt x="53145" y="500017"/>
                    </a:cubicBezTo>
                    <a:cubicBezTo>
                      <a:pt x="76003" y="432586"/>
                      <a:pt x="78861" y="361726"/>
                      <a:pt x="84575" y="290865"/>
                    </a:cubicBezTo>
                    <a:cubicBezTo>
                      <a:pt x="89147" y="230291"/>
                      <a:pt x="97147" y="169145"/>
                      <a:pt x="120577" y="111428"/>
                    </a:cubicBezTo>
                    <a:cubicBezTo>
                      <a:pt x="128006" y="92570"/>
                      <a:pt x="126292" y="71427"/>
                      <a:pt x="132006" y="51426"/>
                    </a:cubicBezTo>
                    <a:cubicBezTo>
                      <a:pt x="137721" y="32568"/>
                      <a:pt x="146293" y="17138"/>
                      <a:pt x="163436" y="7424"/>
                    </a:cubicBezTo>
                    <a:cubicBezTo>
                      <a:pt x="191437" y="-9720"/>
                      <a:pt x="218296" y="3995"/>
                      <a:pt x="217153" y="36568"/>
                    </a:cubicBezTo>
                    <a:cubicBezTo>
                      <a:pt x="216581" y="54283"/>
                      <a:pt x="221724" y="59998"/>
                      <a:pt x="238297" y="63426"/>
                    </a:cubicBezTo>
                    <a:cubicBezTo>
                      <a:pt x="296013" y="76570"/>
                      <a:pt x="345159" y="109714"/>
                      <a:pt x="397161" y="136572"/>
                    </a:cubicBezTo>
                    <a:cubicBezTo>
                      <a:pt x="412590" y="144573"/>
                      <a:pt x="419448" y="160002"/>
                      <a:pt x="404590" y="171431"/>
                    </a:cubicBezTo>
                    <a:cubicBezTo>
                      <a:pt x="341730" y="219433"/>
                      <a:pt x="316014" y="290294"/>
                      <a:pt x="281727" y="356582"/>
                    </a:cubicBezTo>
                    <a:cubicBezTo>
                      <a:pt x="253726" y="409156"/>
                      <a:pt x="289156" y="552020"/>
                      <a:pt x="233725" y="72574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BA0938A-8839-42BE-B45D-7A49FD29F416}"/>
                  </a:ext>
                </a:extLst>
              </p:cNvPr>
              <p:cNvSpPr/>
              <p:nvPr/>
            </p:nvSpPr>
            <p:spPr>
              <a:xfrm>
                <a:off x="10485118" y="4877159"/>
                <a:ext cx="179183" cy="976178"/>
              </a:xfrm>
              <a:custGeom>
                <a:avLst/>
                <a:gdLst>
                  <a:gd name="connsiteX0" fmla="*/ 160049 w 182538"/>
                  <a:gd name="connsiteY0" fmla="*/ 241852 h 994457"/>
                  <a:gd name="connsiteX1" fmla="*/ 176049 w 182538"/>
                  <a:gd name="connsiteY1" fmla="*/ 281283 h 994457"/>
                  <a:gd name="connsiteX2" fmla="*/ 64616 w 182538"/>
                  <a:gd name="connsiteY2" fmla="*/ 756161 h 994457"/>
                  <a:gd name="connsiteX3" fmla="*/ 18328 w 182538"/>
                  <a:gd name="connsiteY3" fmla="*/ 994458 h 994457"/>
                  <a:gd name="connsiteX4" fmla="*/ 41 w 182538"/>
                  <a:gd name="connsiteY4" fmla="*/ 499007 h 994457"/>
                  <a:gd name="connsiteX5" fmla="*/ 28042 w 182538"/>
                  <a:gd name="connsiteY5" fmla="*/ 216708 h 994457"/>
                  <a:gd name="connsiteX6" fmla="*/ 129761 w 182538"/>
                  <a:gd name="connsiteY6" fmla="*/ 12699 h 994457"/>
                  <a:gd name="connsiteX7" fmla="*/ 165763 w 182538"/>
                  <a:gd name="connsiteY7" fmla="*/ 2413 h 994457"/>
                  <a:gd name="connsiteX8" fmla="*/ 182335 w 182538"/>
                  <a:gd name="connsiteY8" fmla="*/ 32700 h 994457"/>
                  <a:gd name="connsiteX9" fmla="*/ 149191 w 182538"/>
                  <a:gd name="connsiteY9" fmla="*/ 124704 h 994457"/>
                  <a:gd name="connsiteX10" fmla="*/ 120047 w 182538"/>
                  <a:gd name="connsiteY10" fmla="*/ 181278 h 994457"/>
                  <a:gd name="connsiteX11" fmla="*/ 114332 w 182538"/>
                  <a:gd name="connsiteY11" fmla="*/ 197279 h 994457"/>
                  <a:gd name="connsiteX12" fmla="*/ 85760 w 182538"/>
                  <a:gd name="connsiteY12" fmla="*/ 243567 h 994457"/>
                  <a:gd name="connsiteX13" fmla="*/ 77188 w 182538"/>
                  <a:gd name="connsiteY13" fmla="*/ 256139 h 994457"/>
                  <a:gd name="connsiteX14" fmla="*/ 160049 w 182538"/>
                  <a:gd name="connsiteY14" fmla="*/ 241852 h 994457"/>
                  <a:gd name="connsiteX15" fmla="*/ 160049 w 182538"/>
                  <a:gd name="connsiteY15" fmla="*/ 241852 h 99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538" h="994457">
                    <a:moveTo>
                      <a:pt x="160049" y="241852"/>
                    </a:moveTo>
                    <a:cubicBezTo>
                      <a:pt x="176621" y="250424"/>
                      <a:pt x="180050" y="266425"/>
                      <a:pt x="176049" y="281283"/>
                    </a:cubicBezTo>
                    <a:cubicBezTo>
                      <a:pt x="160620" y="341857"/>
                      <a:pt x="108046" y="563581"/>
                      <a:pt x="64616" y="756161"/>
                    </a:cubicBezTo>
                    <a:cubicBezTo>
                      <a:pt x="36043" y="883024"/>
                      <a:pt x="21757" y="992743"/>
                      <a:pt x="18328" y="994458"/>
                    </a:cubicBezTo>
                    <a:cubicBezTo>
                      <a:pt x="9756" y="936741"/>
                      <a:pt x="613" y="607012"/>
                      <a:pt x="41" y="499007"/>
                    </a:cubicBezTo>
                    <a:cubicBezTo>
                      <a:pt x="-530" y="403574"/>
                      <a:pt x="4613" y="309284"/>
                      <a:pt x="28042" y="216708"/>
                    </a:cubicBezTo>
                    <a:cubicBezTo>
                      <a:pt x="46900" y="141276"/>
                      <a:pt x="90331" y="77845"/>
                      <a:pt x="129761" y="12699"/>
                    </a:cubicBezTo>
                    <a:cubicBezTo>
                      <a:pt x="137762" y="-1016"/>
                      <a:pt x="152619" y="-2159"/>
                      <a:pt x="165763" y="2413"/>
                    </a:cubicBezTo>
                    <a:cubicBezTo>
                      <a:pt x="180050" y="6984"/>
                      <a:pt x="183478" y="18985"/>
                      <a:pt x="182335" y="32700"/>
                    </a:cubicBezTo>
                    <a:cubicBezTo>
                      <a:pt x="180621" y="66987"/>
                      <a:pt x="164049" y="95560"/>
                      <a:pt x="149191" y="124704"/>
                    </a:cubicBezTo>
                    <a:cubicBezTo>
                      <a:pt x="139476" y="143562"/>
                      <a:pt x="129190" y="162420"/>
                      <a:pt x="120047" y="181278"/>
                    </a:cubicBezTo>
                    <a:cubicBezTo>
                      <a:pt x="117190" y="186421"/>
                      <a:pt x="112618" y="194421"/>
                      <a:pt x="114332" y="197279"/>
                    </a:cubicBezTo>
                    <a:cubicBezTo>
                      <a:pt x="137762" y="234423"/>
                      <a:pt x="98903" y="230423"/>
                      <a:pt x="85760" y="243567"/>
                    </a:cubicBezTo>
                    <a:cubicBezTo>
                      <a:pt x="82902" y="246995"/>
                      <a:pt x="76616" y="246995"/>
                      <a:pt x="77188" y="256139"/>
                    </a:cubicBezTo>
                    <a:cubicBezTo>
                      <a:pt x="105760" y="254996"/>
                      <a:pt x="133190" y="252138"/>
                      <a:pt x="160049" y="241852"/>
                    </a:cubicBezTo>
                    <a:lnTo>
                      <a:pt x="160049" y="241852"/>
                    </a:lnTo>
                    <a:close/>
                  </a:path>
                </a:pathLst>
              </a:custGeom>
              <a:solidFill>
                <a:schemeClr val="accent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ABD5F32-41CE-4BD0-8205-E19429837AB1}"/>
                  </a:ext>
                </a:extLst>
              </p:cNvPr>
              <p:cNvSpPr/>
              <p:nvPr/>
            </p:nvSpPr>
            <p:spPr>
              <a:xfrm>
                <a:off x="8711679" y="5673542"/>
                <a:ext cx="918047" cy="398294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361E591-D8C0-4E8F-928E-15998A2B55D8}"/>
                  </a:ext>
                </a:extLst>
              </p:cNvPr>
              <p:cNvSpPr/>
              <p:nvPr/>
            </p:nvSpPr>
            <p:spPr>
              <a:xfrm>
                <a:off x="10428262" y="3872083"/>
                <a:ext cx="645715" cy="909260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897" h="920207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3038" y="550701"/>
                      <a:pt x="411522" y="626122"/>
                    </a:cubicBezTo>
                    <a:cubicBezTo>
                      <a:pt x="350006" y="701543"/>
                      <a:pt x="301231" y="734698"/>
                      <a:pt x="261800" y="780415"/>
                    </a:cubicBezTo>
                    <a:cubicBezTo>
                      <a:pt x="232085" y="815273"/>
                      <a:pt x="201798" y="863847"/>
                      <a:pt x="174939" y="900992"/>
                    </a:cubicBezTo>
                    <a:cubicBezTo>
                      <a:pt x="156081" y="926707"/>
                      <a:pt x="150367" y="926707"/>
                      <a:pt x="132080" y="900420"/>
                    </a:cubicBezTo>
                    <a:cubicBezTo>
                      <a:pt x="108651" y="865561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26A18C2-201C-45D2-BD86-7946D9456830}"/>
                  </a:ext>
                </a:extLst>
              </p:cNvPr>
              <p:cNvSpPr/>
              <p:nvPr/>
            </p:nvSpPr>
            <p:spPr>
              <a:xfrm>
                <a:off x="9722967" y="2819156"/>
                <a:ext cx="1170564" cy="103704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8B3EB74-15CD-431A-BFED-65572A3F91F8}"/>
                  </a:ext>
                </a:extLst>
              </p:cNvPr>
              <p:cNvSpPr/>
              <p:nvPr/>
            </p:nvSpPr>
            <p:spPr>
              <a:xfrm>
                <a:off x="9744587" y="3486687"/>
                <a:ext cx="1110799" cy="599993"/>
              </a:xfrm>
              <a:custGeom>
                <a:avLst/>
                <a:gdLst>
                  <a:gd name="connsiteX0" fmla="*/ 1079596 w 1131598"/>
                  <a:gd name="connsiteY0" fmla="*/ 7429 h 611228"/>
                  <a:gd name="connsiteX1" fmla="*/ 1131599 w 1131598"/>
                  <a:gd name="connsiteY1" fmla="*/ 0 h 611228"/>
                  <a:gd name="connsiteX2" fmla="*/ 1073882 w 1131598"/>
                  <a:gd name="connsiteY2" fmla="*/ 102862 h 611228"/>
                  <a:gd name="connsiteX3" fmla="*/ 983592 w 1131598"/>
                  <a:gd name="connsiteY3" fmla="*/ 124006 h 611228"/>
                  <a:gd name="connsiteX4" fmla="*/ 867587 w 1131598"/>
                  <a:gd name="connsiteY4" fmla="*/ 158864 h 611228"/>
                  <a:gd name="connsiteX5" fmla="*/ 840728 w 1131598"/>
                  <a:gd name="connsiteY5" fmla="*/ 212581 h 611228"/>
                  <a:gd name="connsiteX6" fmla="*/ 847586 w 1131598"/>
                  <a:gd name="connsiteY6" fmla="*/ 314300 h 611228"/>
                  <a:gd name="connsiteX7" fmla="*/ 788726 w 1131598"/>
                  <a:gd name="connsiteY7" fmla="*/ 425162 h 611228"/>
                  <a:gd name="connsiteX8" fmla="*/ 653863 w 1131598"/>
                  <a:gd name="connsiteY8" fmla="*/ 466878 h 611228"/>
                  <a:gd name="connsiteX9" fmla="*/ 533286 w 1131598"/>
                  <a:gd name="connsiteY9" fmla="*/ 425733 h 611228"/>
                  <a:gd name="connsiteX10" fmla="*/ 452139 w 1131598"/>
                  <a:gd name="connsiteY10" fmla="*/ 354873 h 611228"/>
                  <a:gd name="connsiteX11" fmla="*/ 383565 w 1131598"/>
                  <a:gd name="connsiteY11" fmla="*/ 381732 h 611228"/>
                  <a:gd name="connsiteX12" fmla="*/ 378993 w 1131598"/>
                  <a:gd name="connsiteY12" fmla="*/ 448592 h 611228"/>
                  <a:gd name="connsiteX13" fmla="*/ 357849 w 1131598"/>
                  <a:gd name="connsiteY13" fmla="*/ 542310 h 611228"/>
                  <a:gd name="connsiteX14" fmla="*/ 327562 w 1131598"/>
                  <a:gd name="connsiteY14" fmla="*/ 578883 h 611228"/>
                  <a:gd name="connsiteX15" fmla="*/ 216700 w 1131598"/>
                  <a:gd name="connsiteY15" fmla="*/ 609742 h 611228"/>
                  <a:gd name="connsiteX16" fmla="*/ 82980 w 1131598"/>
                  <a:gd name="connsiteY16" fmla="*/ 508594 h 611228"/>
                  <a:gd name="connsiteX17" fmla="*/ 18406 w 1131598"/>
                  <a:gd name="connsiteY17" fmla="*/ 432591 h 611228"/>
                  <a:gd name="connsiteX18" fmla="*/ 20691 w 1131598"/>
                  <a:gd name="connsiteY18" fmla="*/ 368588 h 611228"/>
                  <a:gd name="connsiteX19" fmla="*/ 138982 w 1131598"/>
                  <a:gd name="connsiteY19" fmla="*/ 308585 h 611228"/>
                  <a:gd name="connsiteX20" fmla="*/ 253845 w 1131598"/>
                  <a:gd name="connsiteY20" fmla="*/ 277727 h 611228"/>
                  <a:gd name="connsiteX21" fmla="*/ 482998 w 1131598"/>
                  <a:gd name="connsiteY21" fmla="*/ 202295 h 611228"/>
                  <a:gd name="connsiteX22" fmla="*/ 762439 w 1131598"/>
                  <a:gd name="connsiteY22" fmla="*/ 105148 h 611228"/>
                  <a:gd name="connsiteX23" fmla="*/ 902445 w 1131598"/>
                  <a:gd name="connsiteY23" fmla="*/ 57717 h 611228"/>
                  <a:gd name="connsiteX24" fmla="*/ 1079596 w 1131598"/>
                  <a:gd name="connsiteY24" fmla="*/ 7429 h 61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31598" h="611228">
                    <a:moveTo>
                      <a:pt x="1079596" y="7429"/>
                    </a:moveTo>
                    <a:cubicBezTo>
                      <a:pt x="1096740" y="5143"/>
                      <a:pt x="1114455" y="2286"/>
                      <a:pt x="1131599" y="0"/>
                    </a:cubicBezTo>
                    <a:cubicBezTo>
                      <a:pt x="1109883" y="36002"/>
                      <a:pt x="1096169" y="58860"/>
                      <a:pt x="1073882" y="102862"/>
                    </a:cubicBezTo>
                    <a:cubicBezTo>
                      <a:pt x="1051595" y="108005"/>
                      <a:pt x="1020736" y="115434"/>
                      <a:pt x="983592" y="124006"/>
                    </a:cubicBezTo>
                    <a:cubicBezTo>
                      <a:pt x="943590" y="133149"/>
                      <a:pt x="904731" y="142292"/>
                      <a:pt x="867587" y="158864"/>
                    </a:cubicBezTo>
                    <a:cubicBezTo>
                      <a:pt x="844729" y="168579"/>
                      <a:pt x="839585" y="189723"/>
                      <a:pt x="840728" y="212581"/>
                    </a:cubicBezTo>
                    <a:cubicBezTo>
                      <a:pt x="842443" y="246868"/>
                      <a:pt x="844729" y="280584"/>
                      <a:pt x="847586" y="314300"/>
                    </a:cubicBezTo>
                    <a:cubicBezTo>
                      <a:pt x="852729" y="365159"/>
                      <a:pt x="832157" y="400590"/>
                      <a:pt x="788726" y="425162"/>
                    </a:cubicBezTo>
                    <a:cubicBezTo>
                      <a:pt x="747010" y="448592"/>
                      <a:pt x="701865" y="462878"/>
                      <a:pt x="653863" y="466878"/>
                    </a:cubicBezTo>
                    <a:cubicBezTo>
                      <a:pt x="608146" y="470878"/>
                      <a:pt x="568145" y="455449"/>
                      <a:pt x="533286" y="425733"/>
                    </a:cubicBezTo>
                    <a:cubicBezTo>
                      <a:pt x="505856" y="402304"/>
                      <a:pt x="480141" y="377160"/>
                      <a:pt x="452139" y="354873"/>
                    </a:cubicBezTo>
                    <a:cubicBezTo>
                      <a:pt x="413852" y="324015"/>
                      <a:pt x="390422" y="333729"/>
                      <a:pt x="383565" y="381732"/>
                    </a:cubicBezTo>
                    <a:cubicBezTo>
                      <a:pt x="380708" y="404018"/>
                      <a:pt x="378993" y="426305"/>
                      <a:pt x="378993" y="448592"/>
                    </a:cubicBezTo>
                    <a:cubicBezTo>
                      <a:pt x="378993" y="482307"/>
                      <a:pt x="374422" y="503451"/>
                      <a:pt x="357849" y="542310"/>
                    </a:cubicBezTo>
                    <a:cubicBezTo>
                      <a:pt x="350992" y="558882"/>
                      <a:pt x="340134" y="570311"/>
                      <a:pt x="327562" y="578883"/>
                    </a:cubicBezTo>
                    <a:cubicBezTo>
                      <a:pt x="294418" y="601741"/>
                      <a:pt x="258416" y="616028"/>
                      <a:pt x="216700" y="609742"/>
                    </a:cubicBezTo>
                    <a:cubicBezTo>
                      <a:pt x="148126" y="608027"/>
                      <a:pt x="113838" y="560597"/>
                      <a:pt x="82980" y="508594"/>
                    </a:cubicBezTo>
                    <a:cubicBezTo>
                      <a:pt x="65836" y="479450"/>
                      <a:pt x="49836" y="451449"/>
                      <a:pt x="18406" y="432591"/>
                    </a:cubicBezTo>
                    <a:cubicBezTo>
                      <a:pt x="-7881" y="416590"/>
                      <a:pt x="-5024" y="384589"/>
                      <a:pt x="20691" y="368588"/>
                    </a:cubicBezTo>
                    <a:cubicBezTo>
                      <a:pt x="58407" y="345158"/>
                      <a:pt x="98409" y="326872"/>
                      <a:pt x="138982" y="308585"/>
                    </a:cubicBezTo>
                    <a:cubicBezTo>
                      <a:pt x="185842" y="287442"/>
                      <a:pt x="214415" y="283441"/>
                      <a:pt x="253845" y="277727"/>
                    </a:cubicBezTo>
                    <a:cubicBezTo>
                      <a:pt x="336134" y="271441"/>
                      <a:pt x="412138" y="246868"/>
                      <a:pt x="482998" y="202295"/>
                    </a:cubicBezTo>
                    <a:cubicBezTo>
                      <a:pt x="567573" y="149150"/>
                      <a:pt x="664720" y="125148"/>
                      <a:pt x="762439" y="105148"/>
                    </a:cubicBezTo>
                    <a:cubicBezTo>
                      <a:pt x="811013" y="95433"/>
                      <a:pt x="857872" y="79432"/>
                      <a:pt x="902445" y="57717"/>
                    </a:cubicBezTo>
                    <a:cubicBezTo>
                      <a:pt x="915589" y="50859"/>
                      <a:pt x="1032737" y="13715"/>
                      <a:pt x="1079596" y="7429"/>
                    </a:cubicBezTo>
                    <a:close/>
                  </a:path>
                </a:pathLst>
              </a:custGeom>
              <a:solidFill>
                <a:srgbClr val="33323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9848B1D-635B-4153-8F65-46A7AF2680F7}"/>
                  </a:ext>
                </a:extLst>
              </p:cNvPr>
              <p:cNvSpPr/>
              <p:nvPr/>
            </p:nvSpPr>
            <p:spPr>
              <a:xfrm>
                <a:off x="10204893" y="3638127"/>
                <a:ext cx="353189" cy="291710"/>
              </a:xfrm>
              <a:custGeom>
                <a:avLst/>
                <a:gdLst>
                  <a:gd name="connsiteX0" fmla="*/ 191795 w 359802"/>
                  <a:gd name="connsiteY0" fmla="*/ 297173 h 297172"/>
                  <a:gd name="connsiteX1" fmla="*/ 5501 w 359802"/>
                  <a:gd name="connsiteY1" fmla="*/ 166310 h 297172"/>
                  <a:gd name="connsiteX2" fmla="*/ 28930 w 359802"/>
                  <a:gd name="connsiteY2" fmla="*/ 82877 h 297172"/>
                  <a:gd name="connsiteX3" fmla="*/ 274084 w 359802"/>
                  <a:gd name="connsiteY3" fmla="*/ 17 h 297172"/>
                  <a:gd name="connsiteX4" fmla="*/ 327230 w 359802"/>
                  <a:gd name="connsiteY4" fmla="*/ 35447 h 297172"/>
                  <a:gd name="connsiteX5" fmla="*/ 359802 w 359802"/>
                  <a:gd name="connsiteY5" fmla="*/ 185739 h 297172"/>
                  <a:gd name="connsiteX6" fmla="*/ 325515 w 359802"/>
                  <a:gd name="connsiteY6" fmla="*/ 247456 h 297172"/>
                  <a:gd name="connsiteX7" fmla="*/ 191795 w 359802"/>
                  <a:gd name="connsiteY7" fmla="*/ 297173 h 297172"/>
                  <a:gd name="connsiteX8" fmla="*/ 191795 w 359802"/>
                  <a:gd name="connsiteY8" fmla="*/ 297173 h 29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2" h="297172">
                    <a:moveTo>
                      <a:pt x="191795" y="297173"/>
                    </a:moveTo>
                    <a:cubicBezTo>
                      <a:pt x="107791" y="296601"/>
                      <a:pt x="30073" y="239456"/>
                      <a:pt x="5501" y="166310"/>
                    </a:cubicBezTo>
                    <a:cubicBezTo>
                      <a:pt x="-5928" y="130880"/>
                      <a:pt x="-214" y="105736"/>
                      <a:pt x="28930" y="82877"/>
                    </a:cubicBezTo>
                    <a:cubicBezTo>
                      <a:pt x="100362" y="26303"/>
                      <a:pt x="183794" y="1731"/>
                      <a:pt x="274084" y="17"/>
                    </a:cubicBezTo>
                    <a:cubicBezTo>
                      <a:pt x="299228" y="-555"/>
                      <a:pt x="316372" y="13731"/>
                      <a:pt x="327230" y="35447"/>
                    </a:cubicBezTo>
                    <a:cubicBezTo>
                      <a:pt x="351802" y="82877"/>
                      <a:pt x="359231" y="133737"/>
                      <a:pt x="359802" y="185739"/>
                    </a:cubicBezTo>
                    <a:cubicBezTo>
                      <a:pt x="359802" y="211455"/>
                      <a:pt x="346087" y="232027"/>
                      <a:pt x="325515" y="247456"/>
                    </a:cubicBezTo>
                    <a:cubicBezTo>
                      <a:pt x="283799" y="279458"/>
                      <a:pt x="235797" y="293744"/>
                      <a:pt x="191795" y="297173"/>
                    </a:cubicBezTo>
                    <a:lnTo>
                      <a:pt x="191795" y="2971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761EE8-3A86-4C58-8D33-C4F84B406679}"/>
                  </a:ext>
                </a:extLst>
              </p:cNvPr>
              <p:cNvSpPr/>
              <p:nvPr/>
            </p:nvSpPr>
            <p:spPr>
              <a:xfrm>
                <a:off x="9812204" y="3789264"/>
                <a:ext cx="289931" cy="269206"/>
              </a:xfrm>
              <a:custGeom>
                <a:avLst/>
                <a:gdLst>
                  <a:gd name="connsiteX0" fmla="*/ 295252 w 295360"/>
                  <a:gd name="connsiteY0" fmla="*/ 139777 h 274247"/>
                  <a:gd name="connsiteX1" fmla="*/ 134674 w 295360"/>
                  <a:gd name="connsiteY1" fmla="*/ 272926 h 274247"/>
                  <a:gd name="connsiteX2" fmla="*/ 83243 w 295360"/>
                  <a:gd name="connsiteY2" fmla="*/ 253497 h 274247"/>
                  <a:gd name="connsiteX3" fmla="*/ 954 w 295360"/>
                  <a:gd name="connsiteY3" fmla="*/ 107776 h 274247"/>
                  <a:gd name="connsiteX4" fmla="*/ 34098 w 295360"/>
                  <a:gd name="connsiteY4" fmla="*/ 42630 h 274247"/>
                  <a:gd name="connsiteX5" fmla="*/ 260965 w 295360"/>
                  <a:gd name="connsiteY5" fmla="*/ 2057 h 274247"/>
                  <a:gd name="connsiteX6" fmla="*/ 290681 w 295360"/>
                  <a:gd name="connsiteY6" fmla="*/ 32915 h 274247"/>
                  <a:gd name="connsiteX7" fmla="*/ 295252 w 295360"/>
                  <a:gd name="connsiteY7" fmla="*/ 139777 h 27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360" h="274247">
                    <a:moveTo>
                      <a:pt x="295252" y="139777"/>
                    </a:moveTo>
                    <a:cubicBezTo>
                      <a:pt x="290109" y="232924"/>
                      <a:pt x="230107" y="283212"/>
                      <a:pt x="134674" y="272926"/>
                    </a:cubicBezTo>
                    <a:cubicBezTo>
                      <a:pt x="115816" y="271212"/>
                      <a:pt x="96958" y="266069"/>
                      <a:pt x="83243" y="253497"/>
                    </a:cubicBezTo>
                    <a:cubicBezTo>
                      <a:pt x="39241" y="214066"/>
                      <a:pt x="9525" y="166064"/>
                      <a:pt x="954" y="107776"/>
                    </a:cubicBezTo>
                    <a:cubicBezTo>
                      <a:pt x="-3618" y="79203"/>
                      <a:pt x="8382" y="58059"/>
                      <a:pt x="34098" y="42630"/>
                    </a:cubicBezTo>
                    <a:cubicBezTo>
                      <a:pt x="104387" y="343"/>
                      <a:pt x="182104" y="-3658"/>
                      <a:pt x="260965" y="2057"/>
                    </a:cubicBezTo>
                    <a:cubicBezTo>
                      <a:pt x="278680" y="3200"/>
                      <a:pt x="288966" y="15772"/>
                      <a:pt x="290681" y="32915"/>
                    </a:cubicBezTo>
                    <a:cubicBezTo>
                      <a:pt x="294110" y="55774"/>
                      <a:pt x="295824" y="127777"/>
                      <a:pt x="295252" y="1397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64A3F22-A1D1-4C63-873E-E9665BE6F003}"/>
                  </a:ext>
                </a:extLst>
              </p:cNvPr>
              <p:cNvSpPr/>
              <p:nvPr/>
            </p:nvSpPr>
            <p:spPr>
              <a:xfrm>
                <a:off x="9480259" y="5736099"/>
                <a:ext cx="275042" cy="325357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53CDACD-558C-414E-A723-5A371B1952AB}"/>
                  </a:ext>
                </a:extLst>
              </p:cNvPr>
              <p:cNvSpPr/>
              <p:nvPr/>
            </p:nvSpPr>
            <p:spPr>
              <a:xfrm>
                <a:off x="9498409" y="6253769"/>
                <a:ext cx="380922" cy="480822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aphic 1">
            <a:extLst>
              <a:ext uri="{FF2B5EF4-FFF2-40B4-BE49-F238E27FC236}">
                <a16:creationId xmlns:a16="http://schemas.microsoft.com/office/drawing/2014/main" id="{04CC8433-6A29-4D08-A882-DF31D683DDC0}"/>
              </a:ext>
            </a:extLst>
          </p:cNvPr>
          <p:cNvGrpSpPr/>
          <p:nvPr/>
        </p:nvGrpSpPr>
        <p:grpSpPr>
          <a:xfrm>
            <a:off x="716414" y="160075"/>
            <a:ext cx="6061857" cy="4947800"/>
            <a:chOff x="376890" y="2515673"/>
            <a:chExt cx="5080762" cy="4147009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3B1947-5A83-4AC2-BD28-0CDF8C65BCE2}"/>
                </a:ext>
              </a:extLst>
            </p:cNvPr>
            <p:cNvSpPr/>
            <p:nvPr/>
          </p:nvSpPr>
          <p:spPr>
            <a:xfrm>
              <a:off x="1971581" y="4229203"/>
              <a:ext cx="313572" cy="783935"/>
            </a:xfrm>
            <a:custGeom>
              <a:avLst/>
              <a:gdLst>
                <a:gd name="connsiteX0" fmla="*/ 30428 w 313572"/>
                <a:gd name="connsiteY0" fmla="*/ 783283 h 783935"/>
                <a:gd name="connsiteX1" fmla="*/ 8817 w 313572"/>
                <a:gd name="connsiteY1" fmla="*/ 775786 h 783935"/>
                <a:gd name="connsiteX2" fmla="*/ 879 w 313572"/>
                <a:gd name="connsiteY2" fmla="*/ 759026 h 783935"/>
                <a:gd name="connsiteX3" fmla="*/ 266385 w 313572"/>
                <a:gd name="connsiteY3" fmla="*/ 8817 h 783935"/>
                <a:gd name="connsiteX4" fmla="*/ 283144 w 313572"/>
                <a:gd name="connsiteY4" fmla="*/ 879 h 783935"/>
                <a:gd name="connsiteX5" fmla="*/ 304755 w 313572"/>
                <a:gd name="connsiteY5" fmla="*/ 8376 h 783935"/>
                <a:gd name="connsiteX6" fmla="*/ 312694 w 313572"/>
                <a:gd name="connsiteY6" fmla="*/ 25136 h 783935"/>
                <a:gd name="connsiteX7" fmla="*/ 47188 w 313572"/>
                <a:gd name="connsiteY7" fmla="*/ 774903 h 783935"/>
                <a:gd name="connsiteX8" fmla="*/ 30428 w 313572"/>
                <a:gd name="connsiteY8" fmla="*/ 783283 h 7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72" h="783935">
                  <a:moveTo>
                    <a:pt x="30428" y="783283"/>
                  </a:moveTo>
                  <a:lnTo>
                    <a:pt x="8817" y="775786"/>
                  </a:lnTo>
                  <a:cubicBezTo>
                    <a:pt x="1761" y="773139"/>
                    <a:pt x="-1768" y="765641"/>
                    <a:pt x="879" y="759026"/>
                  </a:cubicBezTo>
                  <a:lnTo>
                    <a:pt x="266385" y="8817"/>
                  </a:lnTo>
                  <a:cubicBezTo>
                    <a:pt x="269031" y="1761"/>
                    <a:pt x="276528" y="-1768"/>
                    <a:pt x="283144" y="879"/>
                  </a:cubicBezTo>
                  <a:lnTo>
                    <a:pt x="304755" y="8376"/>
                  </a:lnTo>
                  <a:cubicBezTo>
                    <a:pt x="311812" y="11022"/>
                    <a:pt x="315340" y="18520"/>
                    <a:pt x="312694" y="25136"/>
                  </a:cubicBezTo>
                  <a:lnTo>
                    <a:pt x="47188" y="774903"/>
                  </a:lnTo>
                  <a:cubicBezTo>
                    <a:pt x="44983" y="781960"/>
                    <a:pt x="37044" y="785488"/>
                    <a:pt x="30428" y="783283"/>
                  </a:cubicBezTo>
                  <a:close/>
                </a:path>
              </a:pathLst>
            </a:custGeom>
            <a:solidFill>
              <a:srgbClr val="373D42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0AEA3CE-B5A6-47DE-9097-37F5040598A7}"/>
                </a:ext>
              </a:extLst>
            </p:cNvPr>
            <p:cNvSpPr/>
            <p:nvPr/>
          </p:nvSpPr>
          <p:spPr>
            <a:xfrm>
              <a:off x="376890" y="3305107"/>
              <a:ext cx="1761755" cy="3357575"/>
            </a:xfrm>
            <a:custGeom>
              <a:avLst/>
              <a:gdLst>
                <a:gd name="connsiteX0" fmla="*/ 151163 w 1761754"/>
                <a:gd name="connsiteY0" fmla="*/ 3036672 h 3357575"/>
                <a:gd name="connsiteX1" fmla="*/ 154692 w 1761754"/>
                <a:gd name="connsiteY1" fmla="*/ 3032702 h 3357575"/>
                <a:gd name="connsiteX2" fmla="*/ 144989 w 1761754"/>
                <a:gd name="connsiteY2" fmla="*/ 3001830 h 3357575"/>
                <a:gd name="connsiteX3" fmla="*/ 106177 w 1761754"/>
                <a:gd name="connsiteY3" fmla="*/ 2978455 h 3357575"/>
                <a:gd name="connsiteX4" fmla="*/ 95592 w 1761754"/>
                <a:gd name="connsiteY4" fmla="*/ 2938320 h 3357575"/>
                <a:gd name="connsiteX5" fmla="*/ 164394 w 1761754"/>
                <a:gd name="connsiteY5" fmla="*/ 2764550 h 3357575"/>
                <a:gd name="connsiteX6" fmla="*/ 223494 w 1761754"/>
                <a:gd name="connsiteY6" fmla="*/ 2525948 h 3357575"/>
                <a:gd name="connsiteX7" fmla="*/ 305527 w 1761754"/>
                <a:gd name="connsiteY7" fmla="*/ 2215897 h 3357575"/>
                <a:gd name="connsiteX8" fmla="*/ 321405 w 1761754"/>
                <a:gd name="connsiteY8" fmla="*/ 2079175 h 3357575"/>
                <a:gd name="connsiteX9" fmla="*/ 328902 w 1761754"/>
                <a:gd name="connsiteY9" fmla="*/ 1830428 h 3357575"/>
                <a:gd name="connsiteX10" fmla="*/ 365068 w 1761754"/>
                <a:gd name="connsiteY10" fmla="*/ 1522141 h 3357575"/>
                <a:gd name="connsiteX11" fmla="*/ 356247 w 1761754"/>
                <a:gd name="connsiteY11" fmla="*/ 1488181 h 3357575"/>
                <a:gd name="connsiteX12" fmla="*/ 353600 w 1761754"/>
                <a:gd name="connsiteY12" fmla="*/ 1457749 h 3357575"/>
                <a:gd name="connsiteX13" fmla="*/ 461214 w 1761754"/>
                <a:gd name="connsiteY13" fmla="*/ 1122118 h 3357575"/>
                <a:gd name="connsiteX14" fmla="*/ 428136 w 1761754"/>
                <a:gd name="connsiteY14" fmla="*/ 964667 h 3357575"/>
                <a:gd name="connsiteX15" fmla="*/ 415346 w 1761754"/>
                <a:gd name="connsiteY15" fmla="*/ 977016 h 3357575"/>
                <a:gd name="connsiteX16" fmla="*/ 376094 w 1761754"/>
                <a:gd name="connsiteY16" fmla="*/ 1040085 h 3357575"/>
                <a:gd name="connsiteX17" fmla="*/ 320964 w 1761754"/>
                <a:gd name="connsiteY17" fmla="*/ 1197536 h 3357575"/>
                <a:gd name="connsiteX18" fmla="*/ 263628 w 1761754"/>
                <a:gd name="connsiteY18" fmla="*/ 1409235 h 3357575"/>
                <a:gd name="connsiteX19" fmla="*/ 253484 w 1761754"/>
                <a:gd name="connsiteY19" fmla="*/ 1434374 h 3357575"/>
                <a:gd name="connsiteX20" fmla="*/ 231432 w 1761754"/>
                <a:gd name="connsiteY20" fmla="*/ 1440108 h 3357575"/>
                <a:gd name="connsiteX21" fmla="*/ 199678 w 1761754"/>
                <a:gd name="connsiteY21" fmla="*/ 1415851 h 3357575"/>
                <a:gd name="connsiteX22" fmla="*/ 184241 w 1761754"/>
                <a:gd name="connsiteY22" fmla="*/ 1421143 h 3357575"/>
                <a:gd name="connsiteX23" fmla="*/ 168805 w 1761754"/>
                <a:gd name="connsiteY23" fmla="*/ 1495679 h 3357575"/>
                <a:gd name="connsiteX24" fmla="*/ 138814 w 1761754"/>
                <a:gd name="connsiteY24" fmla="*/ 1590502 h 3357575"/>
                <a:gd name="connsiteX25" fmla="*/ 126465 w 1761754"/>
                <a:gd name="connsiteY25" fmla="*/ 1604616 h 3357575"/>
                <a:gd name="connsiteX26" fmla="*/ 121173 w 1761754"/>
                <a:gd name="connsiteY26" fmla="*/ 1587856 h 3357575"/>
                <a:gd name="connsiteX27" fmla="*/ 114998 w 1761754"/>
                <a:gd name="connsiteY27" fmla="*/ 1533608 h 3357575"/>
                <a:gd name="connsiteX28" fmla="*/ 96474 w 1761754"/>
                <a:gd name="connsiteY28" fmla="*/ 1525670 h 3357575"/>
                <a:gd name="connsiteX29" fmla="*/ 77069 w 1761754"/>
                <a:gd name="connsiteY29" fmla="*/ 1546839 h 3357575"/>
                <a:gd name="connsiteX30" fmla="*/ 60750 w 1761754"/>
                <a:gd name="connsiteY30" fmla="*/ 1627991 h 3357575"/>
                <a:gd name="connsiteX31" fmla="*/ 71776 w 1761754"/>
                <a:gd name="connsiteY31" fmla="*/ 1648279 h 3357575"/>
                <a:gd name="connsiteX32" fmla="*/ 74422 w 1761754"/>
                <a:gd name="connsiteY32" fmla="*/ 1667684 h 3357575"/>
                <a:gd name="connsiteX33" fmla="*/ 52811 w 1761754"/>
                <a:gd name="connsiteY33" fmla="*/ 1670331 h 3357575"/>
                <a:gd name="connsiteX34" fmla="*/ 13559 w 1761754"/>
                <a:gd name="connsiteY34" fmla="*/ 1530521 h 3357575"/>
                <a:gd name="connsiteX35" fmla="*/ 68248 w 1761754"/>
                <a:gd name="connsiteY35" fmla="*/ 1440990 h 3357575"/>
                <a:gd name="connsiteX36" fmla="*/ 84566 w 1761754"/>
                <a:gd name="connsiteY36" fmla="*/ 1410999 h 3357575"/>
                <a:gd name="connsiteX37" fmla="*/ 75304 w 1761754"/>
                <a:gd name="connsiteY37" fmla="*/ 1410999 h 3357575"/>
                <a:gd name="connsiteX38" fmla="*/ 60750 w 1761754"/>
                <a:gd name="connsiteY38" fmla="*/ 1398650 h 3357575"/>
                <a:gd name="connsiteX39" fmla="*/ 73540 w 1761754"/>
                <a:gd name="connsiteY39" fmla="*/ 1347931 h 3357575"/>
                <a:gd name="connsiteX40" fmla="*/ 168805 w 1761754"/>
                <a:gd name="connsiteY40" fmla="*/ 1049347 h 3357575"/>
                <a:gd name="connsiteX41" fmla="*/ 233638 w 1761754"/>
                <a:gd name="connsiteY41" fmla="*/ 925855 h 3357575"/>
                <a:gd name="connsiteX42" fmla="*/ 292737 w 1761754"/>
                <a:gd name="connsiteY42" fmla="*/ 695633 h 3357575"/>
                <a:gd name="connsiteX43" fmla="*/ 292737 w 1761754"/>
                <a:gd name="connsiteY43" fmla="*/ 692104 h 3357575"/>
                <a:gd name="connsiteX44" fmla="*/ 396822 w 1761754"/>
                <a:gd name="connsiteY44" fmla="*/ 527596 h 3357575"/>
                <a:gd name="connsiteX45" fmla="*/ 570592 w 1761754"/>
                <a:gd name="connsiteY45" fmla="*/ 478200 h 3357575"/>
                <a:gd name="connsiteX46" fmla="*/ 596613 w 1761754"/>
                <a:gd name="connsiteY46" fmla="*/ 481728 h 3357575"/>
                <a:gd name="connsiteX47" fmla="*/ 602788 w 1761754"/>
                <a:gd name="connsiteY47" fmla="*/ 482610 h 3357575"/>
                <a:gd name="connsiteX48" fmla="*/ 611168 w 1761754"/>
                <a:gd name="connsiteY48" fmla="*/ 434978 h 3357575"/>
                <a:gd name="connsiteX49" fmla="*/ 577208 w 1761754"/>
                <a:gd name="connsiteY49" fmla="*/ 409839 h 3357575"/>
                <a:gd name="connsiteX50" fmla="*/ 527370 w 1761754"/>
                <a:gd name="connsiteY50" fmla="*/ 366176 h 3357575"/>
                <a:gd name="connsiteX51" fmla="*/ 524724 w 1761754"/>
                <a:gd name="connsiteY51" fmla="*/ 333539 h 3357575"/>
                <a:gd name="connsiteX52" fmla="*/ 534868 w 1761754"/>
                <a:gd name="connsiteY52" fmla="*/ 221074 h 3357575"/>
                <a:gd name="connsiteX53" fmla="*/ 529575 w 1761754"/>
                <a:gd name="connsiteY53" fmla="*/ 172559 h 3357575"/>
                <a:gd name="connsiteX54" fmla="*/ 575885 w 1761754"/>
                <a:gd name="connsiteY54" fmla="*/ 71120 h 3357575"/>
                <a:gd name="connsiteX55" fmla="*/ 704227 w 1761754"/>
                <a:gd name="connsiteY55" fmla="*/ 2318 h 3357575"/>
                <a:gd name="connsiteX56" fmla="*/ 889023 w 1761754"/>
                <a:gd name="connsiteY56" fmla="*/ 113460 h 3357575"/>
                <a:gd name="connsiteX57" fmla="*/ 914162 w 1761754"/>
                <a:gd name="connsiteY57" fmla="*/ 346770 h 3357575"/>
                <a:gd name="connsiteX58" fmla="*/ 893433 w 1761754"/>
                <a:gd name="connsiteY58" fmla="*/ 438506 h 3357575"/>
                <a:gd name="connsiteX59" fmla="*/ 906664 w 1761754"/>
                <a:gd name="connsiteY59" fmla="*/ 461440 h 3357575"/>
                <a:gd name="connsiteX60" fmla="*/ 1169524 w 1761754"/>
                <a:gd name="connsiteY60" fmla="*/ 565526 h 3357575"/>
                <a:gd name="connsiteX61" fmla="*/ 1242296 w 1761754"/>
                <a:gd name="connsiteY61" fmla="*/ 641385 h 3357575"/>
                <a:gd name="connsiteX62" fmla="*/ 1378136 w 1761754"/>
                <a:gd name="connsiteY62" fmla="*/ 937763 h 3357575"/>
                <a:gd name="connsiteX63" fmla="*/ 1597774 w 1761754"/>
                <a:gd name="connsiteY63" fmla="*/ 1321909 h 3357575"/>
                <a:gd name="connsiteX64" fmla="*/ 1613651 w 1761754"/>
                <a:gd name="connsiteY64" fmla="*/ 1379244 h 3357575"/>
                <a:gd name="connsiteX65" fmla="*/ 1678043 w 1761754"/>
                <a:gd name="connsiteY65" fmla="*/ 1372629 h 3357575"/>
                <a:gd name="connsiteX66" fmla="*/ 1708034 w 1761754"/>
                <a:gd name="connsiteY66" fmla="*/ 1366454 h 3357575"/>
                <a:gd name="connsiteX67" fmla="*/ 1711121 w 1761754"/>
                <a:gd name="connsiteY67" fmla="*/ 1365131 h 3357575"/>
                <a:gd name="connsiteX68" fmla="*/ 1751697 w 1761754"/>
                <a:gd name="connsiteY68" fmla="*/ 1384537 h 3357575"/>
                <a:gd name="connsiteX69" fmla="*/ 1753461 w 1761754"/>
                <a:gd name="connsiteY69" fmla="*/ 1398650 h 3357575"/>
                <a:gd name="connsiteX70" fmla="*/ 1749933 w 1761754"/>
                <a:gd name="connsiteY70" fmla="*/ 1478037 h 3357575"/>
                <a:gd name="connsiteX71" fmla="*/ 1727881 w 1761754"/>
                <a:gd name="connsiteY71" fmla="*/ 1538901 h 3357575"/>
                <a:gd name="connsiteX72" fmla="*/ 1685541 w 1761754"/>
                <a:gd name="connsiteY72" fmla="*/ 1563599 h 3357575"/>
                <a:gd name="connsiteX73" fmla="*/ 1639231 w 1761754"/>
                <a:gd name="connsiteY73" fmla="*/ 1548163 h 3357575"/>
                <a:gd name="connsiteX74" fmla="*/ 1602625 w 1761754"/>
                <a:gd name="connsiteY74" fmla="*/ 1525228 h 3357575"/>
                <a:gd name="connsiteX75" fmla="*/ 1587189 w 1761754"/>
                <a:gd name="connsiteY75" fmla="*/ 1530080 h 3357575"/>
                <a:gd name="connsiteX76" fmla="*/ 1580132 w 1761754"/>
                <a:gd name="connsiteY76" fmla="*/ 1556542 h 3357575"/>
                <a:gd name="connsiteX77" fmla="*/ 1549700 w 1761754"/>
                <a:gd name="connsiteY77" fmla="*/ 1571538 h 3357575"/>
                <a:gd name="connsiteX78" fmla="*/ 1496335 w 1761754"/>
                <a:gd name="connsiteY78" fmla="*/ 1528757 h 3357575"/>
                <a:gd name="connsiteX79" fmla="*/ 1415183 w 1761754"/>
                <a:gd name="connsiteY79" fmla="*/ 1418938 h 3357575"/>
                <a:gd name="connsiteX80" fmla="*/ 1309775 w 1761754"/>
                <a:gd name="connsiteY80" fmla="*/ 1264133 h 3357575"/>
                <a:gd name="connsiteX81" fmla="*/ 1289928 w 1761754"/>
                <a:gd name="connsiteY81" fmla="*/ 1240317 h 3357575"/>
                <a:gd name="connsiteX82" fmla="*/ 1193340 w 1761754"/>
                <a:gd name="connsiteY82" fmla="*/ 1095215 h 3357575"/>
                <a:gd name="connsiteX83" fmla="*/ 1110425 w 1761754"/>
                <a:gd name="connsiteY83" fmla="*/ 921445 h 3357575"/>
                <a:gd name="connsiteX84" fmla="*/ 1096753 w 1761754"/>
                <a:gd name="connsiteY84" fmla="*/ 894541 h 3357575"/>
                <a:gd name="connsiteX85" fmla="*/ 1105132 w 1761754"/>
                <a:gd name="connsiteY85" fmla="*/ 1015386 h 3357575"/>
                <a:gd name="connsiteX86" fmla="*/ 1112189 w 1761754"/>
                <a:gd name="connsiteY86" fmla="*/ 1204152 h 3357575"/>
                <a:gd name="connsiteX87" fmla="*/ 1122774 w 1761754"/>
                <a:gd name="connsiteY87" fmla="*/ 1365131 h 3357575"/>
                <a:gd name="connsiteX88" fmla="*/ 1149236 w 1761754"/>
                <a:gd name="connsiteY88" fmla="*/ 1451134 h 3357575"/>
                <a:gd name="connsiteX89" fmla="*/ 1177463 w 1761754"/>
                <a:gd name="connsiteY89" fmla="*/ 1538901 h 3357575"/>
                <a:gd name="connsiteX90" fmla="*/ 1189812 w 1761754"/>
                <a:gd name="connsiteY90" fmla="*/ 1566686 h 3357575"/>
                <a:gd name="connsiteX91" fmla="*/ 1390485 w 1761754"/>
                <a:gd name="connsiteY91" fmla="*/ 1889086 h 3357575"/>
                <a:gd name="connsiteX92" fmla="*/ 1433707 w 1761754"/>
                <a:gd name="connsiteY92" fmla="*/ 1964945 h 3357575"/>
                <a:gd name="connsiteX93" fmla="*/ 1479134 w 1761754"/>
                <a:gd name="connsiteY93" fmla="*/ 2135186 h 3357575"/>
                <a:gd name="connsiteX94" fmla="*/ 1496335 w 1761754"/>
                <a:gd name="connsiteY94" fmla="*/ 2416129 h 3357575"/>
                <a:gd name="connsiteX95" fmla="*/ 1499863 w 1761754"/>
                <a:gd name="connsiteY95" fmla="*/ 2517568 h 3357575"/>
                <a:gd name="connsiteX96" fmla="*/ 1503832 w 1761754"/>
                <a:gd name="connsiteY96" fmla="*/ 2717359 h 3357575"/>
                <a:gd name="connsiteX97" fmla="*/ 1484427 w 1761754"/>
                <a:gd name="connsiteY97" fmla="*/ 3003153 h 3357575"/>
                <a:gd name="connsiteX98" fmla="*/ 1481339 w 1761754"/>
                <a:gd name="connsiteY98" fmla="*/ 3037554 h 3357575"/>
                <a:gd name="connsiteX99" fmla="*/ 1495452 w 1761754"/>
                <a:gd name="connsiteY99" fmla="*/ 3109443 h 3357575"/>
                <a:gd name="connsiteX100" fmla="*/ 1514417 w 1761754"/>
                <a:gd name="connsiteY100" fmla="*/ 3135906 h 3357575"/>
                <a:gd name="connsiteX101" fmla="*/ 1619385 w 1761754"/>
                <a:gd name="connsiteY101" fmla="*/ 3215734 h 3357575"/>
                <a:gd name="connsiteX102" fmla="*/ 1667017 w 1761754"/>
                <a:gd name="connsiteY102" fmla="*/ 3225437 h 3357575"/>
                <a:gd name="connsiteX103" fmla="*/ 1720383 w 1761754"/>
                <a:gd name="connsiteY103" fmla="*/ 3251899 h 3357575"/>
                <a:gd name="connsiteX104" fmla="*/ 1752138 w 1761754"/>
                <a:gd name="connsiteY104" fmla="*/ 3293798 h 3357575"/>
                <a:gd name="connsiteX105" fmla="*/ 1741553 w 1761754"/>
                <a:gd name="connsiteY105" fmla="*/ 3331286 h 3357575"/>
                <a:gd name="connsiteX106" fmla="*/ 1719060 w 1761754"/>
                <a:gd name="connsiteY106" fmla="*/ 3337902 h 3357575"/>
                <a:gd name="connsiteX107" fmla="*/ 1631734 w 1761754"/>
                <a:gd name="connsiteY107" fmla="*/ 3355103 h 3357575"/>
                <a:gd name="connsiteX108" fmla="*/ 1568665 w 1761754"/>
                <a:gd name="connsiteY108" fmla="*/ 3352897 h 3357575"/>
                <a:gd name="connsiteX109" fmla="*/ 1255086 w 1761754"/>
                <a:gd name="connsiteY109" fmla="*/ 3286300 h 3357575"/>
                <a:gd name="connsiteX110" fmla="*/ 1187166 w 1761754"/>
                <a:gd name="connsiteY110" fmla="*/ 3255869 h 3357575"/>
                <a:gd name="connsiteX111" fmla="*/ 1151001 w 1761754"/>
                <a:gd name="connsiteY111" fmla="*/ 3177364 h 3357575"/>
                <a:gd name="connsiteX112" fmla="*/ 1157616 w 1761754"/>
                <a:gd name="connsiteY112" fmla="*/ 3150901 h 3357575"/>
                <a:gd name="connsiteX113" fmla="*/ 1159821 w 1761754"/>
                <a:gd name="connsiteY113" fmla="*/ 3113854 h 3357575"/>
                <a:gd name="connsiteX114" fmla="*/ 1163791 w 1761754"/>
                <a:gd name="connsiteY114" fmla="*/ 3078130 h 3357575"/>
                <a:gd name="connsiteX115" fmla="*/ 1173053 w 1761754"/>
                <a:gd name="connsiteY115" fmla="*/ 3045052 h 3357575"/>
                <a:gd name="connsiteX116" fmla="*/ 1216274 w 1761754"/>
                <a:gd name="connsiteY116" fmla="*/ 2779546 h 3357575"/>
                <a:gd name="connsiteX117" fmla="*/ 1240532 w 1761754"/>
                <a:gd name="connsiteY117" fmla="*/ 2566524 h 3357575"/>
                <a:gd name="connsiteX118" fmla="*/ 1229064 w 1761754"/>
                <a:gd name="connsiteY118" fmla="*/ 2439945 h 3357575"/>
                <a:gd name="connsiteX119" fmla="*/ 1100281 w 1761754"/>
                <a:gd name="connsiteY119" fmla="*/ 2100344 h 3357575"/>
                <a:gd name="connsiteX120" fmla="*/ 1060587 w 1761754"/>
                <a:gd name="connsiteY120" fmla="*/ 2020516 h 3357575"/>
                <a:gd name="connsiteX121" fmla="*/ 1023099 w 1761754"/>
                <a:gd name="connsiteY121" fmla="*/ 1976853 h 3357575"/>
                <a:gd name="connsiteX122" fmla="*/ 921219 w 1761754"/>
                <a:gd name="connsiteY122" fmla="*/ 1878501 h 3357575"/>
                <a:gd name="connsiteX123" fmla="*/ 860796 w 1761754"/>
                <a:gd name="connsiteY123" fmla="*/ 1826018 h 3357575"/>
                <a:gd name="connsiteX124" fmla="*/ 842714 w 1761754"/>
                <a:gd name="connsiteY124" fmla="*/ 1814109 h 3357575"/>
                <a:gd name="connsiteX125" fmla="*/ 779204 w 1761754"/>
                <a:gd name="connsiteY125" fmla="*/ 1829105 h 3357575"/>
                <a:gd name="connsiteX126" fmla="*/ 704227 w 1761754"/>
                <a:gd name="connsiteY126" fmla="*/ 1970238 h 3357575"/>
                <a:gd name="connsiteX127" fmla="*/ 584705 w 1761754"/>
                <a:gd name="connsiteY127" fmla="*/ 2262647 h 3357575"/>
                <a:gd name="connsiteX128" fmla="*/ 559125 w 1761754"/>
                <a:gd name="connsiteY128" fmla="*/ 2366732 h 3357575"/>
                <a:gd name="connsiteX129" fmla="*/ 489882 w 1761754"/>
                <a:gd name="connsiteY129" fmla="*/ 2574462 h 3357575"/>
                <a:gd name="connsiteX130" fmla="*/ 431223 w 1761754"/>
                <a:gd name="connsiteY130" fmla="*/ 2738529 h 3357575"/>
                <a:gd name="connsiteX131" fmla="*/ 369037 w 1761754"/>
                <a:gd name="connsiteY131" fmla="*/ 2964341 h 3357575"/>
                <a:gd name="connsiteX132" fmla="*/ 358893 w 1761754"/>
                <a:gd name="connsiteY132" fmla="*/ 3039759 h 3357575"/>
                <a:gd name="connsiteX133" fmla="*/ 334195 w 1761754"/>
                <a:gd name="connsiteY133" fmla="*/ 3057842 h 3357575"/>
                <a:gd name="connsiteX134" fmla="*/ 316553 w 1761754"/>
                <a:gd name="connsiteY134" fmla="*/ 3078130 h 3357575"/>
                <a:gd name="connsiteX135" fmla="*/ 329343 w 1761754"/>
                <a:gd name="connsiteY135" fmla="*/ 3152224 h 3357575"/>
                <a:gd name="connsiteX136" fmla="*/ 349190 w 1761754"/>
                <a:gd name="connsiteY136" fmla="*/ 3200739 h 3357575"/>
                <a:gd name="connsiteX137" fmla="*/ 322287 w 1761754"/>
                <a:gd name="connsiteY137" fmla="*/ 3239991 h 3357575"/>
                <a:gd name="connsiteX138" fmla="*/ 179390 w 1761754"/>
                <a:gd name="connsiteY138" fmla="*/ 3251017 h 3357575"/>
                <a:gd name="connsiteX139" fmla="*/ 143666 w 1761754"/>
                <a:gd name="connsiteY139" fmla="*/ 3245725 h 3357575"/>
                <a:gd name="connsiteX140" fmla="*/ 109264 w 1761754"/>
                <a:gd name="connsiteY140" fmla="*/ 3207795 h 3357575"/>
                <a:gd name="connsiteX141" fmla="*/ 97356 w 1761754"/>
                <a:gd name="connsiteY141" fmla="*/ 3147373 h 3357575"/>
                <a:gd name="connsiteX142" fmla="*/ 151163 w 1761754"/>
                <a:gd name="connsiteY142" fmla="*/ 3036672 h 335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761754" h="3357575">
                  <a:moveTo>
                    <a:pt x="151163" y="3036672"/>
                  </a:moveTo>
                  <a:cubicBezTo>
                    <a:pt x="152486" y="3035349"/>
                    <a:pt x="153809" y="3034026"/>
                    <a:pt x="154692" y="3032702"/>
                  </a:cubicBezTo>
                  <a:cubicBezTo>
                    <a:pt x="166600" y="3011974"/>
                    <a:pt x="166600" y="3011974"/>
                    <a:pt x="144989" y="3001830"/>
                  </a:cubicBezTo>
                  <a:cubicBezTo>
                    <a:pt x="131316" y="2995214"/>
                    <a:pt x="118085" y="2988598"/>
                    <a:pt x="106177" y="2978455"/>
                  </a:cubicBezTo>
                  <a:cubicBezTo>
                    <a:pt x="93387" y="2967429"/>
                    <a:pt x="88977" y="2954639"/>
                    <a:pt x="95592" y="2938320"/>
                  </a:cubicBezTo>
                  <a:cubicBezTo>
                    <a:pt x="118967" y="2880544"/>
                    <a:pt x="140578" y="2822327"/>
                    <a:pt x="164394" y="2764550"/>
                  </a:cubicBezTo>
                  <a:cubicBezTo>
                    <a:pt x="196149" y="2687810"/>
                    <a:pt x="207616" y="2606217"/>
                    <a:pt x="223494" y="2525948"/>
                  </a:cubicBezTo>
                  <a:cubicBezTo>
                    <a:pt x="244223" y="2420980"/>
                    <a:pt x="272890" y="2317777"/>
                    <a:pt x="305527" y="2215897"/>
                  </a:cubicBezTo>
                  <a:cubicBezTo>
                    <a:pt x="319640" y="2171793"/>
                    <a:pt x="320081" y="2125043"/>
                    <a:pt x="321405" y="2079175"/>
                  </a:cubicBezTo>
                  <a:cubicBezTo>
                    <a:pt x="324051" y="1996259"/>
                    <a:pt x="324051" y="1913343"/>
                    <a:pt x="328902" y="1830428"/>
                  </a:cubicBezTo>
                  <a:cubicBezTo>
                    <a:pt x="335077" y="1727225"/>
                    <a:pt x="346985" y="1624462"/>
                    <a:pt x="365068" y="1522141"/>
                  </a:cubicBezTo>
                  <a:cubicBezTo>
                    <a:pt x="367273" y="1508910"/>
                    <a:pt x="367273" y="1497443"/>
                    <a:pt x="356247" y="1488181"/>
                  </a:cubicBezTo>
                  <a:cubicBezTo>
                    <a:pt x="345221" y="1478919"/>
                    <a:pt x="346544" y="1469216"/>
                    <a:pt x="353600" y="1457749"/>
                  </a:cubicBezTo>
                  <a:cubicBezTo>
                    <a:pt x="418433" y="1355428"/>
                    <a:pt x="446219" y="1239876"/>
                    <a:pt x="461214" y="1122118"/>
                  </a:cubicBezTo>
                  <a:cubicBezTo>
                    <a:pt x="468271" y="1068752"/>
                    <a:pt x="448424" y="1014945"/>
                    <a:pt x="428136" y="964667"/>
                  </a:cubicBezTo>
                  <a:cubicBezTo>
                    <a:pt x="419315" y="966872"/>
                    <a:pt x="417992" y="972606"/>
                    <a:pt x="415346" y="977016"/>
                  </a:cubicBezTo>
                  <a:cubicBezTo>
                    <a:pt x="402115" y="997745"/>
                    <a:pt x="389325" y="1019356"/>
                    <a:pt x="376094" y="1040085"/>
                  </a:cubicBezTo>
                  <a:cubicBezTo>
                    <a:pt x="344780" y="1088158"/>
                    <a:pt x="330225" y="1141083"/>
                    <a:pt x="320964" y="1197536"/>
                  </a:cubicBezTo>
                  <a:cubicBezTo>
                    <a:pt x="309055" y="1269866"/>
                    <a:pt x="288327" y="1339992"/>
                    <a:pt x="263628" y="1409235"/>
                  </a:cubicBezTo>
                  <a:cubicBezTo>
                    <a:pt x="260541" y="1417615"/>
                    <a:pt x="256572" y="1425994"/>
                    <a:pt x="253484" y="1434374"/>
                  </a:cubicBezTo>
                  <a:cubicBezTo>
                    <a:pt x="248633" y="1447606"/>
                    <a:pt x="240694" y="1447606"/>
                    <a:pt x="231432" y="1440108"/>
                  </a:cubicBezTo>
                  <a:cubicBezTo>
                    <a:pt x="220847" y="1432169"/>
                    <a:pt x="209821" y="1424671"/>
                    <a:pt x="199678" y="1415851"/>
                  </a:cubicBezTo>
                  <a:cubicBezTo>
                    <a:pt x="190416" y="1407471"/>
                    <a:pt x="187328" y="1411881"/>
                    <a:pt x="184241" y="1421143"/>
                  </a:cubicBezTo>
                  <a:cubicBezTo>
                    <a:pt x="176744" y="1445400"/>
                    <a:pt x="173215" y="1470540"/>
                    <a:pt x="168805" y="1495679"/>
                  </a:cubicBezTo>
                  <a:cubicBezTo>
                    <a:pt x="163071" y="1528757"/>
                    <a:pt x="153368" y="1560512"/>
                    <a:pt x="138814" y="1590502"/>
                  </a:cubicBezTo>
                  <a:cubicBezTo>
                    <a:pt x="136168" y="1596236"/>
                    <a:pt x="133081" y="1605498"/>
                    <a:pt x="126465" y="1604616"/>
                  </a:cubicBezTo>
                  <a:cubicBezTo>
                    <a:pt x="118085" y="1603293"/>
                    <a:pt x="122055" y="1593590"/>
                    <a:pt x="121173" y="1587856"/>
                  </a:cubicBezTo>
                  <a:cubicBezTo>
                    <a:pt x="118526" y="1569774"/>
                    <a:pt x="116762" y="1551691"/>
                    <a:pt x="114998" y="1533608"/>
                  </a:cubicBezTo>
                  <a:cubicBezTo>
                    <a:pt x="113675" y="1519054"/>
                    <a:pt x="106177" y="1520377"/>
                    <a:pt x="96474" y="1525670"/>
                  </a:cubicBezTo>
                  <a:cubicBezTo>
                    <a:pt x="87653" y="1530521"/>
                    <a:pt x="81920" y="1538019"/>
                    <a:pt x="77069" y="1546839"/>
                  </a:cubicBezTo>
                  <a:cubicBezTo>
                    <a:pt x="63396" y="1571979"/>
                    <a:pt x="61632" y="1599764"/>
                    <a:pt x="60750" y="1627991"/>
                  </a:cubicBezTo>
                  <a:cubicBezTo>
                    <a:pt x="60750" y="1635930"/>
                    <a:pt x="66043" y="1642545"/>
                    <a:pt x="71776" y="1648279"/>
                  </a:cubicBezTo>
                  <a:cubicBezTo>
                    <a:pt x="77069" y="1654012"/>
                    <a:pt x="80156" y="1661069"/>
                    <a:pt x="74422" y="1667684"/>
                  </a:cubicBezTo>
                  <a:cubicBezTo>
                    <a:pt x="68689" y="1674741"/>
                    <a:pt x="60309" y="1673859"/>
                    <a:pt x="52811" y="1670331"/>
                  </a:cubicBezTo>
                  <a:cubicBezTo>
                    <a:pt x="3415" y="1644750"/>
                    <a:pt x="-15109" y="1579035"/>
                    <a:pt x="13559" y="1530521"/>
                  </a:cubicBezTo>
                  <a:cubicBezTo>
                    <a:pt x="31200" y="1500530"/>
                    <a:pt x="50165" y="1470981"/>
                    <a:pt x="68248" y="1440990"/>
                  </a:cubicBezTo>
                  <a:cubicBezTo>
                    <a:pt x="73981" y="1431287"/>
                    <a:pt x="79274" y="1421143"/>
                    <a:pt x="84566" y="1410999"/>
                  </a:cubicBezTo>
                  <a:cubicBezTo>
                    <a:pt x="80597" y="1405707"/>
                    <a:pt x="77951" y="1410117"/>
                    <a:pt x="75304" y="1410999"/>
                  </a:cubicBezTo>
                  <a:cubicBezTo>
                    <a:pt x="63396" y="1414968"/>
                    <a:pt x="58545" y="1409235"/>
                    <a:pt x="60750" y="1398650"/>
                  </a:cubicBezTo>
                  <a:cubicBezTo>
                    <a:pt x="64278" y="1381450"/>
                    <a:pt x="68689" y="1364690"/>
                    <a:pt x="73540" y="1347931"/>
                  </a:cubicBezTo>
                  <a:cubicBezTo>
                    <a:pt x="103090" y="1247814"/>
                    <a:pt x="134845" y="1148139"/>
                    <a:pt x="168805" y="1049347"/>
                  </a:cubicBezTo>
                  <a:cubicBezTo>
                    <a:pt x="184241" y="1004801"/>
                    <a:pt x="210263" y="966431"/>
                    <a:pt x="233638" y="925855"/>
                  </a:cubicBezTo>
                  <a:cubicBezTo>
                    <a:pt x="274654" y="854407"/>
                    <a:pt x="298029" y="778989"/>
                    <a:pt x="292737" y="695633"/>
                  </a:cubicBezTo>
                  <a:cubicBezTo>
                    <a:pt x="292737" y="694309"/>
                    <a:pt x="292737" y="692986"/>
                    <a:pt x="292737" y="692104"/>
                  </a:cubicBezTo>
                  <a:cubicBezTo>
                    <a:pt x="282593" y="608748"/>
                    <a:pt x="322728" y="557587"/>
                    <a:pt x="396822" y="527596"/>
                  </a:cubicBezTo>
                  <a:cubicBezTo>
                    <a:pt x="452834" y="504662"/>
                    <a:pt x="509729" y="484374"/>
                    <a:pt x="570592" y="478200"/>
                  </a:cubicBezTo>
                  <a:cubicBezTo>
                    <a:pt x="579413" y="477318"/>
                    <a:pt x="588675" y="475113"/>
                    <a:pt x="596613" y="481728"/>
                  </a:cubicBezTo>
                  <a:cubicBezTo>
                    <a:pt x="598819" y="483492"/>
                    <a:pt x="600583" y="483934"/>
                    <a:pt x="602788" y="482610"/>
                  </a:cubicBezTo>
                  <a:cubicBezTo>
                    <a:pt x="614696" y="475995"/>
                    <a:pt x="619989" y="446004"/>
                    <a:pt x="611168" y="434978"/>
                  </a:cubicBezTo>
                  <a:cubicBezTo>
                    <a:pt x="601906" y="423511"/>
                    <a:pt x="591762" y="415131"/>
                    <a:pt x="577208" y="409839"/>
                  </a:cubicBezTo>
                  <a:cubicBezTo>
                    <a:pt x="556038" y="401900"/>
                    <a:pt x="540160" y="385582"/>
                    <a:pt x="527370" y="366176"/>
                  </a:cubicBezTo>
                  <a:cubicBezTo>
                    <a:pt x="520755" y="356032"/>
                    <a:pt x="518549" y="345447"/>
                    <a:pt x="524724" y="333539"/>
                  </a:cubicBezTo>
                  <a:cubicBezTo>
                    <a:pt x="542807" y="297374"/>
                    <a:pt x="546776" y="260326"/>
                    <a:pt x="534868" y="221074"/>
                  </a:cubicBezTo>
                  <a:cubicBezTo>
                    <a:pt x="530016" y="205637"/>
                    <a:pt x="529575" y="188878"/>
                    <a:pt x="529575" y="172559"/>
                  </a:cubicBezTo>
                  <a:cubicBezTo>
                    <a:pt x="529134" y="131543"/>
                    <a:pt x="541924" y="97142"/>
                    <a:pt x="575885" y="71120"/>
                  </a:cubicBezTo>
                  <a:cubicBezTo>
                    <a:pt x="614696" y="41130"/>
                    <a:pt x="654831" y="12021"/>
                    <a:pt x="704227" y="2318"/>
                  </a:cubicBezTo>
                  <a:cubicBezTo>
                    <a:pt x="775676" y="-12236"/>
                    <a:pt x="868735" y="43776"/>
                    <a:pt x="889023" y="113460"/>
                  </a:cubicBezTo>
                  <a:cubicBezTo>
                    <a:pt x="911075" y="189760"/>
                    <a:pt x="922542" y="267383"/>
                    <a:pt x="914162" y="346770"/>
                  </a:cubicBezTo>
                  <a:cubicBezTo>
                    <a:pt x="910634" y="377643"/>
                    <a:pt x="901372" y="408075"/>
                    <a:pt x="893433" y="438506"/>
                  </a:cubicBezTo>
                  <a:cubicBezTo>
                    <a:pt x="889905" y="452179"/>
                    <a:pt x="893874" y="457030"/>
                    <a:pt x="906664" y="461440"/>
                  </a:cubicBezTo>
                  <a:cubicBezTo>
                    <a:pt x="995754" y="492754"/>
                    <a:pt x="1083962" y="524950"/>
                    <a:pt x="1169524" y="565526"/>
                  </a:cubicBezTo>
                  <a:cubicBezTo>
                    <a:pt x="1204366" y="581844"/>
                    <a:pt x="1226859" y="605660"/>
                    <a:pt x="1242296" y="641385"/>
                  </a:cubicBezTo>
                  <a:cubicBezTo>
                    <a:pt x="1285077" y="741501"/>
                    <a:pt x="1321242" y="845145"/>
                    <a:pt x="1378136" y="937763"/>
                  </a:cubicBezTo>
                  <a:cubicBezTo>
                    <a:pt x="1455759" y="1063460"/>
                    <a:pt x="1523679" y="1194449"/>
                    <a:pt x="1597774" y="1321909"/>
                  </a:cubicBezTo>
                  <a:cubicBezTo>
                    <a:pt x="1607477" y="1338228"/>
                    <a:pt x="1626441" y="1351459"/>
                    <a:pt x="1613651" y="1379244"/>
                  </a:cubicBezTo>
                  <a:cubicBezTo>
                    <a:pt x="1637467" y="1363808"/>
                    <a:pt x="1656873" y="1362926"/>
                    <a:pt x="1678043" y="1372629"/>
                  </a:cubicBezTo>
                  <a:cubicBezTo>
                    <a:pt x="1687305" y="1376598"/>
                    <a:pt x="1699654" y="1376598"/>
                    <a:pt x="1708034" y="1366454"/>
                  </a:cubicBezTo>
                  <a:cubicBezTo>
                    <a:pt x="1708916" y="1366013"/>
                    <a:pt x="1710239" y="1365572"/>
                    <a:pt x="1711121" y="1365131"/>
                  </a:cubicBezTo>
                  <a:cubicBezTo>
                    <a:pt x="1738907" y="1352782"/>
                    <a:pt x="1744640" y="1355869"/>
                    <a:pt x="1751697" y="1384537"/>
                  </a:cubicBezTo>
                  <a:cubicBezTo>
                    <a:pt x="1752579" y="1389388"/>
                    <a:pt x="1751256" y="1394681"/>
                    <a:pt x="1753461" y="1398650"/>
                  </a:cubicBezTo>
                  <a:cubicBezTo>
                    <a:pt x="1767574" y="1425994"/>
                    <a:pt x="1761841" y="1451575"/>
                    <a:pt x="1749933" y="1478037"/>
                  </a:cubicBezTo>
                  <a:cubicBezTo>
                    <a:pt x="1741112" y="1497443"/>
                    <a:pt x="1738465" y="1519495"/>
                    <a:pt x="1727881" y="1538901"/>
                  </a:cubicBezTo>
                  <a:cubicBezTo>
                    <a:pt x="1715972" y="1561835"/>
                    <a:pt x="1711562" y="1564922"/>
                    <a:pt x="1685541" y="1563599"/>
                  </a:cubicBezTo>
                  <a:cubicBezTo>
                    <a:pt x="1670104" y="1558748"/>
                    <a:pt x="1654227" y="1554778"/>
                    <a:pt x="1639231" y="1548163"/>
                  </a:cubicBezTo>
                  <a:cubicBezTo>
                    <a:pt x="1625118" y="1543311"/>
                    <a:pt x="1612769" y="1536696"/>
                    <a:pt x="1602625" y="1525228"/>
                  </a:cubicBezTo>
                  <a:cubicBezTo>
                    <a:pt x="1593804" y="1515085"/>
                    <a:pt x="1589835" y="1520377"/>
                    <a:pt x="1587189" y="1530080"/>
                  </a:cubicBezTo>
                  <a:cubicBezTo>
                    <a:pt x="1584543" y="1538901"/>
                    <a:pt x="1583220" y="1547722"/>
                    <a:pt x="1580132" y="1556542"/>
                  </a:cubicBezTo>
                  <a:cubicBezTo>
                    <a:pt x="1574399" y="1573743"/>
                    <a:pt x="1566460" y="1577712"/>
                    <a:pt x="1549700" y="1571538"/>
                  </a:cubicBezTo>
                  <a:cubicBezTo>
                    <a:pt x="1527648" y="1563158"/>
                    <a:pt x="1510889" y="1546839"/>
                    <a:pt x="1496335" y="1528757"/>
                  </a:cubicBezTo>
                  <a:cubicBezTo>
                    <a:pt x="1467667" y="1493473"/>
                    <a:pt x="1441205" y="1456426"/>
                    <a:pt x="1415183" y="1418938"/>
                  </a:cubicBezTo>
                  <a:cubicBezTo>
                    <a:pt x="1379900" y="1367777"/>
                    <a:pt x="1346381" y="1314853"/>
                    <a:pt x="1309775" y="1264133"/>
                  </a:cubicBezTo>
                  <a:cubicBezTo>
                    <a:pt x="1303600" y="1255753"/>
                    <a:pt x="1297867" y="1247373"/>
                    <a:pt x="1289928" y="1240317"/>
                  </a:cubicBezTo>
                  <a:cubicBezTo>
                    <a:pt x="1244942" y="1200182"/>
                    <a:pt x="1215833" y="1150786"/>
                    <a:pt x="1193340" y="1095215"/>
                  </a:cubicBezTo>
                  <a:cubicBezTo>
                    <a:pt x="1169524" y="1035674"/>
                    <a:pt x="1141739" y="977457"/>
                    <a:pt x="1110425" y="921445"/>
                  </a:cubicBezTo>
                  <a:cubicBezTo>
                    <a:pt x="1106014" y="913506"/>
                    <a:pt x="1101604" y="905567"/>
                    <a:pt x="1096753" y="894541"/>
                  </a:cubicBezTo>
                  <a:cubicBezTo>
                    <a:pt x="1097635" y="936881"/>
                    <a:pt x="1100722" y="976134"/>
                    <a:pt x="1105132" y="1015386"/>
                  </a:cubicBezTo>
                  <a:cubicBezTo>
                    <a:pt x="1112189" y="1078014"/>
                    <a:pt x="1110425" y="1141083"/>
                    <a:pt x="1112189" y="1204152"/>
                  </a:cubicBezTo>
                  <a:cubicBezTo>
                    <a:pt x="1113512" y="1257958"/>
                    <a:pt x="1115276" y="1311765"/>
                    <a:pt x="1122774" y="1365131"/>
                  </a:cubicBezTo>
                  <a:cubicBezTo>
                    <a:pt x="1127184" y="1395122"/>
                    <a:pt x="1133800" y="1424671"/>
                    <a:pt x="1149236" y="1451134"/>
                  </a:cubicBezTo>
                  <a:cubicBezTo>
                    <a:pt x="1165114" y="1478037"/>
                    <a:pt x="1174376" y="1507587"/>
                    <a:pt x="1177463" y="1538901"/>
                  </a:cubicBezTo>
                  <a:cubicBezTo>
                    <a:pt x="1178345" y="1549486"/>
                    <a:pt x="1184079" y="1558306"/>
                    <a:pt x="1189812" y="1566686"/>
                  </a:cubicBezTo>
                  <a:cubicBezTo>
                    <a:pt x="1258173" y="1673418"/>
                    <a:pt x="1326975" y="1779708"/>
                    <a:pt x="1390485" y="1889086"/>
                  </a:cubicBezTo>
                  <a:cubicBezTo>
                    <a:pt x="1405039" y="1914226"/>
                    <a:pt x="1418271" y="1940247"/>
                    <a:pt x="1433707" y="1964945"/>
                  </a:cubicBezTo>
                  <a:cubicBezTo>
                    <a:pt x="1465462" y="2017429"/>
                    <a:pt x="1474283" y="2075205"/>
                    <a:pt x="1479134" y="2135186"/>
                  </a:cubicBezTo>
                  <a:cubicBezTo>
                    <a:pt x="1486632" y="2228687"/>
                    <a:pt x="1490601" y="2322187"/>
                    <a:pt x="1496335" y="2416129"/>
                  </a:cubicBezTo>
                  <a:cubicBezTo>
                    <a:pt x="1498540" y="2450089"/>
                    <a:pt x="1498981" y="2484049"/>
                    <a:pt x="1499863" y="2517568"/>
                  </a:cubicBezTo>
                  <a:cubicBezTo>
                    <a:pt x="1501186" y="2584165"/>
                    <a:pt x="1504273" y="2650762"/>
                    <a:pt x="1503832" y="2717359"/>
                  </a:cubicBezTo>
                  <a:cubicBezTo>
                    <a:pt x="1503391" y="2813065"/>
                    <a:pt x="1500745" y="2908770"/>
                    <a:pt x="1484427" y="3003153"/>
                  </a:cubicBezTo>
                  <a:cubicBezTo>
                    <a:pt x="1482662" y="3014620"/>
                    <a:pt x="1483545" y="3026087"/>
                    <a:pt x="1481339" y="3037554"/>
                  </a:cubicBezTo>
                  <a:cubicBezTo>
                    <a:pt x="1476488" y="3063575"/>
                    <a:pt x="1476929" y="3087832"/>
                    <a:pt x="1495452" y="3109443"/>
                  </a:cubicBezTo>
                  <a:cubicBezTo>
                    <a:pt x="1502509" y="3117382"/>
                    <a:pt x="1508684" y="3126644"/>
                    <a:pt x="1514417" y="3135906"/>
                  </a:cubicBezTo>
                  <a:cubicBezTo>
                    <a:pt x="1539556" y="3175599"/>
                    <a:pt x="1576604" y="3199416"/>
                    <a:pt x="1619385" y="3215734"/>
                  </a:cubicBezTo>
                  <a:cubicBezTo>
                    <a:pt x="1634821" y="3221468"/>
                    <a:pt x="1650257" y="3225437"/>
                    <a:pt x="1667017" y="3225437"/>
                  </a:cubicBezTo>
                  <a:cubicBezTo>
                    <a:pt x="1689069" y="3224996"/>
                    <a:pt x="1706711" y="3235140"/>
                    <a:pt x="1720383" y="3251899"/>
                  </a:cubicBezTo>
                  <a:cubicBezTo>
                    <a:pt x="1731409" y="3265572"/>
                    <a:pt x="1741994" y="3279685"/>
                    <a:pt x="1752138" y="3293798"/>
                  </a:cubicBezTo>
                  <a:cubicBezTo>
                    <a:pt x="1764487" y="3310557"/>
                    <a:pt x="1760517" y="3322907"/>
                    <a:pt x="1741553" y="3331286"/>
                  </a:cubicBezTo>
                  <a:cubicBezTo>
                    <a:pt x="1734496" y="3334374"/>
                    <a:pt x="1726557" y="3336138"/>
                    <a:pt x="1719060" y="3337902"/>
                  </a:cubicBezTo>
                  <a:cubicBezTo>
                    <a:pt x="1689951" y="3343635"/>
                    <a:pt x="1660401" y="3346723"/>
                    <a:pt x="1631734" y="3355103"/>
                  </a:cubicBezTo>
                  <a:cubicBezTo>
                    <a:pt x="1611005" y="3360836"/>
                    <a:pt x="1589394" y="3355103"/>
                    <a:pt x="1568665" y="3352897"/>
                  </a:cubicBezTo>
                  <a:cubicBezTo>
                    <a:pt x="1461934" y="3340548"/>
                    <a:pt x="1356525" y="3321583"/>
                    <a:pt x="1255086" y="3286300"/>
                  </a:cubicBezTo>
                  <a:cubicBezTo>
                    <a:pt x="1231711" y="3278362"/>
                    <a:pt x="1208777" y="3268218"/>
                    <a:pt x="1187166" y="3255869"/>
                  </a:cubicBezTo>
                  <a:cubicBezTo>
                    <a:pt x="1153206" y="3236904"/>
                    <a:pt x="1143503" y="3215293"/>
                    <a:pt x="1151001" y="3177364"/>
                  </a:cubicBezTo>
                  <a:cubicBezTo>
                    <a:pt x="1152765" y="3168543"/>
                    <a:pt x="1154529" y="3159281"/>
                    <a:pt x="1157616" y="3150901"/>
                  </a:cubicBezTo>
                  <a:cubicBezTo>
                    <a:pt x="1162467" y="3138552"/>
                    <a:pt x="1164232" y="3127085"/>
                    <a:pt x="1159821" y="3113854"/>
                  </a:cubicBezTo>
                  <a:cubicBezTo>
                    <a:pt x="1155852" y="3101946"/>
                    <a:pt x="1159821" y="3090038"/>
                    <a:pt x="1163791" y="3078130"/>
                  </a:cubicBezTo>
                  <a:cubicBezTo>
                    <a:pt x="1167319" y="3067104"/>
                    <a:pt x="1170406" y="3056078"/>
                    <a:pt x="1173053" y="3045052"/>
                  </a:cubicBezTo>
                  <a:cubicBezTo>
                    <a:pt x="1192017" y="2957285"/>
                    <a:pt x="1204366" y="2868636"/>
                    <a:pt x="1216274" y="2779546"/>
                  </a:cubicBezTo>
                  <a:cubicBezTo>
                    <a:pt x="1225977" y="2708979"/>
                    <a:pt x="1234357" y="2637972"/>
                    <a:pt x="1240532" y="2566524"/>
                  </a:cubicBezTo>
                  <a:cubicBezTo>
                    <a:pt x="1244501" y="2523743"/>
                    <a:pt x="1244942" y="2482285"/>
                    <a:pt x="1229064" y="2439945"/>
                  </a:cubicBezTo>
                  <a:cubicBezTo>
                    <a:pt x="1186725" y="2326598"/>
                    <a:pt x="1149236" y="2211045"/>
                    <a:pt x="1100281" y="2100344"/>
                  </a:cubicBezTo>
                  <a:cubicBezTo>
                    <a:pt x="1088373" y="2073000"/>
                    <a:pt x="1074701" y="2046537"/>
                    <a:pt x="1060587" y="2020516"/>
                  </a:cubicBezTo>
                  <a:cubicBezTo>
                    <a:pt x="1051326" y="2003316"/>
                    <a:pt x="1038535" y="1989202"/>
                    <a:pt x="1023099" y="1976853"/>
                  </a:cubicBezTo>
                  <a:cubicBezTo>
                    <a:pt x="986052" y="1947304"/>
                    <a:pt x="955179" y="1911579"/>
                    <a:pt x="921219" y="1878501"/>
                  </a:cubicBezTo>
                  <a:cubicBezTo>
                    <a:pt x="902254" y="1859978"/>
                    <a:pt x="881966" y="1842336"/>
                    <a:pt x="860796" y="1826018"/>
                  </a:cubicBezTo>
                  <a:cubicBezTo>
                    <a:pt x="855063" y="1821607"/>
                    <a:pt x="848888" y="1817638"/>
                    <a:pt x="842714" y="1814109"/>
                  </a:cubicBezTo>
                  <a:cubicBezTo>
                    <a:pt x="814487" y="1798673"/>
                    <a:pt x="797728" y="1802201"/>
                    <a:pt x="779204" y="1829105"/>
                  </a:cubicBezTo>
                  <a:cubicBezTo>
                    <a:pt x="748772" y="1873209"/>
                    <a:pt x="727161" y="1922164"/>
                    <a:pt x="704227" y="1970238"/>
                  </a:cubicBezTo>
                  <a:cubicBezTo>
                    <a:pt x="659682" y="2065502"/>
                    <a:pt x="619106" y="2162972"/>
                    <a:pt x="584705" y="2262647"/>
                  </a:cubicBezTo>
                  <a:cubicBezTo>
                    <a:pt x="572797" y="2296607"/>
                    <a:pt x="566623" y="2331890"/>
                    <a:pt x="559125" y="2366732"/>
                  </a:cubicBezTo>
                  <a:cubicBezTo>
                    <a:pt x="543248" y="2438181"/>
                    <a:pt x="524283" y="2508747"/>
                    <a:pt x="489882" y="2574462"/>
                  </a:cubicBezTo>
                  <a:cubicBezTo>
                    <a:pt x="462978" y="2626064"/>
                    <a:pt x="448424" y="2682958"/>
                    <a:pt x="431223" y="2738529"/>
                  </a:cubicBezTo>
                  <a:cubicBezTo>
                    <a:pt x="408730" y="2813506"/>
                    <a:pt x="386678" y="2888483"/>
                    <a:pt x="369037" y="2964341"/>
                  </a:cubicBezTo>
                  <a:cubicBezTo>
                    <a:pt x="363303" y="2989481"/>
                    <a:pt x="363303" y="3014620"/>
                    <a:pt x="358893" y="3039759"/>
                  </a:cubicBezTo>
                  <a:cubicBezTo>
                    <a:pt x="354042" y="3050785"/>
                    <a:pt x="346103" y="3057401"/>
                    <a:pt x="334195" y="3057842"/>
                  </a:cubicBezTo>
                  <a:cubicBezTo>
                    <a:pt x="320523" y="3058283"/>
                    <a:pt x="316112" y="3067104"/>
                    <a:pt x="316553" y="3078130"/>
                  </a:cubicBezTo>
                  <a:cubicBezTo>
                    <a:pt x="316994" y="3103269"/>
                    <a:pt x="316553" y="3128849"/>
                    <a:pt x="329343" y="3152224"/>
                  </a:cubicBezTo>
                  <a:cubicBezTo>
                    <a:pt x="337723" y="3167661"/>
                    <a:pt x="345221" y="3183538"/>
                    <a:pt x="349190" y="3200739"/>
                  </a:cubicBezTo>
                  <a:cubicBezTo>
                    <a:pt x="354483" y="3224996"/>
                    <a:pt x="346544" y="3236463"/>
                    <a:pt x="322287" y="3239991"/>
                  </a:cubicBezTo>
                  <a:cubicBezTo>
                    <a:pt x="275095" y="3246607"/>
                    <a:pt x="227463" y="3252781"/>
                    <a:pt x="179390" y="3251017"/>
                  </a:cubicBezTo>
                  <a:cubicBezTo>
                    <a:pt x="167041" y="3250576"/>
                    <a:pt x="155133" y="3249694"/>
                    <a:pt x="143666" y="3245725"/>
                  </a:cubicBezTo>
                  <a:cubicBezTo>
                    <a:pt x="124701" y="3239550"/>
                    <a:pt x="112793" y="3227642"/>
                    <a:pt x="109264" y="3207795"/>
                  </a:cubicBezTo>
                  <a:cubicBezTo>
                    <a:pt x="105736" y="3187508"/>
                    <a:pt x="101326" y="3167661"/>
                    <a:pt x="97356" y="3147373"/>
                  </a:cubicBezTo>
                  <a:cubicBezTo>
                    <a:pt x="92064" y="3106797"/>
                    <a:pt x="105736" y="3068427"/>
                    <a:pt x="151163" y="3036672"/>
                  </a:cubicBezTo>
                  <a:close/>
                </a:path>
              </a:pathLst>
            </a:custGeom>
            <a:solidFill>
              <a:srgbClr val="23202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C23E5E-EECC-49ED-9E9B-5A4F4A9B35F9}"/>
                </a:ext>
              </a:extLst>
            </p:cNvPr>
            <p:cNvSpPr/>
            <p:nvPr/>
          </p:nvSpPr>
          <p:spPr>
            <a:xfrm>
              <a:off x="2247230" y="2515673"/>
              <a:ext cx="2685695" cy="1730535"/>
            </a:xfrm>
            <a:custGeom>
              <a:avLst/>
              <a:gdLst>
                <a:gd name="connsiteX0" fmla="*/ 0 w 1928758"/>
                <a:gd name="connsiteY0" fmla="*/ 1713966 h 1730535"/>
                <a:gd name="connsiteX1" fmla="*/ 348863 w 1928758"/>
                <a:gd name="connsiteY1" fmla="*/ 743237 h 1730535"/>
                <a:gd name="connsiteX2" fmla="*/ 534540 w 1928758"/>
                <a:gd name="connsiteY2" fmla="*/ 382026 h 1730535"/>
                <a:gd name="connsiteX3" fmla="*/ 830478 w 1928758"/>
                <a:gd name="connsiteY3" fmla="*/ 82119 h 1730535"/>
                <a:gd name="connsiteX4" fmla="*/ 1345613 w 1928758"/>
                <a:gd name="connsiteY4" fmla="*/ 23019 h 1730535"/>
                <a:gd name="connsiteX5" fmla="*/ 1654781 w 1928758"/>
                <a:gd name="connsiteY5" fmla="*/ 120048 h 1730535"/>
                <a:gd name="connsiteX6" fmla="*/ 1922493 w 1928758"/>
                <a:gd name="connsiteY6" fmla="*/ 235160 h 1730535"/>
                <a:gd name="connsiteX7" fmla="*/ 1908820 w 1928758"/>
                <a:gd name="connsiteY7" fmla="*/ 259858 h 1730535"/>
                <a:gd name="connsiteX8" fmla="*/ 1695357 w 1928758"/>
                <a:gd name="connsiteY8" fmla="*/ 178706 h 1730535"/>
                <a:gd name="connsiteX9" fmla="*/ 1326207 w 1928758"/>
                <a:gd name="connsiteY9" fmla="*/ 54333 h 1730535"/>
                <a:gd name="connsiteX10" fmla="*/ 926184 w 1928758"/>
                <a:gd name="connsiteY10" fmla="*/ 70652 h 1730535"/>
                <a:gd name="connsiteX11" fmla="*/ 776671 w 1928758"/>
                <a:gd name="connsiteY11" fmla="*/ 154890 h 1730535"/>
                <a:gd name="connsiteX12" fmla="*/ 651857 w 1928758"/>
                <a:gd name="connsiteY12" fmla="*/ 278823 h 1730535"/>
                <a:gd name="connsiteX13" fmla="*/ 512929 w 1928758"/>
                <a:gd name="connsiteY13" fmla="*/ 484788 h 1730535"/>
                <a:gd name="connsiteX14" fmla="*/ 370915 w 1928758"/>
                <a:gd name="connsiteY14" fmla="*/ 772787 h 1730535"/>
                <a:gd name="connsiteX15" fmla="*/ 292851 w 1928758"/>
                <a:gd name="connsiteY15" fmla="*/ 962434 h 1730535"/>
                <a:gd name="connsiteX16" fmla="*/ 181267 w 1928758"/>
                <a:gd name="connsiteY16" fmla="*/ 1267634 h 1730535"/>
                <a:gd name="connsiteX17" fmla="*/ 116876 w 1928758"/>
                <a:gd name="connsiteY17" fmla="*/ 1464337 h 1730535"/>
                <a:gd name="connsiteX18" fmla="*/ 38812 w 1928758"/>
                <a:gd name="connsiteY18" fmla="*/ 1708232 h 1730535"/>
                <a:gd name="connsiteX19" fmla="*/ 31755 w 1928758"/>
                <a:gd name="connsiteY19" fmla="*/ 1724992 h 1730535"/>
                <a:gd name="connsiteX20" fmla="*/ 0 w 1928758"/>
                <a:gd name="connsiteY20" fmla="*/ 1713966 h 1730535"/>
                <a:gd name="connsiteX0" fmla="*/ 0 w 2298248"/>
                <a:gd name="connsiteY0" fmla="*/ 1713966 h 1730535"/>
                <a:gd name="connsiteX1" fmla="*/ 348863 w 2298248"/>
                <a:gd name="connsiteY1" fmla="*/ 743237 h 1730535"/>
                <a:gd name="connsiteX2" fmla="*/ 534540 w 2298248"/>
                <a:gd name="connsiteY2" fmla="*/ 382026 h 1730535"/>
                <a:gd name="connsiteX3" fmla="*/ 830478 w 2298248"/>
                <a:gd name="connsiteY3" fmla="*/ 82119 h 1730535"/>
                <a:gd name="connsiteX4" fmla="*/ 1345613 w 2298248"/>
                <a:gd name="connsiteY4" fmla="*/ 23019 h 1730535"/>
                <a:gd name="connsiteX5" fmla="*/ 1654781 w 2298248"/>
                <a:gd name="connsiteY5" fmla="*/ 120048 h 1730535"/>
                <a:gd name="connsiteX6" fmla="*/ 1922493 w 2298248"/>
                <a:gd name="connsiteY6" fmla="*/ 235160 h 1730535"/>
                <a:gd name="connsiteX7" fmla="*/ 2297708 w 2298248"/>
                <a:gd name="connsiteY7" fmla="*/ 409956 h 1730535"/>
                <a:gd name="connsiteX8" fmla="*/ 1695357 w 2298248"/>
                <a:gd name="connsiteY8" fmla="*/ 178706 h 1730535"/>
                <a:gd name="connsiteX9" fmla="*/ 1326207 w 2298248"/>
                <a:gd name="connsiteY9" fmla="*/ 54333 h 1730535"/>
                <a:gd name="connsiteX10" fmla="*/ 926184 w 2298248"/>
                <a:gd name="connsiteY10" fmla="*/ 70652 h 1730535"/>
                <a:gd name="connsiteX11" fmla="*/ 776671 w 2298248"/>
                <a:gd name="connsiteY11" fmla="*/ 154890 h 1730535"/>
                <a:gd name="connsiteX12" fmla="*/ 651857 w 2298248"/>
                <a:gd name="connsiteY12" fmla="*/ 278823 h 1730535"/>
                <a:gd name="connsiteX13" fmla="*/ 512929 w 2298248"/>
                <a:gd name="connsiteY13" fmla="*/ 484788 h 1730535"/>
                <a:gd name="connsiteX14" fmla="*/ 370915 w 2298248"/>
                <a:gd name="connsiteY14" fmla="*/ 772787 h 1730535"/>
                <a:gd name="connsiteX15" fmla="*/ 292851 w 2298248"/>
                <a:gd name="connsiteY15" fmla="*/ 962434 h 1730535"/>
                <a:gd name="connsiteX16" fmla="*/ 181267 w 2298248"/>
                <a:gd name="connsiteY16" fmla="*/ 1267634 h 1730535"/>
                <a:gd name="connsiteX17" fmla="*/ 116876 w 2298248"/>
                <a:gd name="connsiteY17" fmla="*/ 1464337 h 1730535"/>
                <a:gd name="connsiteX18" fmla="*/ 38812 w 2298248"/>
                <a:gd name="connsiteY18" fmla="*/ 1708232 h 1730535"/>
                <a:gd name="connsiteX19" fmla="*/ 31755 w 2298248"/>
                <a:gd name="connsiteY19" fmla="*/ 1724992 h 1730535"/>
                <a:gd name="connsiteX20" fmla="*/ 0 w 2298248"/>
                <a:gd name="connsiteY20" fmla="*/ 1713966 h 1730535"/>
                <a:gd name="connsiteX0" fmla="*/ 0 w 2352745"/>
                <a:gd name="connsiteY0" fmla="*/ 1713966 h 1730535"/>
                <a:gd name="connsiteX1" fmla="*/ 348863 w 2352745"/>
                <a:gd name="connsiteY1" fmla="*/ 743237 h 1730535"/>
                <a:gd name="connsiteX2" fmla="*/ 534540 w 2352745"/>
                <a:gd name="connsiteY2" fmla="*/ 382026 h 1730535"/>
                <a:gd name="connsiteX3" fmla="*/ 830478 w 2352745"/>
                <a:gd name="connsiteY3" fmla="*/ 82119 h 1730535"/>
                <a:gd name="connsiteX4" fmla="*/ 1345613 w 2352745"/>
                <a:gd name="connsiteY4" fmla="*/ 23019 h 1730535"/>
                <a:gd name="connsiteX5" fmla="*/ 1654781 w 2352745"/>
                <a:gd name="connsiteY5" fmla="*/ 120048 h 1730535"/>
                <a:gd name="connsiteX6" fmla="*/ 2315930 w 2352745"/>
                <a:gd name="connsiteY6" fmla="*/ 403451 h 1730535"/>
                <a:gd name="connsiteX7" fmla="*/ 2297708 w 2352745"/>
                <a:gd name="connsiteY7" fmla="*/ 409956 h 1730535"/>
                <a:gd name="connsiteX8" fmla="*/ 1695357 w 2352745"/>
                <a:gd name="connsiteY8" fmla="*/ 178706 h 1730535"/>
                <a:gd name="connsiteX9" fmla="*/ 1326207 w 2352745"/>
                <a:gd name="connsiteY9" fmla="*/ 54333 h 1730535"/>
                <a:gd name="connsiteX10" fmla="*/ 926184 w 2352745"/>
                <a:gd name="connsiteY10" fmla="*/ 70652 h 1730535"/>
                <a:gd name="connsiteX11" fmla="*/ 776671 w 2352745"/>
                <a:gd name="connsiteY11" fmla="*/ 154890 h 1730535"/>
                <a:gd name="connsiteX12" fmla="*/ 651857 w 2352745"/>
                <a:gd name="connsiteY12" fmla="*/ 278823 h 1730535"/>
                <a:gd name="connsiteX13" fmla="*/ 512929 w 2352745"/>
                <a:gd name="connsiteY13" fmla="*/ 484788 h 1730535"/>
                <a:gd name="connsiteX14" fmla="*/ 370915 w 2352745"/>
                <a:gd name="connsiteY14" fmla="*/ 772787 h 1730535"/>
                <a:gd name="connsiteX15" fmla="*/ 292851 w 2352745"/>
                <a:gd name="connsiteY15" fmla="*/ 962434 h 1730535"/>
                <a:gd name="connsiteX16" fmla="*/ 181267 w 2352745"/>
                <a:gd name="connsiteY16" fmla="*/ 1267634 h 1730535"/>
                <a:gd name="connsiteX17" fmla="*/ 116876 w 2352745"/>
                <a:gd name="connsiteY17" fmla="*/ 1464337 h 1730535"/>
                <a:gd name="connsiteX18" fmla="*/ 38812 w 2352745"/>
                <a:gd name="connsiteY18" fmla="*/ 1708232 h 1730535"/>
                <a:gd name="connsiteX19" fmla="*/ 31755 w 2352745"/>
                <a:gd name="connsiteY19" fmla="*/ 1724992 h 1730535"/>
                <a:gd name="connsiteX20" fmla="*/ 0 w 2352745"/>
                <a:gd name="connsiteY20" fmla="*/ 1713966 h 1730535"/>
                <a:gd name="connsiteX0" fmla="*/ 0 w 2679937"/>
                <a:gd name="connsiteY0" fmla="*/ 1713966 h 1730535"/>
                <a:gd name="connsiteX1" fmla="*/ 348863 w 2679937"/>
                <a:gd name="connsiteY1" fmla="*/ 743237 h 1730535"/>
                <a:gd name="connsiteX2" fmla="*/ 534540 w 2679937"/>
                <a:gd name="connsiteY2" fmla="*/ 382026 h 1730535"/>
                <a:gd name="connsiteX3" fmla="*/ 830478 w 2679937"/>
                <a:gd name="connsiteY3" fmla="*/ 82119 h 1730535"/>
                <a:gd name="connsiteX4" fmla="*/ 1345613 w 2679937"/>
                <a:gd name="connsiteY4" fmla="*/ 23019 h 1730535"/>
                <a:gd name="connsiteX5" fmla="*/ 1654781 w 2679937"/>
                <a:gd name="connsiteY5" fmla="*/ 120048 h 1730535"/>
                <a:gd name="connsiteX6" fmla="*/ 2315930 w 2679937"/>
                <a:gd name="connsiteY6" fmla="*/ 403451 h 1730535"/>
                <a:gd name="connsiteX7" fmla="*/ 2664146 w 2679937"/>
                <a:gd name="connsiteY7" fmla="*/ 560842 h 1730535"/>
                <a:gd name="connsiteX8" fmla="*/ 1695357 w 2679937"/>
                <a:gd name="connsiteY8" fmla="*/ 178706 h 1730535"/>
                <a:gd name="connsiteX9" fmla="*/ 1326207 w 2679937"/>
                <a:gd name="connsiteY9" fmla="*/ 54333 h 1730535"/>
                <a:gd name="connsiteX10" fmla="*/ 926184 w 2679937"/>
                <a:gd name="connsiteY10" fmla="*/ 70652 h 1730535"/>
                <a:gd name="connsiteX11" fmla="*/ 776671 w 2679937"/>
                <a:gd name="connsiteY11" fmla="*/ 154890 h 1730535"/>
                <a:gd name="connsiteX12" fmla="*/ 651857 w 2679937"/>
                <a:gd name="connsiteY12" fmla="*/ 278823 h 1730535"/>
                <a:gd name="connsiteX13" fmla="*/ 512929 w 2679937"/>
                <a:gd name="connsiteY13" fmla="*/ 484788 h 1730535"/>
                <a:gd name="connsiteX14" fmla="*/ 370915 w 2679937"/>
                <a:gd name="connsiteY14" fmla="*/ 772787 h 1730535"/>
                <a:gd name="connsiteX15" fmla="*/ 292851 w 2679937"/>
                <a:gd name="connsiteY15" fmla="*/ 962434 h 1730535"/>
                <a:gd name="connsiteX16" fmla="*/ 181267 w 2679937"/>
                <a:gd name="connsiteY16" fmla="*/ 1267634 h 1730535"/>
                <a:gd name="connsiteX17" fmla="*/ 116876 w 2679937"/>
                <a:gd name="connsiteY17" fmla="*/ 1464337 h 1730535"/>
                <a:gd name="connsiteX18" fmla="*/ 38812 w 2679937"/>
                <a:gd name="connsiteY18" fmla="*/ 1708232 h 1730535"/>
                <a:gd name="connsiteX19" fmla="*/ 31755 w 2679937"/>
                <a:gd name="connsiteY19" fmla="*/ 1724992 h 1730535"/>
                <a:gd name="connsiteX20" fmla="*/ 0 w 2679937"/>
                <a:gd name="connsiteY20" fmla="*/ 1713966 h 1730535"/>
                <a:gd name="connsiteX0" fmla="*/ 0 w 2664483"/>
                <a:gd name="connsiteY0" fmla="*/ 1713966 h 1730535"/>
                <a:gd name="connsiteX1" fmla="*/ 348863 w 2664483"/>
                <a:gd name="connsiteY1" fmla="*/ 743237 h 1730535"/>
                <a:gd name="connsiteX2" fmla="*/ 534540 w 2664483"/>
                <a:gd name="connsiteY2" fmla="*/ 382026 h 1730535"/>
                <a:gd name="connsiteX3" fmla="*/ 830478 w 2664483"/>
                <a:gd name="connsiteY3" fmla="*/ 82119 h 1730535"/>
                <a:gd name="connsiteX4" fmla="*/ 1345613 w 2664483"/>
                <a:gd name="connsiteY4" fmla="*/ 23019 h 1730535"/>
                <a:gd name="connsiteX5" fmla="*/ 1654781 w 2664483"/>
                <a:gd name="connsiteY5" fmla="*/ 120048 h 1730535"/>
                <a:gd name="connsiteX6" fmla="*/ 2315930 w 2664483"/>
                <a:gd name="connsiteY6" fmla="*/ 403451 h 1730535"/>
                <a:gd name="connsiteX7" fmla="*/ 2664146 w 2664483"/>
                <a:gd name="connsiteY7" fmla="*/ 560842 h 1730535"/>
                <a:gd name="connsiteX8" fmla="*/ 1695357 w 2664483"/>
                <a:gd name="connsiteY8" fmla="*/ 178706 h 1730535"/>
                <a:gd name="connsiteX9" fmla="*/ 1326207 w 2664483"/>
                <a:gd name="connsiteY9" fmla="*/ 54333 h 1730535"/>
                <a:gd name="connsiteX10" fmla="*/ 926184 w 2664483"/>
                <a:gd name="connsiteY10" fmla="*/ 70652 h 1730535"/>
                <a:gd name="connsiteX11" fmla="*/ 776671 w 2664483"/>
                <a:gd name="connsiteY11" fmla="*/ 154890 h 1730535"/>
                <a:gd name="connsiteX12" fmla="*/ 651857 w 2664483"/>
                <a:gd name="connsiteY12" fmla="*/ 278823 h 1730535"/>
                <a:gd name="connsiteX13" fmla="*/ 512929 w 2664483"/>
                <a:gd name="connsiteY13" fmla="*/ 484788 h 1730535"/>
                <a:gd name="connsiteX14" fmla="*/ 370915 w 2664483"/>
                <a:gd name="connsiteY14" fmla="*/ 772787 h 1730535"/>
                <a:gd name="connsiteX15" fmla="*/ 292851 w 2664483"/>
                <a:gd name="connsiteY15" fmla="*/ 962434 h 1730535"/>
                <a:gd name="connsiteX16" fmla="*/ 181267 w 2664483"/>
                <a:gd name="connsiteY16" fmla="*/ 1267634 h 1730535"/>
                <a:gd name="connsiteX17" fmla="*/ 116876 w 2664483"/>
                <a:gd name="connsiteY17" fmla="*/ 1464337 h 1730535"/>
                <a:gd name="connsiteX18" fmla="*/ 38812 w 2664483"/>
                <a:gd name="connsiteY18" fmla="*/ 1708232 h 1730535"/>
                <a:gd name="connsiteX19" fmla="*/ 31755 w 2664483"/>
                <a:gd name="connsiteY19" fmla="*/ 1724992 h 1730535"/>
                <a:gd name="connsiteX20" fmla="*/ 0 w 2664483"/>
                <a:gd name="connsiteY20" fmla="*/ 1713966 h 1730535"/>
                <a:gd name="connsiteX0" fmla="*/ 0 w 2664782"/>
                <a:gd name="connsiteY0" fmla="*/ 1713966 h 1730535"/>
                <a:gd name="connsiteX1" fmla="*/ 348863 w 2664782"/>
                <a:gd name="connsiteY1" fmla="*/ 743237 h 1730535"/>
                <a:gd name="connsiteX2" fmla="*/ 534540 w 2664782"/>
                <a:gd name="connsiteY2" fmla="*/ 382026 h 1730535"/>
                <a:gd name="connsiteX3" fmla="*/ 830478 w 2664782"/>
                <a:gd name="connsiteY3" fmla="*/ 82119 h 1730535"/>
                <a:gd name="connsiteX4" fmla="*/ 1345613 w 2664782"/>
                <a:gd name="connsiteY4" fmla="*/ 23019 h 1730535"/>
                <a:gd name="connsiteX5" fmla="*/ 1654781 w 2664782"/>
                <a:gd name="connsiteY5" fmla="*/ 120048 h 1730535"/>
                <a:gd name="connsiteX6" fmla="*/ 2315930 w 2664782"/>
                <a:gd name="connsiteY6" fmla="*/ 403451 h 1730535"/>
                <a:gd name="connsiteX7" fmla="*/ 2664146 w 2664782"/>
                <a:gd name="connsiteY7" fmla="*/ 560842 h 1730535"/>
                <a:gd name="connsiteX8" fmla="*/ 1695357 w 2664782"/>
                <a:gd name="connsiteY8" fmla="*/ 178706 h 1730535"/>
                <a:gd name="connsiteX9" fmla="*/ 1326207 w 2664782"/>
                <a:gd name="connsiteY9" fmla="*/ 54333 h 1730535"/>
                <a:gd name="connsiteX10" fmla="*/ 926184 w 2664782"/>
                <a:gd name="connsiteY10" fmla="*/ 70652 h 1730535"/>
                <a:gd name="connsiteX11" fmla="*/ 776671 w 2664782"/>
                <a:gd name="connsiteY11" fmla="*/ 154890 h 1730535"/>
                <a:gd name="connsiteX12" fmla="*/ 651857 w 2664782"/>
                <a:gd name="connsiteY12" fmla="*/ 278823 h 1730535"/>
                <a:gd name="connsiteX13" fmla="*/ 512929 w 2664782"/>
                <a:gd name="connsiteY13" fmla="*/ 484788 h 1730535"/>
                <a:gd name="connsiteX14" fmla="*/ 370915 w 2664782"/>
                <a:gd name="connsiteY14" fmla="*/ 772787 h 1730535"/>
                <a:gd name="connsiteX15" fmla="*/ 292851 w 2664782"/>
                <a:gd name="connsiteY15" fmla="*/ 962434 h 1730535"/>
                <a:gd name="connsiteX16" fmla="*/ 181267 w 2664782"/>
                <a:gd name="connsiteY16" fmla="*/ 1267634 h 1730535"/>
                <a:gd name="connsiteX17" fmla="*/ 116876 w 2664782"/>
                <a:gd name="connsiteY17" fmla="*/ 1464337 h 1730535"/>
                <a:gd name="connsiteX18" fmla="*/ 38812 w 2664782"/>
                <a:gd name="connsiteY18" fmla="*/ 1708232 h 1730535"/>
                <a:gd name="connsiteX19" fmla="*/ 31755 w 2664782"/>
                <a:gd name="connsiteY19" fmla="*/ 1724992 h 1730535"/>
                <a:gd name="connsiteX20" fmla="*/ 0 w 2664782"/>
                <a:gd name="connsiteY20" fmla="*/ 1713966 h 1730535"/>
                <a:gd name="connsiteX0" fmla="*/ 0 w 2677238"/>
                <a:gd name="connsiteY0" fmla="*/ 1713966 h 1730535"/>
                <a:gd name="connsiteX1" fmla="*/ 348863 w 2677238"/>
                <a:gd name="connsiteY1" fmla="*/ 743237 h 1730535"/>
                <a:gd name="connsiteX2" fmla="*/ 534540 w 2677238"/>
                <a:gd name="connsiteY2" fmla="*/ 382026 h 1730535"/>
                <a:gd name="connsiteX3" fmla="*/ 830478 w 2677238"/>
                <a:gd name="connsiteY3" fmla="*/ 82119 h 1730535"/>
                <a:gd name="connsiteX4" fmla="*/ 1345613 w 2677238"/>
                <a:gd name="connsiteY4" fmla="*/ 23019 h 1730535"/>
                <a:gd name="connsiteX5" fmla="*/ 1654781 w 2677238"/>
                <a:gd name="connsiteY5" fmla="*/ 120048 h 1730535"/>
                <a:gd name="connsiteX6" fmla="*/ 2315930 w 2677238"/>
                <a:gd name="connsiteY6" fmla="*/ 403451 h 1730535"/>
                <a:gd name="connsiteX7" fmla="*/ 2664146 w 2677238"/>
                <a:gd name="connsiteY7" fmla="*/ 560842 h 1730535"/>
                <a:gd name="connsiteX8" fmla="*/ 1695357 w 2677238"/>
                <a:gd name="connsiteY8" fmla="*/ 178706 h 1730535"/>
                <a:gd name="connsiteX9" fmla="*/ 1326207 w 2677238"/>
                <a:gd name="connsiteY9" fmla="*/ 54333 h 1730535"/>
                <a:gd name="connsiteX10" fmla="*/ 926184 w 2677238"/>
                <a:gd name="connsiteY10" fmla="*/ 70652 h 1730535"/>
                <a:gd name="connsiteX11" fmla="*/ 776671 w 2677238"/>
                <a:gd name="connsiteY11" fmla="*/ 154890 h 1730535"/>
                <a:gd name="connsiteX12" fmla="*/ 651857 w 2677238"/>
                <a:gd name="connsiteY12" fmla="*/ 278823 h 1730535"/>
                <a:gd name="connsiteX13" fmla="*/ 512929 w 2677238"/>
                <a:gd name="connsiteY13" fmla="*/ 484788 h 1730535"/>
                <a:gd name="connsiteX14" fmla="*/ 370915 w 2677238"/>
                <a:gd name="connsiteY14" fmla="*/ 772787 h 1730535"/>
                <a:gd name="connsiteX15" fmla="*/ 292851 w 2677238"/>
                <a:gd name="connsiteY15" fmla="*/ 962434 h 1730535"/>
                <a:gd name="connsiteX16" fmla="*/ 181267 w 2677238"/>
                <a:gd name="connsiteY16" fmla="*/ 1267634 h 1730535"/>
                <a:gd name="connsiteX17" fmla="*/ 116876 w 2677238"/>
                <a:gd name="connsiteY17" fmla="*/ 1464337 h 1730535"/>
                <a:gd name="connsiteX18" fmla="*/ 38812 w 2677238"/>
                <a:gd name="connsiteY18" fmla="*/ 1708232 h 1730535"/>
                <a:gd name="connsiteX19" fmla="*/ 31755 w 2677238"/>
                <a:gd name="connsiteY19" fmla="*/ 1724992 h 1730535"/>
                <a:gd name="connsiteX20" fmla="*/ 0 w 2677238"/>
                <a:gd name="connsiteY20" fmla="*/ 1713966 h 1730535"/>
                <a:gd name="connsiteX0" fmla="*/ 0 w 2746749"/>
                <a:gd name="connsiteY0" fmla="*/ 1713966 h 1730535"/>
                <a:gd name="connsiteX1" fmla="*/ 348863 w 2746749"/>
                <a:gd name="connsiteY1" fmla="*/ 743237 h 1730535"/>
                <a:gd name="connsiteX2" fmla="*/ 534540 w 2746749"/>
                <a:gd name="connsiteY2" fmla="*/ 382026 h 1730535"/>
                <a:gd name="connsiteX3" fmla="*/ 830478 w 2746749"/>
                <a:gd name="connsiteY3" fmla="*/ 82119 h 1730535"/>
                <a:gd name="connsiteX4" fmla="*/ 1345613 w 2746749"/>
                <a:gd name="connsiteY4" fmla="*/ 23019 h 1730535"/>
                <a:gd name="connsiteX5" fmla="*/ 1654781 w 2746749"/>
                <a:gd name="connsiteY5" fmla="*/ 120048 h 1730535"/>
                <a:gd name="connsiteX6" fmla="*/ 2684763 w 2746749"/>
                <a:gd name="connsiteY6" fmla="*/ 544757 h 1730535"/>
                <a:gd name="connsiteX7" fmla="*/ 2664146 w 2746749"/>
                <a:gd name="connsiteY7" fmla="*/ 560842 h 1730535"/>
                <a:gd name="connsiteX8" fmla="*/ 1695357 w 2746749"/>
                <a:gd name="connsiteY8" fmla="*/ 178706 h 1730535"/>
                <a:gd name="connsiteX9" fmla="*/ 1326207 w 2746749"/>
                <a:gd name="connsiteY9" fmla="*/ 54333 h 1730535"/>
                <a:gd name="connsiteX10" fmla="*/ 926184 w 2746749"/>
                <a:gd name="connsiteY10" fmla="*/ 70652 h 1730535"/>
                <a:gd name="connsiteX11" fmla="*/ 776671 w 2746749"/>
                <a:gd name="connsiteY11" fmla="*/ 154890 h 1730535"/>
                <a:gd name="connsiteX12" fmla="*/ 651857 w 2746749"/>
                <a:gd name="connsiteY12" fmla="*/ 278823 h 1730535"/>
                <a:gd name="connsiteX13" fmla="*/ 512929 w 2746749"/>
                <a:gd name="connsiteY13" fmla="*/ 484788 h 1730535"/>
                <a:gd name="connsiteX14" fmla="*/ 370915 w 2746749"/>
                <a:gd name="connsiteY14" fmla="*/ 772787 h 1730535"/>
                <a:gd name="connsiteX15" fmla="*/ 292851 w 2746749"/>
                <a:gd name="connsiteY15" fmla="*/ 962434 h 1730535"/>
                <a:gd name="connsiteX16" fmla="*/ 181267 w 2746749"/>
                <a:gd name="connsiteY16" fmla="*/ 1267634 h 1730535"/>
                <a:gd name="connsiteX17" fmla="*/ 116876 w 2746749"/>
                <a:gd name="connsiteY17" fmla="*/ 1464337 h 1730535"/>
                <a:gd name="connsiteX18" fmla="*/ 38812 w 2746749"/>
                <a:gd name="connsiteY18" fmla="*/ 1708232 h 1730535"/>
                <a:gd name="connsiteX19" fmla="*/ 31755 w 2746749"/>
                <a:gd name="connsiteY19" fmla="*/ 1724992 h 1730535"/>
                <a:gd name="connsiteX20" fmla="*/ 0 w 2746749"/>
                <a:gd name="connsiteY20" fmla="*/ 1713966 h 1730535"/>
                <a:gd name="connsiteX0" fmla="*/ 0 w 2709624"/>
                <a:gd name="connsiteY0" fmla="*/ 1713966 h 1730535"/>
                <a:gd name="connsiteX1" fmla="*/ 348863 w 2709624"/>
                <a:gd name="connsiteY1" fmla="*/ 743237 h 1730535"/>
                <a:gd name="connsiteX2" fmla="*/ 534540 w 2709624"/>
                <a:gd name="connsiteY2" fmla="*/ 382026 h 1730535"/>
                <a:gd name="connsiteX3" fmla="*/ 830478 w 2709624"/>
                <a:gd name="connsiteY3" fmla="*/ 82119 h 1730535"/>
                <a:gd name="connsiteX4" fmla="*/ 1345613 w 2709624"/>
                <a:gd name="connsiteY4" fmla="*/ 23019 h 1730535"/>
                <a:gd name="connsiteX5" fmla="*/ 1654781 w 2709624"/>
                <a:gd name="connsiteY5" fmla="*/ 120048 h 1730535"/>
                <a:gd name="connsiteX6" fmla="*/ 2684763 w 2709624"/>
                <a:gd name="connsiteY6" fmla="*/ 544757 h 1730535"/>
                <a:gd name="connsiteX7" fmla="*/ 2664146 w 2709624"/>
                <a:gd name="connsiteY7" fmla="*/ 560842 h 1730535"/>
                <a:gd name="connsiteX8" fmla="*/ 1695357 w 2709624"/>
                <a:gd name="connsiteY8" fmla="*/ 178706 h 1730535"/>
                <a:gd name="connsiteX9" fmla="*/ 1326207 w 2709624"/>
                <a:gd name="connsiteY9" fmla="*/ 54333 h 1730535"/>
                <a:gd name="connsiteX10" fmla="*/ 926184 w 2709624"/>
                <a:gd name="connsiteY10" fmla="*/ 70652 h 1730535"/>
                <a:gd name="connsiteX11" fmla="*/ 776671 w 2709624"/>
                <a:gd name="connsiteY11" fmla="*/ 154890 h 1730535"/>
                <a:gd name="connsiteX12" fmla="*/ 651857 w 2709624"/>
                <a:gd name="connsiteY12" fmla="*/ 278823 h 1730535"/>
                <a:gd name="connsiteX13" fmla="*/ 512929 w 2709624"/>
                <a:gd name="connsiteY13" fmla="*/ 484788 h 1730535"/>
                <a:gd name="connsiteX14" fmla="*/ 370915 w 2709624"/>
                <a:gd name="connsiteY14" fmla="*/ 772787 h 1730535"/>
                <a:gd name="connsiteX15" fmla="*/ 292851 w 2709624"/>
                <a:gd name="connsiteY15" fmla="*/ 962434 h 1730535"/>
                <a:gd name="connsiteX16" fmla="*/ 181267 w 2709624"/>
                <a:gd name="connsiteY16" fmla="*/ 1267634 h 1730535"/>
                <a:gd name="connsiteX17" fmla="*/ 116876 w 2709624"/>
                <a:gd name="connsiteY17" fmla="*/ 1464337 h 1730535"/>
                <a:gd name="connsiteX18" fmla="*/ 38812 w 2709624"/>
                <a:gd name="connsiteY18" fmla="*/ 1708232 h 1730535"/>
                <a:gd name="connsiteX19" fmla="*/ 31755 w 2709624"/>
                <a:gd name="connsiteY19" fmla="*/ 1724992 h 1730535"/>
                <a:gd name="connsiteX20" fmla="*/ 0 w 2709624"/>
                <a:gd name="connsiteY20" fmla="*/ 1713966 h 1730535"/>
                <a:gd name="connsiteX0" fmla="*/ 0 w 2703098"/>
                <a:gd name="connsiteY0" fmla="*/ 1713966 h 1730535"/>
                <a:gd name="connsiteX1" fmla="*/ 348863 w 2703098"/>
                <a:gd name="connsiteY1" fmla="*/ 743237 h 1730535"/>
                <a:gd name="connsiteX2" fmla="*/ 534540 w 2703098"/>
                <a:gd name="connsiteY2" fmla="*/ 382026 h 1730535"/>
                <a:gd name="connsiteX3" fmla="*/ 830478 w 2703098"/>
                <a:gd name="connsiteY3" fmla="*/ 82119 h 1730535"/>
                <a:gd name="connsiteX4" fmla="*/ 1345613 w 2703098"/>
                <a:gd name="connsiteY4" fmla="*/ 23019 h 1730535"/>
                <a:gd name="connsiteX5" fmla="*/ 1654781 w 2703098"/>
                <a:gd name="connsiteY5" fmla="*/ 120048 h 1730535"/>
                <a:gd name="connsiteX6" fmla="*/ 2684763 w 2703098"/>
                <a:gd name="connsiteY6" fmla="*/ 544757 h 1730535"/>
                <a:gd name="connsiteX7" fmla="*/ 2652170 w 2703098"/>
                <a:gd name="connsiteY7" fmla="*/ 591978 h 1730535"/>
                <a:gd name="connsiteX8" fmla="*/ 1695357 w 2703098"/>
                <a:gd name="connsiteY8" fmla="*/ 178706 h 1730535"/>
                <a:gd name="connsiteX9" fmla="*/ 1326207 w 2703098"/>
                <a:gd name="connsiteY9" fmla="*/ 54333 h 1730535"/>
                <a:gd name="connsiteX10" fmla="*/ 926184 w 2703098"/>
                <a:gd name="connsiteY10" fmla="*/ 70652 h 1730535"/>
                <a:gd name="connsiteX11" fmla="*/ 776671 w 2703098"/>
                <a:gd name="connsiteY11" fmla="*/ 154890 h 1730535"/>
                <a:gd name="connsiteX12" fmla="*/ 651857 w 2703098"/>
                <a:gd name="connsiteY12" fmla="*/ 278823 h 1730535"/>
                <a:gd name="connsiteX13" fmla="*/ 512929 w 2703098"/>
                <a:gd name="connsiteY13" fmla="*/ 484788 h 1730535"/>
                <a:gd name="connsiteX14" fmla="*/ 370915 w 2703098"/>
                <a:gd name="connsiteY14" fmla="*/ 772787 h 1730535"/>
                <a:gd name="connsiteX15" fmla="*/ 292851 w 2703098"/>
                <a:gd name="connsiteY15" fmla="*/ 962434 h 1730535"/>
                <a:gd name="connsiteX16" fmla="*/ 181267 w 2703098"/>
                <a:gd name="connsiteY16" fmla="*/ 1267634 h 1730535"/>
                <a:gd name="connsiteX17" fmla="*/ 116876 w 2703098"/>
                <a:gd name="connsiteY17" fmla="*/ 1464337 h 1730535"/>
                <a:gd name="connsiteX18" fmla="*/ 38812 w 2703098"/>
                <a:gd name="connsiteY18" fmla="*/ 1708232 h 1730535"/>
                <a:gd name="connsiteX19" fmla="*/ 31755 w 2703098"/>
                <a:gd name="connsiteY19" fmla="*/ 1724992 h 1730535"/>
                <a:gd name="connsiteX20" fmla="*/ 0 w 2703098"/>
                <a:gd name="connsiteY20" fmla="*/ 1713966 h 1730535"/>
                <a:gd name="connsiteX0" fmla="*/ 0 w 2732024"/>
                <a:gd name="connsiteY0" fmla="*/ 1713966 h 1730535"/>
                <a:gd name="connsiteX1" fmla="*/ 348863 w 2732024"/>
                <a:gd name="connsiteY1" fmla="*/ 743237 h 1730535"/>
                <a:gd name="connsiteX2" fmla="*/ 534540 w 2732024"/>
                <a:gd name="connsiteY2" fmla="*/ 382026 h 1730535"/>
                <a:gd name="connsiteX3" fmla="*/ 830478 w 2732024"/>
                <a:gd name="connsiteY3" fmla="*/ 82119 h 1730535"/>
                <a:gd name="connsiteX4" fmla="*/ 1345613 w 2732024"/>
                <a:gd name="connsiteY4" fmla="*/ 23019 h 1730535"/>
                <a:gd name="connsiteX5" fmla="*/ 1654781 w 2732024"/>
                <a:gd name="connsiteY5" fmla="*/ 120048 h 1730535"/>
                <a:gd name="connsiteX6" fmla="*/ 2667998 w 2732024"/>
                <a:gd name="connsiteY6" fmla="*/ 568707 h 1730535"/>
                <a:gd name="connsiteX7" fmla="*/ 2652170 w 2732024"/>
                <a:gd name="connsiteY7" fmla="*/ 591978 h 1730535"/>
                <a:gd name="connsiteX8" fmla="*/ 1695357 w 2732024"/>
                <a:gd name="connsiteY8" fmla="*/ 178706 h 1730535"/>
                <a:gd name="connsiteX9" fmla="*/ 1326207 w 2732024"/>
                <a:gd name="connsiteY9" fmla="*/ 54333 h 1730535"/>
                <a:gd name="connsiteX10" fmla="*/ 926184 w 2732024"/>
                <a:gd name="connsiteY10" fmla="*/ 70652 h 1730535"/>
                <a:gd name="connsiteX11" fmla="*/ 776671 w 2732024"/>
                <a:gd name="connsiteY11" fmla="*/ 154890 h 1730535"/>
                <a:gd name="connsiteX12" fmla="*/ 651857 w 2732024"/>
                <a:gd name="connsiteY12" fmla="*/ 278823 h 1730535"/>
                <a:gd name="connsiteX13" fmla="*/ 512929 w 2732024"/>
                <a:gd name="connsiteY13" fmla="*/ 484788 h 1730535"/>
                <a:gd name="connsiteX14" fmla="*/ 370915 w 2732024"/>
                <a:gd name="connsiteY14" fmla="*/ 772787 h 1730535"/>
                <a:gd name="connsiteX15" fmla="*/ 292851 w 2732024"/>
                <a:gd name="connsiteY15" fmla="*/ 962434 h 1730535"/>
                <a:gd name="connsiteX16" fmla="*/ 181267 w 2732024"/>
                <a:gd name="connsiteY16" fmla="*/ 1267634 h 1730535"/>
                <a:gd name="connsiteX17" fmla="*/ 116876 w 2732024"/>
                <a:gd name="connsiteY17" fmla="*/ 1464337 h 1730535"/>
                <a:gd name="connsiteX18" fmla="*/ 38812 w 2732024"/>
                <a:gd name="connsiteY18" fmla="*/ 1708232 h 1730535"/>
                <a:gd name="connsiteX19" fmla="*/ 31755 w 2732024"/>
                <a:gd name="connsiteY19" fmla="*/ 1724992 h 1730535"/>
                <a:gd name="connsiteX20" fmla="*/ 0 w 2732024"/>
                <a:gd name="connsiteY20" fmla="*/ 1713966 h 1730535"/>
                <a:gd name="connsiteX0" fmla="*/ 0 w 2685693"/>
                <a:gd name="connsiteY0" fmla="*/ 1713966 h 1730535"/>
                <a:gd name="connsiteX1" fmla="*/ 348863 w 2685693"/>
                <a:gd name="connsiteY1" fmla="*/ 743237 h 1730535"/>
                <a:gd name="connsiteX2" fmla="*/ 534540 w 2685693"/>
                <a:gd name="connsiteY2" fmla="*/ 382026 h 1730535"/>
                <a:gd name="connsiteX3" fmla="*/ 830478 w 2685693"/>
                <a:gd name="connsiteY3" fmla="*/ 82119 h 1730535"/>
                <a:gd name="connsiteX4" fmla="*/ 1345613 w 2685693"/>
                <a:gd name="connsiteY4" fmla="*/ 23019 h 1730535"/>
                <a:gd name="connsiteX5" fmla="*/ 1654781 w 2685693"/>
                <a:gd name="connsiteY5" fmla="*/ 120048 h 1730535"/>
                <a:gd name="connsiteX6" fmla="*/ 2667998 w 2685693"/>
                <a:gd name="connsiteY6" fmla="*/ 568707 h 1730535"/>
                <a:gd name="connsiteX7" fmla="*/ 2652170 w 2685693"/>
                <a:gd name="connsiteY7" fmla="*/ 591978 h 1730535"/>
                <a:gd name="connsiteX8" fmla="*/ 1695357 w 2685693"/>
                <a:gd name="connsiteY8" fmla="*/ 178706 h 1730535"/>
                <a:gd name="connsiteX9" fmla="*/ 1326207 w 2685693"/>
                <a:gd name="connsiteY9" fmla="*/ 54333 h 1730535"/>
                <a:gd name="connsiteX10" fmla="*/ 926184 w 2685693"/>
                <a:gd name="connsiteY10" fmla="*/ 70652 h 1730535"/>
                <a:gd name="connsiteX11" fmla="*/ 776671 w 2685693"/>
                <a:gd name="connsiteY11" fmla="*/ 154890 h 1730535"/>
                <a:gd name="connsiteX12" fmla="*/ 651857 w 2685693"/>
                <a:gd name="connsiteY12" fmla="*/ 278823 h 1730535"/>
                <a:gd name="connsiteX13" fmla="*/ 512929 w 2685693"/>
                <a:gd name="connsiteY13" fmla="*/ 484788 h 1730535"/>
                <a:gd name="connsiteX14" fmla="*/ 370915 w 2685693"/>
                <a:gd name="connsiteY14" fmla="*/ 772787 h 1730535"/>
                <a:gd name="connsiteX15" fmla="*/ 292851 w 2685693"/>
                <a:gd name="connsiteY15" fmla="*/ 962434 h 1730535"/>
                <a:gd name="connsiteX16" fmla="*/ 181267 w 2685693"/>
                <a:gd name="connsiteY16" fmla="*/ 1267634 h 1730535"/>
                <a:gd name="connsiteX17" fmla="*/ 116876 w 2685693"/>
                <a:gd name="connsiteY17" fmla="*/ 1464337 h 1730535"/>
                <a:gd name="connsiteX18" fmla="*/ 38812 w 2685693"/>
                <a:gd name="connsiteY18" fmla="*/ 1708232 h 1730535"/>
                <a:gd name="connsiteX19" fmla="*/ 31755 w 2685693"/>
                <a:gd name="connsiteY19" fmla="*/ 1724992 h 1730535"/>
                <a:gd name="connsiteX20" fmla="*/ 0 w 2685693"/>
                <a:gd name="connsiteY20" fmla="*/ 1713966 h 173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85693" h="1730535">
                  <a:moveTo>
                    <a:pt x="0" y="1713966"/>
                  </a:moveTo>
                  <a:cubicBezTo>
                    <a:pt x="106291" y="1386273"/>
                    <a:pt x="209053" y="1059022"/>
                    <a:pt x="348863" y="743237"/>
                  </a:cubicBezTo>
                  <a:cubicBezTo>
                    <a:pt x="403551" y="619746"/>
                    <a:pt x="456917" y="492727"/>
                    <a:pt x="534540" y="382026"/>
                  </a:cubicBezTo>
                  <a:cubicBezTo>
                    <a:pt x="615251" y="266473"/>
                    <a:pt x="707869" y="155331"/>
                    <a:pt x="830478" y="82119"/>
                  </a:cubicBezTo>
                  <a:cubicBezTo>
                    <a:pt x="984842" y="-9176"/>
                    <a:pt x="1174048" y="-17115"/>
                    <a:pt x="1345613" y="23019"/>
                  </a:cubicBezTo>
                  <a:cubicBezTo>
                    <a:pt x="1451021" y="47718"/>
                    <a:pt x="1434384" y="29100"/>
                    <a:pt x="1654781" y="120048"/>
                  </a:cubicBezTo>
                  <a:cubicBezTo>
                    <a:pt x="1875179" y="210996"/>
                    <a:pt x="2664028" y="561650"/>
                    <a:pt x="2667998" y="568707"/>
                  </a:cubicBezTo>
                  <a:cubicBezTo>
                    <a:pt x="2681670" y="576204"/>
                    <a:pt x="2706501" y="616262"/>
                    <a:pt x="2652170" y="591978"/>
                  </a:cubicBezTo>
                  <a:cubicBezTo>
                    <a:pt x="2492720" y="520709"/>
                    <a:pt x="2014295" y="316463"/>
                    <a:pt x="1695357" y="178706"/>
                  </a:cubicBezTo>
                  <a:cubicBezTo>
                    <a:pt x="1474363" y="89099"/>
                    <a:pt x="1454990" y="81237"/>
                    <a:pt x="1326207" y="54333"/>
                  </a:cubicBezTo>
                  <a:cubicBezTo>
                    <a:pt x="1193454" y="26548"/>
                    <a:pt x="1055408" y="25666"/>
                    <a:pt x="926184" y="70652"/>
                  </a:cubicBezTo>
                  <a:cubicBezTo>
                    <a:pt x="871936" y="89616"/>
                    <a:pt x="822098" y="118725"/>
                    <a:pt x="776671" y="154890"/>
                  </a:cubicBezTo>
                  <a:cubicBezTo>
                    <a:pt x="730362" y="191497"/>
                    <a:pt x="688904" y="232954"/>
                    <a:pt x="651857" y="278823"/>
                  </a:cubicBezTo>
                  <a:cubicBezTo>
                    <a:pt x="599814" y="343214"/>
                    <a:pt x="553505" y="412017"/>
                    <a:pt x="512929" y="484788"/>
                  </a:cubicBezTo>
                  <a:cubicBezTo>
                    <a:pt x="460446" y="578289"/>
                    <a:pt x="413254" y="674435"/>
                    <a:pt x="370915" y="772787"/>
                  </a:cubicBezTo>
                  <a:cubicBezTo>
                    <a:pt x="344011" y="835856"/>
                    <a:pt x="318431" y="898924"/>
                    <a:pt x="292851" y="962434"/>
                  </a:cubicBezTo>
                  <a:cubicBezTo>
                    <a:pt x="252716" y="1062991"/>
                    <a:pt x="217433" y="1165754"/>
                    <a:pt x="181267" y="1267634"/>
                  </a:cubicBezTo>
                  <a:cubicBezTo>
                    <a:pt x="158333" y="1332467"/>
                    <a:pt x="138046" y="1398623"/>
                    <a:pt x="116876" y="1464337"/>
                  </a:cubicBezTo>
                  <a:cubicBezTo>
                    <a:pt x="90854" y="1545489"/>
                    <a:pt x="63951" y="1626640"/>
                    <a:pt x="38812" y="1708232"/>
                  </a:cubicBezTo>
                  <a:cubicBezTo>
                    <a:pt x="37047" y="1713966"/>
                    <a:pt x="34842" y="1719700"/>
                    <a:pt x="31755" y="1724992"/>
                  </a:cubicBezTo>
                  <a:cubicBezTo>
                    <a:pt x="17201" y="1734695"/>
                    <a:pt x="9703" y="1732049"/>
                    <a:pt x="0" y="1713966"/>
                  </a:cubicBezTo>
                  <a:close/>
                </a:path>
              </a:pathLst>
            </a:custGeom>
            <a:solidFill>
              <a:srgbClr val="030303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84A768-ED3B-4C6C-A339-8F6E0CF72975}"/>
                </a:ext>
              </a:extLst>
            </p:cNvPr>
            <p:cNvSpPr/>
            <p:nvPr/>
          </p:nvSpPr>
          <p:spPr>
            <a:xfrm>
              <a:off x="4909570" y="3106205"/>
              <a:ext cx="255492" cy="2487454"/>
            </a:xfrm>
            <a:custGeom>
              <a:avLst/>
              <a:gdLst>
                <a:gd name="connsiteX0" fmla="*/ 173777 w 186137"/>
                <a:gd name="connsiteY0" fmla="*/ 2629479 h 2638532"/>
                <a:gd name="connsiteX1" fmla="*/ 8 w 186137"/>
                <a:gd name="connsiteY1" fmla="*/ 0 h 2638532"/>
                <a:gd name="connsiteX2" fmla="*/ 14121 w 186137"/>
                <a:gd name="connsiteY2" fmla="*/ 1764 h 2638532"/>
                <a:gd name="connsiteX3" fmla="*/ 186126 w 186137"/>
                <a:gd name="connsiteY3" fmla="*/ 2629038 h 2638532"/>
                <a:gd name="connsiteX4" fmla="*/ 173777 w 186137"/>
                <a:gd name="connsiteY4" fmla="*/ 2629479 h 263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37" h="2638532">
                  <a:moveTo>
                    <a:pt x="173777" y="2629479"/>
                  </a:moveTo>
                  <a:cubicBezTo>
                    <a:pt x="172454" y="2615366"/>
                    <a:pt x="-1316" y="11908"/>
                    <a:pt x="8" y="0"/>
                  </a:cubicBezTo>
                  <a:cubicBezTo>
                    <a:pt x="4859" y="1323"/>
                    <a:pt x="9270" y="441"/>
                    <a:pt x="14121" y="1764"/>
                  </a:cubicBezTo>
                  <a:cubicBezTo>
                    <a:pt x="12357" y="26903"/>
                    <a:pt x="186126" y="2618012"/>
                    <a:pt x="186126" y="2629038"/>
                  </a:cubicBezTo>
                  <a:cubicBezTo>
                    <a:pt x="186567" y="2640946"/>
                    <a:pt x="174218" y="2642270"/>
                    <a:pt x="173777" y="2629479"/>
                  </a:cubicBezTo>
                  <a:close/>
                </a:path>
              </a:pathLst>
            </a:custGeom>
            <a:solidFill>
              <a:srgbClr val="8D8D8D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17DBC9F-A03B-4A11-A97D-3DBC8D48076B}"/>
                </a:ext>
              </a:extLst>
            </p:cNvPr>
            <p:cNvSpPr/>
            <p:nvPr/>
          </p:nvSpPr>
          <p:spPr>
            <a:xfrm>
              <a:off x="1024137" y="3535246"/>
              <a:ext cx="253243" cy="105794"/>
            </a:xfrm>
            <a:custGeom>
              <a:avLst/>
              <a:gdLst>
                <a:gd name="connsiteX0" fmla="*/ 195467 w 253243"/>
                <a:gd name="connsiteY0" fmla="*/ 196 h 105794"/>
                <a:gd name="connsiteX1" fmla="*/ 220606 w 253243"/>
                <a:gd name="connsiteY1" fmla="*/ 196 h 105794"/>
                <a:gd name="connsiteX2" fmla="*/ 253243 w 253243"/>
                <a:gd name="connsiteY2" fmla="*/ 34156 h 105794"/>
                <a:gd name="connsiteX3" fmla="*/ 252802 w 253243"/>
                <a:gd name="connsiteY3" fmla="*/ 46946 h 105794"/>
                <a:gd name="connsiteX4" fmla="*/ 210021 w 253243"/>
                <a:gd name="connsiteY4" fmla="*/ 79583 h 105794"/>
                <a:gd name="connsiteX5" fmla="*/ 76386 w 253243"/>
                <a:gd name="connsiteY5" fmla="*/ 92373 h 105794"/>
                <a:gd name="connsiteX6" fmla="*/ 29195 w 253243"/>
                <a:gd name="connsiteY6" fmla="*/ 105163 h 105794"/>
                <a:gd name="connsiteX7" fmla="*/ 527 w 253243"/>
                <a:gd name="connsiteY7" fmla="*/ 75614 h 105794"/>
                <a:gd name="connsiteX8" fmla="*/ 46837 w 253243"/>
                <a:gd name="connsiteY8" fmla="*/ 24894 h 105794"/>
                <a:gd name="connsiteX9" fmla="*/ 195467 w 253243"/>
                <a:gd name="connsiteY9" fmla="*/ 196 h 10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243" h="105794">
                  <a:moveTo>
                    <a:pt x="195467" y="196"/>
                  </a:moveTo>
                  <a:cubicBezTo>
                    <a:pt x="207375" y="196"/>
                    <a:pt x="213991" y="-245"/>
                    <a:pt x="220606" y="196"/>
                  </a:cubicBezTo>
                  <a:cubicBezTo>
                    <a:pt x="240894" y="1519"/>
                    <a:pt x="252361" y="13868"/>
                    <a:pt x="253243" y="34156"/>
                  </a:cubicBezTo>
                  <a:cubicBezTo>
                    <a:pt x="253243" y="38566"/>
                    <a:pt x="253243" y="42536"/>
                    <a:pt x="252802" y="46946"/>
                  </a:cubicBezTo>
                  <a:cubicBezTo>
                    <a:pt x="249715" y="79583"/>
                    <a:pt x="240894" y="89727"/>
                    <a:pt x="210021" y="79583"/>
                  </a:cubicBezTo>
                  <a:cubicBezTo>
                    <a:pt x="162389" y="63706"/>
                    <a:pt x="119608" y="76496"/>
                    <a:pt x="76386" y="92373"/>
                  </a:cubicBezTo>
                  <a:cubicBezTo>
                    <a:pt x="60950" y="98107"/>
                    <a:pt x="45072" y="102517"/>
                    <a:pt x="29195" y="105163"/>
                  </a:cubicBezTo>
                  <a:cubicBezTo>
                    <a:pt x="8025" y="108692"/>
                    <a:pt x="-2560" y="97225"/>
                    <a:pt x="527" y="75614"/>
                  </a:cubicBezTo>
                  <a:cubicBezTo>
                    <a:pt x="4938" y="48710"/>
                    <a:pt x="22138" y="32833"/>
                    <a:pt x="46837" y="24894"/>
                  </a:cubicBezTo>
                  <a:cubicBezTo>
                    <a:pt x="97115" y="8576"/>
                    <a:pt x="148717" y="3724"/>
                    <a:pt x="195467" y="196"/>
                  </a:cubicBezTo>
                  <a:close/>
                </a:path>
              </a:pathLst>
            </a:custGeom>
            <a:solidFill>
              <a:srgbClr val="DEB4B2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F581B23-94A0-45D0-907D-36848DBBC783}"/>
                </a:ext>
              </a:extLst>
            </p:cNvPr>
            <p:cNvSpPr/>
            <p:nvPr/>
          </p:nvSpPr>
          <p:spPr>
            <a:xfrm>
              <a:off x="1197993" y="3561560"/>
              <a:ext cx="56894" cy="36706"/>
            </a:xfrm>
            <a:custGeom>
              <a:avLst/>
              <a:gdLst>
                <a:gd name="connsiteX0" fmla="*/ 56894 w 56894"/>
                <a:gd name="connsiteY0" fmla="*/ 8725 h 36706"/>
                <a:gd name="connsiteX1" fmla="*/ 31755 w 56894"/>
                <a:gd name="connsiteY1" fmla="*/ 5637 h 36706"/>
                <a:gd name="connsiteX2" fmla="*/ 35724 w 56894"/>
                <a:gd name="connsiteY2" fmla="*/ 32100 h 36706"/>
                <a:gd name="connsiteX3" fmla="*/ 0 w 56894"/>
                <a:gd name="connsiteY3" fmla="*/ 29454 h 36706"/>
                <a:gd name="connsiteX4" fmla="*/ 18083 w 56894"/>
                <a:gd name="connsiteY4" fmla="*/ 32100 h 36706"/>
                <a:gd name="connsiteX5" fmla="*/ 19406 w 56894"/>
                <a:gd name="connsiteY5" fmla="*/ 6961 h 36706"/>
                <a:gd name="connsiteX6" fmla="*/ 56894 w 56894"/>
                <a:gd name="connsiteY6" fmla="*/ 8725 h 3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94" h="36706">
                  <a:moveTo>
                    <a:pt x="56894" y="8725"/>
                  </a:moveTo>
                  <a:cubicBezTo>
                    <a:pt x="49838" y="5196"/>
                    <a:pt x="42340" y="3873"/>
                    <a:pt x="31755" y="5637"/>
                  </a:cubicBezTo>
                  <a:cubicBezTo>
                    <a:pt x="39253" y="14458"/>
                    <a:pt x="44545" y="25484"/>
                    <a:pt x="35724" y="32100"/>
                  </a:cubicBezTo>
                  <a:cubicBezTo>
                    <a:pt x="26462" y="39598"/>
                    <a:pt x="13672" y="37392"/>
                    <a:pt x="0" y="29454"/>
                  </a:cubicBezTo>
                  <a:cubicBezTo>
                    <a:pt x="8380" y="30777"/>
                    <a:pt x="13231" y="31218"/>
                    <a:pt x="18083" y="32100"/>
                  </a:cubicBezTo>
                  <a:cubicBezTo>
                    <a:pt x="26462" y="23720"/>
                    <a:pt x="3528" y="14899"/>
                    <a:pt x="19406" y="6961"/>
                  </a:cubicBezTo>
                  <a:cubicBezTo>
                    <a:pt x="32196" y="345"/>
                    <a:pt x="44986" y="-5389"/>
                    <a:pt x="56894" y="8725"/>
                  </a:cubicBezTo>
                  <a:close/>
                </a:path>
              </a:pathLst>
            </a:custGeom>
            <a:solidFill>
              <a:srgbClr val="3F3536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43220B-EB19-4E1F-BB95-54170FA05D6E}"/>
                </a:ext>
              </a:extLst>
            </p:cNvPr>
            <p:cNvSpPr/>
            <p:nvPr/>
          </p:nvSpPr>
          <p:spPr>
            <a:xfrm>
              <a:off x="1074502" y="3586255"/>
              <a:ext cx="44189" cy="27730"/>
            </a:xfrm>
            <a:custGeom>
              <a:avLst/>
              <a:gdLst>
                <a:gd name="connsiteX0" fmla="*/ 441 w 44189"/>
                <a:gd name="connsiteY0" fmla="*/ 6083 h 27730"/>
                <a:gd name="connsiteX1" fmla="*/ 41458 w 44189"/>
                <a:gd name="connsiteY1" fmla="*/ 4319 h 27730"/>
                <a:gd name="connsiteX2" fmla="*/ 43222 w 44189"/>
                <a:gd name="connsiteY2" fmla="*/ 6524 h 27730"/>
                <a:gd name="connsiteX3" fmla="*/ 39694 w 44189"/>
                <a:gd name="connsiteY3" fmla="*/ 26812 h 27730"/>
                <a:gd name="connsiteX4" fmla="*/ 0 w 44189"/>
                <a:gd name="connsiteY4" fmla="*/ 21519 h 27730"/>
                <a:gd name="connsiteX5" fmla="*/ 22052 w 44189"/>
                <a:gd name="connsiteY5" fmla="*/ 6083 h 27730"/>
                <a:gd name="connsiteX6" fmla="*/ 441 w 44189"/>
                <a:gd name="connsiteY6" fmla="*/ 6083 h 2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89" h="27730">
                  <a:moveTo>
                    <a:pt x="441" y="6083"/>
                  </a:moveTo>
                  <a:cubicBezTo>
                    <a:pt x="13672" y="-5384"/>
                    <a:pt x="27786" y="2555"/>
                    <a:pt x="41458" y="4319"/>
                  </a:cubicBezTo>
                  <a:cubicBezTo>
                    <a:pt x="42340" y="4319"/>
                    <a:pt x="45868" y="5201"/>
                    <a:pt x="43222" y="6524"/>
                  </a:cubicBezTo>
                  <a:cubicBezTo>
                    <a:pt x="31314" y="11816"/>
                    <a:pt x="52043" y="22401"/>
                    <a:pt x="39694" y="26812"/>
                  </a:cubicBezTo>
                  <a:cubicBezTo>
                    <a:pt x="33519" y="29017"/>
                    <a:pt x="14554" y="27253"/>
                    <a:pt x="0" y="21519"/>
                  </a:cubicBezTo>
                  <a:cubicBezTo>
                    <a:pt x="30432" y="27694"/>
                    <a:pt x="11908" y="14022"/>
                    <a:pt x="22052" y="6083"/>
                  </a:cubicBezTo>
                  <a:cubicBezTo>
                    <a:pt x="14554" y="2114"/>
                    <a:pt x="7498" y="5201"/>
                    <a:pt x="441" y="6083"/>
                  </a:cubicBezTo>
                  <a:close/>
                </a:path>
              </a:pathLst>
            </a:custGeom>
            <a:solidFill>
              <a:srgbClr val="362F2D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8BF8101-2E20-45CF-8442-FD304C648BF6}"/>
                </a:ext>
              </a:extLst>
            </p:cNvPr>
            <p:cNvSpPr/>
            <p:nvPr/>
          </p:nvSpPr>
          <p:spPr>
            <a:xfrm>
              <a:off x="1057301" y="3565365"/>
              <a:ext cx="69243" cy="13740"/>
            </a:xfrm>
            <a:custGeom>
              <a:avLst/>
              <a:gdLst>
                <a:gd name="connsiteX0" fmla="*/ 0 w 69243"/>
                <a:gd name="connsiteY0" fmla="*/ 12417 h 13740"/>
                <a:gd name="connsiteX1" fmla="*/ 69243 w 69243"/>
                <a:gd name="connsiteY1" fmla="*/ 13740 h 13740"/>
                <a:gd name="connsiteX2" fmla="*/ 0 w 69243"/>
                <a:gd name="connsiteY2" fmla="*/ 12417 h 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43" h="13740">
                  <a:moveTo>
                    <a:pt x="0" y="12417"/>
                  </a:moveTo>
                  <a:cubicBezTo>
                    <a:pt x="22493" y="-4783"/>
                    <a:pt x="44986" y="-3901"/>
                    <a:pt x="69243" y="13740"/>
                  </a:cubicBezTo>
                  <a:cubicBezTo>
                    <a:pt x="45868" y="5802"/>
                    <a:pt x="22934" y="68"/>
                    <a:pt x="0" y="12417"/>
                  </a:cubicBezTo>
                  <a:close/>
                </a:path>
              </a:pathLst>
            </a:custGeom>
            <a:solidFill>
              <a:srgbClr val="5D3A38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57A85C-3E87-4BB3-96D8-9C98E582BDCE}"/>
                </a:ext>
              </a:extLst>
            </p:cNvPr>
            <p:cNvSpPr/>
            <p:nvPr/>
          </p:nvSpPr>
          <p:spPr>
            <a:xfrm>
              <a:off x="1208137" y="3540800"/>
              <a:ext cx="39693" cy="13166"/>
            </a:xfrm>
            <a:custGeom>
              <a:avLst/>
              <a:gdLst>
                <a:gd name="connsiteX0" fmla="*/ 39694 w 39693"/>
                <a:gd name="connsiteY0" fmla="*/ 2140 h 13166"/>
                <a:gd name="connsiteX1" fmla="*/ 0 w 39693"/>
                <a:gd name="connsiteY1" fmla="*/ 13166 h 13166"/>
                <a:gd name="connsiteX2" fmla="*/ 39694 w 39693"/>
                <a:gd name="connsiteY2" fmla="*/ 2140 h 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93" h="13166">
                  <a:moveTo>
                    <a:pt x="39694" y="2140"/>
                  </a:moveTo>
                  <a:cubicBezTo>
                    <a:pt x="26462" y="5227"/>
                    <a:pt x="12349" y="5227"/>
                    <a:pt x="0" y="13166"/>
                  </a:cubicBezTo>
                  <a:cubicBezTo>
                    <a:pt x="10585" y="-1388"/>
                    <a:pt x="24698" y="-1829"/>
                    <a:pt x="39694" y="2140"/>
                  </a:cubicBezTo>
                  <a:close/>
                </a:path>
              </a:pathLst>
            </a:custGeom>
            <a:solidFill>
              <a:srgbClr val="654343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A226F05-B9F0-4C54-9315-B8E9E07BD16D}"/>
                </a:ext>
              </a:extLst>
            </p:cNvPr>
            <p:cNvSpPr/>
            <p:nvPr/>
          </p:nvSpPr>
          <p:spPr>
            <a:xfrm>
              <a:off x="5108548" y="5579443"/>
              <a:ext cx="349104" cy="693425"/>
            </a:xfrm>
            <a:custGeom>
              <a:avLst/>
              <a:gdLst>
                <a:gd name="connsiteX0" fmla="*/ 347539 w 349104"/>
                <a:gd name="connsiteY0" fmla="*/ 491318 h 693425"/>
                <a:gd name="connsiteX1" fmla="*/ 329457 w 349104"/>
                <a:gd name="connsiteY1" fmla="*/ 486026 h 693425"/>
                <a:gd name="connsiteX2" fmla="*/ 284912 w 349104"/>
                <a:gd name="connsiteY2" fmla="*/ 538510 h 693425"/>
                <a:gd name="connsiteX3" fmla="*/ 293733 w 349104"/>
                <a:gd name="connsiteY3" fmla="*/ 555269 h 693425"/>
                <a:gd name="connsiteX4" fmla="*/ 305200 w 349104"/>
                <a:gd name="connsiteY4" fmla="*/ 572029 h 693425"/>
                <a:gd name="connsiteX5" fmla="*/ 254039 w 349104"/>
                <a:gd name="connsiteY5" fmla="*/ 637744 h 693425"/>
                <a:gd name="connsiteX6" fmla="*/ 188324 w 349104"/>
                <a:gd name="connsiteY6" fmla="*/ 654062 h 693425"/>
                <a:gd name="connsiteX7" fmla="*/ 68361 w 349104"/>
                <a:gd name="connsiteY7" fmla="*/ 518663 h 693425"/>
                <a:gd name="connsiteX8" fmla="*/ 67920 w 349104"/>
                <a:gd name="connsiteY8" fmla="*/ 202437 h 693425"/>
                <a:gd name="connsiteX9" fmla="*/ 59982 w 349104"/>
                <a:gd name="connsiteY9" fmla="*/ 193617 h 693425"/>
                <a:gd name="connsiteX10" fmla="*/ 59982 w 349104"/>
                <a:gd name="connsiteY10" fmla="*/ 96588 h 693425"/>
                <a:gd name="connsiteX11" fmla="*/ 97911 w 349104"/>
                <a:gd name="connsiteY11" fmla="*/ 48956 h 693425"/>
                <a:gd name="connsiteX12" fmla="*/ 48956 w 349104"/>
                <a:gd name="connsiteY12" fmla="*/ 0 h 693425"/>
                <a:gd name="connsiteX13" fmla="*/ 0 w 349104"/>
                <a:gd name="connsiteY13" fmla="*/ 48956 h 693425"/>
                <a:gd name="connsiteX14" fmla="*/ 37930 w 349104"/>
                <a:gd name="connsiteY14" fmla="*/ 96588 h 693425"/>
                <a:gd name="connsiteX15" fmla="*/ 37930 w 349104"/>
                <a:gd name="connsiteY15" fmla="*/ 193617 h 693425"/>
                <a:gd name="connsiteX16" fmla="*/ 29991 w 349104"/>
                <a:gd name="connsiteY16" fmla="*/ 202437 h 693425"/>
                <a:gd name="connsiteX17" fmla="*/ 31314 w 349104"/>
                <a:gd name="connsiteY17" fmla="*/ 536746 h 693425"/>
                <a:gd name="connsiteX18" fmla="*/ 111142 w 349104"/>
                <a:gd name="connsiteY18" fmla="*/ 669940 h 693425"/>
                <a:gd name="connsiteX19" fmla="*/ 277855 w 349104"/>
                <a:gd name="connsiteY19" fmla="*/ 667293 h 693425"/>
                <a:gd name="connsiteX20" fmla="*/ 320636 w 349104"/>
                <a:gd name="connsiteY20" fmla="*/ 626277 h 693425"/>
                <a:gd name="connsiteX21" fmla="*/ 347539 w 349104"/>
                <a:gd name="connsiteY21" fmla="*/ 491318 h 693425"/>
                <a:gd name="connsiteX22" fmla="*/ 25580 w 349104"/>
                <a:gd name="connsiteY22" fmla="*/ 49838 h 693425"/>
                <a:gd name="connsiteX23" fmla="*/ 49397 w 349104"/>
                <a:gd name="connsiteY23" fmla="*/ 26021 h 693425"/>
                <a:gd name="connsiteX24" fmla="*/ 73213 w 349104"/>
                <a:gd name="connsiteY24" fmla="*/ 49838 h 693425"/>
                <a:gd name="connsiteX25" fmla="*/ 49397 w 349104"/>
                <a:gd name="connsiteY25" fmla="*/ 73654 h 693425"/>
                <a:gd name="connsiteX26" fmla="*/ 25580 w 349104"/>
                <a:gd name="connsiteY26" fmla="*/ 49838 h 69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104" h="693425">
                  <a:moveTo>
                    <a:pt x="347539" y="491318"/>
                  </a:moveTo>
                  <a:cubicBezTo>
                    <a:pt x="346657" y="478087"/>
                    <a:pt x="338719" y="475882"/>
                    <a:pt x="329457" y="486026"/>
                  </a:cubicBezTo>
                  <a:cubicBezTo>
                    <a:pt x="313579" y="502785"/>
                    <a:pt x="298584" y="520427"/>
                    <a:pt x="284912" y="538510"/>
                  </a:cubicBezTo>
                  <a:cubicBezTo>
                    <a:pt x="276091" y="550418"/>
                    <a:pt x="279178" y="555710"/>
                    <a:pt x="293733" y="555269"/>
                  </a:cubicBezTo>
                  <a:cubicBezTo>
                    <a:pt x="307846" y="554828"/>
                    <a:pt x="309169" y="561444"/>
                    <a:pt x="305200" y="572029"/>
                  </a:cubicBezTo>
                  <a:cubicBezTo>
                    <a:pt x="295938" y="599814"/>
                    <a:pt x="280060" y="622748"/>
                    <a:pt x="254039" y="637744"/>
                  </a:cubicBezTo>
                  <a:cubicBezTo>
                    <a:pt x="233310" y="648329"/>
                    <a:pt x="212140" y="655826"/>
                    <a:pt x="188324" y="654062"/>
                  </a:cubicBezTo>
                  <a:cubicBezTo>
                    <a:pt x="116876" y="648770"/>
                    <a:pt x="66156" y="593199"/>
                    <a:pt x="68361" y="518663"/>
                  </a:cubicBezTo>
                  <a:cubicBezTo>
                    <a:pt x="69243" y="489995"/>
                    <a:pt x="67920" y="202437"/>
                    <a:pt x="67920" y="202437"/>
                  </a:cubicBezTo>
                  <a:cubicBezTo>
                    <a:pt x="67920" y="198027"/>
                    <a:pt x="64392" y="194058"/>
                    <a:pt x="59982" y="193617"/>
                  </a:cubicBezTo>
                  <a:lnTo>
                    <a:pt x="59982" y="96588"/>
                  </a:lnTo>
                  <a:cubicBezTo>
                    <a:pt x="81592" y="91736"/>
                    <a:pt x="97911" y="72331"/>
                    <a:pt x="97911" y="48956"/>
                  </a:cubicBezTo>
                  <a:cubicBezTo>
                    <a:pt x="97911" y="22052"/>
                    <a:pt x="75859" y="0"/>
                    <a:pt x="48956" y="0"/>
                  </a:cubicBezTo>
                  <a:cubicBezTo>
                    <a:pt x="22052" y="0"/>
                    <a:pt x="0" y="22052"/>
                    <a:pt x="0" y="48956"/>
                  </a:cubicBezTo>
                  <a:cubicBezTo>
                    <a:pt x="0" y="71890"/>
                    <a:pt x="16319" y="91295"/>
                    <a:pt x="37930" y="96588"/>
                  </a:cubicBezTo>
                  <a:lnTo>
                    <a:pt x="37930" y="193617"/>
                  </a:lnTo>
                  <a:cubicBezTo>
                    <a:pt x="33519" y="194058"/>
                    <a:pt x="29991" y="197586"/>
                    <a:pt x="29991" y="202437"/>
                  </a:cubicBezTo>
                  <a:cubicBezTo>
                    <a:pt x="29991" y="202437"/>
                    <a:pt x="31314" y="509401"/>
                    <a:pt x="31314" y="536746"/>
                  </a:cubicBezTo>
                  <a:cubicBezTo>
                    <a:pt x="31755" y="595845"/>
                    <a:pt x="58217" y="641713"/>
                    <a:pt x="111142" y="669940"/>
                  </a:cubicBezTo>
                  <a:cubicBezTo>
                    <a:pt x="166713" y="699930"/>
                    <a:pt x="222725" y="703458"/>
                    <a:pt x="277855" y="667293"/>
                  </a:cubicBezTo>
                  <a:cubicBezTo>
                    <a:pt x="294615" y="655826"/>
                    <a:pt x="308728" y="643036"/>
                    <a:pt x="320636" y="626277"/>
                  </a:cubicBezTo>
                  <a:cubicBezTo>
                    <a:pt x="351068" y="585701"/>
                    <a:pt x="351068" y="538951"/>
                    <a:pt x="347539" y="491318"/>
                  </a:cubicBezTo>
                  <a:close/>
                  <a:moveTo>
                    <a:pt x="25580" y="49838"/>
                  </a:moveTo>
                  <a:cubicBezTo>
                    <a:pt x="25580" y="36607"/>
                    <a:pt x="36165" y="26021"/>
                    <a:pt x="49397" y="26021"/>
                  </a:cubicBezTo>
                  <a:cubicBezTo>
                    <a:pt x="62628" y="26021"/>
                    <a:pt x="73213" y="36607"/>
                    <a:pt x="73213" y="49838"/>
                  </a:cubicBezTo>
                  <a:cubicBezTo>
                    <a:pt x="73213" y="63069"/>
                    <a:pt x="62628" y="73654"/>
                    <a:pt x="49397" y="73654"/>
                  </a:cubicBezTo>
                  <a:cubicBezTo>
                    <a:pt x="36165" y="73654"/>
                    <a:pt x="25580" y="63069"/>
                    <a:pt x="25580" y="49838"/>
                  </a:cubicBezTo>
                  <a:close/>
                </a:path>
              </a:pathLst>
            </a:custGeom>
            <a:solidFill>
              <a:srgbClr val="01010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&quot;Not Allowed&quot; Symbol 70">
            <a:extLst>
              <a:ext uri="{FF2B5EF4-FFF2-40B4-BE49-F238E27FC236}">
                <a16:creationId xmlns:a16="http://schemas.microsoft.com/office/drawing/2014/main" id="{3488D99D-F21B-4558-9FDA-75BA61085D05}"/>
              </a:ext>
            </a:extLst>
          </p:cNvPr>
          <p:cNvSpPr/>
          <p:nvPr/>
        </p:nvSpPr>
        <p:spPr>
          <a:xfrm>
            <a:off x="1042441" y="2224604"/>
            <a:ext cx="1267006" cy="1267006"/>
          </a:xfrm>
          <a:prstGeom prst="noSmoking">
            <a:avLst>
              <a:gd name="adj" fmla="val 68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5" name="Group 2">
            <a:extLst>
              <a:ext uri="{FF2B5EF4-FFF2-40B4-BE49-F238E27FC236}">
                <a16:creationId xmlns:a16="http://schemas.microsoft.com/office/drawing/2014/main" id="{3D284BF9-48CE-408B-B5EC-985AC6D3A142}"/>
              </a:ext>
            </a:extLst>
          </p:cNvPr>
          <p:cNvGrpSpPr/>
          <p:nvPr/>
        </p:nvGrpSpPr>
        <p:grpSpPr>
          <a:xfrm>
            <a:off x="6179695" y="4482897"/>
            <a:ext cx="1437812" cy="1412058"/>
            <a:chOff x="1619672" y="1450893"/>
            <a:chExt cx="931911" cy="915215"/>
          </a:xfrm>
          <a:scene3d>
            <a:camera prst="isometricOffAxis2Right">
              <a:rot lat="0" lon="18600000" rev="1080000"/>
            </a:camera>
            <a:lightRig rig="threePt" dir="t"/>
          </a:scene3d>
        </p:grpSpPr>
        <p:grpSp>
          <p:nvGrpSpPr>
            <p:cNvPr id="96" name="Group 13">
              <a:extLst>
                <a:ext uri="{FF2B5EF4-FFF2-40B4-BE49-F238E27FC236}">
                  <a16:creationId xmlns:a16="http://schemas.microsoft.com/office/drawing/2014/main" id="{6CA693B0-C6E8-458F-A1BB-584B078750E1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98" name="Isosceles Triangle 11">
                <a:extLst>
                  <a:ext uri="{FF2B5EF4-FFF2-40B4-BE49-F238E27FC236}">
                    <a16:creationId xmlns:a16="http://schemas.microsoft.com/office/drawing/2014/main" id="{7784821E-F45F-451A-8EAB-8D70EB3F2706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Isosceles Triangle 12">
                <a:extLst>
                  <a:ext uri="{FF2B5EF4-FFF2-40B4-BE49-F238E27FC236}">
                    <a16:creationId xmlns:a16="http://schemas.microsoft.com/office/drawing/2014/main" id="{4005D109-FC5C-4309-8348-16CB2F0C4127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7B5EA61-8060-429D-A7A3-281DEC1D19D7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aphic 1">
            <a:extLst>
              <a:ext uri="{FF2B5EF4-FFF2-40B4-BE49-F238E27FC236}">
                <a16:creationId xmlns:a16="http://schemas.microsoft.com/office/drawing/2014/main" id="{9D5B0CF5-5924-4E88-BD63-A85535A30745}"/>
              </a:ext>
            </a:extLst>
          </p:cNvPr>
          <p:cNvGrpSpPr/>
          <p:nvPr/>
        </p:nvGrpSpPr>
        <p:grpSpPr>
          <a:xfrm>
            <a:off x="6643984" y="590092"/>
            <a:ext cx="4885634" cy="677027"/>
            <a:chOff x="438210" y="3705344"/>
            <a:chExt cx="11312701" cy="1567658"/>
          </a:xfrm>
          <a:solidFill>
            <a:schemeClr val="accent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DF1BE5F-9C69-4CFD-A542-974F04236A55}"/>
                </a:ext>
              </a:extLst>
            </p:cNvPr>
            <p:cNvSpPr/>
            <p:nvPr/>
          </p:nvSpPr>
          <p:spPr>
            <a:xfrm>
              <a:off x="10092321" y="3786710"/>
              <a:ext cx="1656375" cy="1485411"/>
            </a:xfrm>
            <a:custGeom>
              <a:avLst/>
              <a:gdLst>
                <a:gd name="connsiteX0" fmla="*/ 1210425 w 1656375"/>
                <a:gd name="connsiteY0" fmla="*/ 75010 h 1485411"/>
                <a:gd name="connsiteX1" fmla="*/ 1314533 w 1656375"/>
                <a:gd name="connsiteY1" fmla="*/ 160449 h 1485411"/>
                <a:gd name="connsiteX2" fmla="*/ 1287196 w 1656375"/>
                <a:gd name="connsiteY2" fmla="*/ 229029 h 1485411"/>
                <a:gd name="connsiteX3" fmla="*/ 1093553 w 1656375"/>
                <a:gd name="connsiteY3" fmla="*/ 458296 h 1485411"/>
                <a:gd name="connsiteX4" fmla="*/ 1122985 w 1656375"/>
                <a:gd name="connsiteY4" fmla="*/ 492109 h 1485411"/>
                <a:gd name="connsiteX5" fmla="*/ 1289388 w 1656375"/>
                <a:gd name="connsiteY5" fmla="*/ 492205 h 1485411"/>
                <a:gd name="connsiteX6" fmla="*/ 1325582 w 1656375"/>
                <a:gd name="connsiteY6" fmla="*/ 452485 h 1485411"/>
                <a:gd name="connsiteX7" fmla="*/ 1324439 w 1656375"/>
                <a:gd name="connsiteY7" fmla="*/ 262271 h 1485411"/>
                <a:gd name="connsiteX8" fmla="*/ 1364254 w 1656375"/>
                <a:gd name="connsiteY8" fmla="*/ 226457 h 1485411"/>
                <a:gd name="connsiteX9" fmla="*/ 1402830 w 1656375"/>
                <a:gd name="connsiteY9" fmla="*/ 263509 h 1485411"/>
                <a:gd name="connsiteX10" fmla="*/ 1401687 w 1656375"/>
                <a:gd name="connsiteY10" fmla="*/ 458486 h 1485411"/>
                <a:gd name="connsiteX11" fmla="*/ 1434738 w 1656375"/>
                <a:gd name="connsiteY11" fmla="*/ 491728 h 1485411"/>
                <a:gd name="connsiteX12" fmla="*/ 1619714 w 1656375"/>
                <a:gd name="connsiteY12" fmla="*/ 491728 h 1485411"/>
                <a:gd name="connsiteX13" fmla="*/ 1654099 w 1656375"/>
                <a:gd name="connsiteY13" fmla="*/ 450866 h 1485411"/>
                <a:gd name="connsiteX14" fmla="*/ 1445787 w 1656375"/>
                <a:gd name="connsiteY14" fmla="*/ 226267 h 1485411"/>
                <a:gd name="connsiteX15" fmla="*/ 1399973 w 1656375"/>
                <a:gd name="connsiteY15" fmla="*/ 175784 h 1485411"/>
                <a:gd name="connsiteX16" fmla="*/ 1166991 w 1656375"/>
                <a:gd name="connsiteY16" fmla="*/ 905 h 1485411"/>
                <a:gd name="connsiteX17" fmla="*/ 993064 w 1656375"/>
                <a:gd name="connsiteY17" fmla="*/ 205407 h 1485411"/>
                <a:gd name="connsiteX18" fmla="*/ 990207 w 1656375"/>
                <a:gd name="connsiteY18" fmla="*/ 276559 h 1485411"/>
                <a:gd name="connsiteX19" fmla="*/ 857619 w 1656375"/>
                <a:gd name="connsiteY19" fmla="*/ 382000 h 1485411"/>
                <a:gd name="connsiteX20" fmla="*/ 759701 w 1656375"/>
                <a:gd name="connsiteY20" fmla="*/ 275797 h 1485411"/>
                <a:gd name="connsiteX21" fmla="*/ 728651 w 1656375"/>
                <a:gd name="connsiteY21" fmla="*/ 245221 h 1485411"/>
                <a:gd name="connsiteX22" fmla="*/ 581298 w 1656375"/>
                <a:gd name="connsiteY22" fmla="*/ 244745 h 1485411"/>
                <a:gd name="connsiteX23" fmla="*/ 535770 w 1656375"/>
                <a:gd name="connsiteY23" fmla="*/ 289989 h 1485411"/>
                <a:gd name="connsiteX24" fmla="*/ 536341 w 1656375"/>
                <a:gd name="connsiteY24" fmla="*/ 746617 h 1485411"/>
                <a:gd name="connsiteX25" fmla="*/ 370510 w 1656375"/>
                <a:gd name="connsiteY25" fmla="*/ 917591 h 1485411"/>
                <a:gd name="connsiteX26" fmla="*/ 229255 w 1656375"/>
                <a:gd name="connsiteY26" fmla="*/ 752047 h 1485411"/>
                <a:gd name="connsiteX27" fmla="*/ 229731 w 1656375"/>
                <a:gd name="connsiteY27" fmla="*/ 285988 h 1485411"/>
                <a:gd name="connsiteX28" fmla="*/ 189916 w 1656375"/>
                <a:gd name="connsiteY28" fmla="*/ 245031 h 1485411"/>
                <a:gd name="connsiteX29" fmla="*/ 42565 w 1656375"/>
                <a:gd name="connsiteY29" fmla="*/ 245126 h 1485411"/>
                <a:gd name="connsiteX30" fmla="*/ 4655 w 1656375"/>
                <a:gd name="connsiteY30" fmla="*/ 283607 h 1485411"/>
                <a:gd name="connsiteX31" fmla="*/ 5417 w 1656375"/>
                <a:gd name="connsiteY31" fmla="*/ 787766 h 1485411"/>
                <a:gd name="connsiteX32" fmla="*/ 122765 w 1656375"/>
                <a:gd name="connsiteY32" fmla="*/ 1039035 h 1485411"/>
                <a:gd name="connsiteX33" fmla="*/ 338411 w 1656375"/>
                <a:gd name="connsiteY33" fmla="*/ 1096471 h 1485411"/>
                <a:gd name="connsiteX34" fmla="*/ 536627 w 1656375"/>
                <a:gd name="connsiteY34" fmla="*/ 989029 h 1485411"/>
                <a:gd name="connsiteX35" fmla="*/ 526149 w 1656375"/>
                <a:gd name="connsiteY35" fmla="*/ 1170290 h 1485411"/>
                <a:gd name="connsiteX36" fmla="*/ 363081 w 1656375"/>
                <a:gd name="connsiteY36" fmla="*/ 1293543 h 1485411"/>
                <a:gd name="connsiteX37" fmla="*/ 225063 w 1656375"/>
                <a:gd name="connsiteY37" fmla="*/ 1192292 h 1485411"/>
                <a:gd name="connsiteX38" fmla="*/ 125813 w 1656375"/>
                <a:gd name="connsiteY38" fmla="*/ 1125617 h 1485411"/>
                <a:gd name="connsiteX39" fmla="*/ 111526 w 1656375"/>
                <a:gd name="connsiteY39" fmla="*/ 1125712 h 1485411"/>
                <a:gd name="connsiteX40" fmla="*/ 23896 w 1656375"/>
                <a:gd name="connsiteY40" fmla="*/ 1254014 h 1485411"/>
                <a:gd name="connsiteX41" fmla="*/ 27896 w 1656375"/>
                <a:gd name="connsiteY41" fmla="*/ 1262682 h 1485411"/>
                <a:gd name="connsiteX42" fmla="*/ 400419 w 1656375"/>
                <a:gd name="connsiteY42" fmla="*/ 1484424 h 1485411"/>
                <a:gd name="connsiteX43" fmla="*/ 754463 w 1656375"/>
                <a:gd name="connsiteY43" fmla="*/ 1156193 h 1485411"/>
                <a:gd name="connsiteX44" fmla="*/ 759131 w 1656375"/>
                <a:gd name="connsiteY44" fmla="*/ 590408 h 1485411"/>
                <a:gd name="connsiteX45" fmla="*/ 759131 w 1656375"/>
                <a:gd name="connsiteY45" fmla="*/ 430007 h 1485411"/>
                <a:gd name="connsiteX46" fmla="*/ 802755 w 1656375"/>
                <a:gd name="connsiteY46" fmla="*/ 446008 h 1485411"/>
                <a:gd name="connsiteX47" fmla="*/ 1058311 w 1656375"/>
                <a:gd name="connsiteY47" fmla="*/ 310373 h 1485411"/>
                <a:gd name="connsiteX48" fmla="*/ 1068121 w 1656375"/>
                <a:gd name="connsiteY48" fmla="*/ 211598 h 1485411"/>
                <a:gd name="connsiteX49" fmla="*/ 1210425 w 1656375"/>
                <a:gd name="connsiteY49" fmla="*/ 75010 h 148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56375" h="1485411">
                  <a:moveTo>
                    <a:pt x="1210425" y="75010"/>
                  </a:moveTo>
                  <a:cubicBezTo>
                    <a:pt x="1265289" y="79582"/>
                    <a:pt x="1293007" y="115110"/>
                    <a:pt x="1314533" y="160449"/>
                  </a:cubicBezTo>
                  <a:cubicBezTo>
                    <a:pt x="1330726" y="194644"/>
                    <a:pt x="1332155" y="215884"/>
                    <a:pt x="1287196" y="229029"/>
                  </a:cubicBezTo>
                  <a:cubicBezTo>
                    <a:pt x="1180516" y="259985"/>
                    <a:pt x="1100031" y="360093"/>
                    <a:pt x="1093553" y="458296"/>
                  </a:cubicBezTo>
                  <a:cubicBezTo>
                    <a:pt x="1091933" y="482870"/>
                    <a:pt x="1096601" y="492776"/>
                    <a:pt x="1122985" y="492109"/>
                  </a:cubicBezTo>
                  <a:cubicBezTo>
                    <a:pt x="1178421" y="490585"/>
                    <a:pt x="1234047" y="490109"/>
                    <a:pt x="1289388" y="492205"/>
                  </a:cubicBezTo>
                  <a:cubicBezTo>
                    <a:pt x="1320724" y="493443"/>
                    <a:pt x="1326249" y="479727"/>
                    <a:pt x="1325582" y="452485"/>
                  </a:cubicBezTo>
                  <a:cubicBezTo>
                    <a:pt x="1324058" y="389144"/>
                    <a:pt x="1326820" y="325612"/>
                    <a:pt x="1324439" y="262271"/>
                  </a:cubicBezTo>
                  <a:cubicBezTo>
                    <a:pt x="1323201" y="229981"/>
                    <a:pt x="1338060" y="226933"/>
                    <a:pt x="1364254" y="226457"/>
                  </a:cubicBezTo>
                  <a:cubicBezTo>
                    <a:pt x="1392162" y="225981"/>
                    <a:pt x="1403782" y="233220"/>
                    <a:pt x="1402830" y="263509"/>
                  </a:cubicBezTo>
                  <a:cubicBezTo>
                    <a:pt x="1400830" y="328470"/>
                    <a:pt x="1403116" y="393526"/>
                    <a:pt x="1401687" y="458486"/>
                  </a:cubicBezTo>
                  <a:cubicBezTo>
                    <a:pt x="1401116" y="483727"/>
                    <a:pt x="1410545" y="492109"/>
                    <a:pt x="1434738" y="491728"/>
                  </a:cubicBezTo>
                  <a:cubicBezTo>
                    <a:pt x="1496366" y="490776"/>
                    <a:pt x="1558088" y="490395"/>
                    <a:pt x="1619714" y="491728"/>
                  </a:cubicBezTo>
                  <a:cubicBezTo>
                    <a:pt x="1650575" y="492395"/>
                    <a:pt x="1661624" y="482299"/>
                    <a:pt x="1654099" y="450866"/>
                  </a:cubicBezTo>
                  <a:cubicBezTo>
                    <a:pt x="1626762" y="336566"/>
                    <a:pt x="1559326" y="258175"/>
                    <a:pt x="1445787" y="226267"/>
                  </a:cubicBezTo>
                  <a:cubicBezTo>
                    <a:pt x="1414545" y="217504"/>
                    <a:pt x="1404354" y="208264"/>
                    <a:pt x="1399973" y="175784"/>
                  </a:cubicBezTo>
                  <a:cubicBezTo>
                    <a:pt x="1384732" y="64723"/>
                    <a:pt x="1283482" y="-9096"/>
                    <a:pt x="1166991" y="905"/>
                  </a:cubicBezTo>
                  <a:cubicBezTo>
                    <a:pt x="1071645" y="9097"/>
                    <a:pt x="994207" y="100251"/>
                    <a:pt x="993064" y="205407"/>
                  </a:cubicBezTo>
                  <a:cubicBezTo>
                    <a:pt x="992779" y="229124"/>
                    <a:pt x="994017" y="253318"/>
                    <a:pt x="990207" y="276559"/>
                  </a:cubicBezTo>
                  <a:cubicBezTo>
                    <a:pt x="979634" y="340376"/>
                    <a:pt x="922865" y="384477"/>
                    <a:pt x="857619" y="382000"/>
                  </a:cubicBezTo>
                  <a:cubicBezTo>
                    <a:pt x="793897" y="379619"/>
                    <a:pt x="764370" y="348853"/>
                    <a:pt x="759701" y="275797"/>
                  </a:cubicBezTo>
                  <a:cubicBezTo>
                    <a:pt x="758274" y="253413"/>
                    <a:pt x="750844" y="244841"/>
                    <a:pt x="728651" y="245221"/>
                  </a:cubicBezTo>
                  <a:cubicBezTo>
                    <a:pt x="679502" y="246079"/>
                    <a:pt x="632638" y="244650"/>
                    <a:pt x="581298" y="244745"/>
                  </a:cubicBezTo>
                  <a:cubicBezTo>
                    <a:pt x="545675" y="244841"/>
                    <a:pt x="535293" y="253984"/>
                    <a:pt x="535770" y="289989"/>
                  </a:cubicBezTo>
                  <a:cubicBezTo>
                    <a:pt x="537770" y="442199"/>
                    <a:pt x="537102" y="594408"/>
                    <a:pt x="536341" y="746617"/>
                  </a:cubicBezTo>
                  <a:cubicBezTo>
                    <a:pt x="535770" y="856060"/>
                    <a:pt x="475571" y="917305"/>
                    <a:pt x="370510" y="917591"/>
                  </a:cubicBezTo>
                  <a:cubicBezTo>
                    <a:pt x="272499" y="917877"/>
                    <a:pt x="229541" y="867966"/>
                    <a:pt x="229255" y="752047"/>
                  </a:cubicBezTo>
                  <a:cubicBezTo>
                    <a:pt x="228873" y="596694"/>
                    <a:pt x="228493" y="441341"/>
                    <a:pt x="229731" y="285988"/>
                  </a:cubicBezTo>
                  <a:cubicBezTo>
                    <a:pt x="230016" y="255604"/>
                    <a:pt x="222016" y="245126"/>
                    <a:pt x="189916" y="245031"/>
                  </a:cubicBezTo>
                  <a:cubicBezTo>
                    <a:pt x="139624" y="244745"/>
                    <a:pt x="99143" y="244745"/>
                    <a:pt x="42565" y="245126"/>
                  </a:cubicBezTo>
                  <a:cubicBezTo>
                    <a:pt x="13132" y="245317"/>
                    <a:pt x="4465" y="254937"/>
                    <a:pt x="4655" y="283607"/>
                  </a:cubicBezTo>
                  <a:cubicBezTo>
                    <a:pt x="5703" y="451628"/>
                    <a:pt x="4750" y="619744"/>
                    <a:pt x="5417" y="787766"/>
                  </a:cubicBezTo>
                  <a:cubicBezTo>
                    <a:pt x="5798" y="889207"/>
                    <a:pt x="33325" y="978170"/>
                    <a:pt x="122765" y="1039035"/>
                  </a:cubicBezTo>
                  <a:cubicBezTo>
                    <a:pt x="188297" y="1083612"/>
                    <a:pt x="259545" y="1101519"/>
                    <a:pt x="338411" y="1096471"/>
                  </a:cubicBezTo>
                  <a:cubicBezTo>
                    <a:pt x="417659" y="1091518"/>
                    <a:pt x="483287" y="1062181"/>
                    <a:pt x="536627" y="989029"/>
                  </a:cubicBezTo>
                  <a:cubicBezTo>
                    <a:pt x="534531" y="1057323"/>
                    <a:pt x="543008" y="1114473"/>
                    <a:pt x="526149" y="1170290"/>
                  </a:cubicBezTo>
                  <a:cubicBezTo>
                    <a:pt x="504623" y="1241441"/>
                    <a:pt x="435280" y="1293543"/>
                    <a:pt x="363081" y="1293543"/>
                  </a:cubicBezTo>
                  <a:cubicBezTo>
                    <a:pt x="297549" y="1293543"/>
                    <a:pt x="239161" y="1255252"/>
                    <a:pt x="225063" y="1192292"/>
                  </a:cubicBezTo>
                  <a:cubicBezTo>
                    <a:pt x="206394" y="1108663"/>
                    <a:pt x="221825" y="1119426"/>
                    <a:pt x="125813" y="1125617"/>
                  </a:cubicBezTo>
                  <a:cubicBezTo>
                    <a:pt x="121146" y="1125903"/>
                    <a:pt x="116288" y="1125427"/>
                    <a:pt x="111526" y="1125712"/>
                  </a:cubicBezTo>
                  <a:cubicBezTo>
                    <a:pt x="-15062" y="1133713"/>
                    <a:pt x="-17443" y="1113616"/>
                    <a:pt x="23896" y="1254014"/>
                  </a:cubicBezTo>
                  <a:cubicBezTo>
                    <a:pt x="24753" y="1257062"/>
                    <a:pt x="26753" y="1259729"/>
                    <a:pt x="27896" y="1262682"/>
                  </a:cubicBezTo>
                  <a:cubicBezTo>
                    <a:pt x="85332" y="1410319"/>
                    <a:pt x="223063" y="1495663"/>
                    <a:pt x="400419" y="1484424"/>
                  </a:cubicBezTo>
                  <a:cubicBezTo>
                    <a:pt x="579108" y="1473089"/>
                    <a:pt x="747034" y="1363171"/>
                    <a:pt x="754463" y="1156193"/>
                  </a:cubicBezTo>
                  <a:cubicBezTo>
                    <a:pt x="761321" y="967788"/>
                    <a:pt x="758083" y="779002"/>
                    <a:pt x="759131" y="590408"/>
                  </a:cubicBezTo>
                  <a:cubicBezTo>
                    <a:pt x="759417" y="538306"/>
                    <a:pt x="759131" y="486204"/>
                    <a:pt x="759131" y="430007"/>
                  </a:cubicBezTo>
                  <a:cubicBezTo>
                    <a:pt x="776847" y="436579"/>
                    <a:pt x="789610" y="441817"/>
                    <a:pt x="802755" y="446008"/>
                  </a:cubicBezTo>
                  <a:cubicBezTo>
                    <a:pt x="912007" y="480965"/>
                    <a:pt x="1024974" y="420291"/>
                    <a:pt x="1058311" y="310373"/>
                  </a:cubicBezTo>
                  <a:cubicBezTo>
                    <a:pt x="1068216" y="277607"/>
                    <a:pt x="1062788" y="243983"/>
                    <a:pt x="1068121" y="211598"/>
                  </a:cubicBezTo>
                  <a:cubicBezTo>
                    <a:pt x="1084124" y="113300"/>
                    <a:pt x="1128129" y="68152"/>
                    <a:pt x="1210425" y="75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FB3A6C2-C2E8-4588-8EE8-8934AE3EB0F2}"/>
                </a:ext>
              </a:extLst>
            </p:cNvPr>
            <p:cNvSpPr/>
            <p:nvPr/>
          </p:nvSpPr>
          <p:spPr>
            <a:xfrm>
              <a:off x="5014512" y="3705344"/>
              <a:ext cx="926266" cy="1193080"/>
            </a:xfrm>
            <a:custGeom>
              <a:avLst/>
              <a:gdLst>
                <a:gd name="connsiteX0" fmla="*/ 703345 w 926266"/>
                <a:gd name="connsiteY0" fmla="*/ 546806 h 1193080"/>
                <a:gd name="connsiteX1" fmla="*/ 602570 w 926266"/>
                <a:gd name="connsiteY1" fmla="*/ 519469 h 1193080"/>
                <a:gd name="connsiteX2" fmla="*/ 323869 w 926266"/>
                <a:gd name="connsiteY2" fmla="*/ 442602 h 1193080"/>
                <a:gd name="connsiteX3" fmla="*/ 236620 w 926266"/>
                <a:gd name="connsiteY3" fmla="*/ 330303 h 1193080"/>
                <a:gd name="connsiteX4" fmla="*/ 327012 w 926266"/>
                <a:gd name="connsiteY4" fmla="*/ 220289 h 1193080"/>
                <a:gd name="connsiteX5" fmla="*/ 661721 w 926266"/>
                <a:gd name="connsiteY5" fmla="*/ 350210 h 1193080"/>
                <a:gd name="connsiteX6" fmla="*/ 689629 w 926266"/>
                <a:gd name="connsiteY6" fmla="*/ 368879 h 1193080"/>
                <a:gd name="connsiteX7" fmla="*/ 865556 w 926266"/>
                <a:gd name="connsiteY7" fmla="*/ 369069 h 1193080"/>
                <a:gd name="connsiteX8" fmla="*/ 888606 w 926266"/>
                <a:gd name="connsiteY8" fmla="*/ 340304 h 1193080"/>
                <a:gd name="connsiteX9" fmla="*/ 798595 w 926266"/>
                <a:gd name="connsiteY9" fmla="*/ 139803 h 1193080"/>
                <a:gd name="connsiteX10" fmla="*/ 117272 w 926266"/>
                <a:gd name="connsiteY10" fmla="*/ 112466 h 1193080"/>
                <a:gd name="connsiteX11" fmla="*/ 28213 w 926266"/>
                <a:gd name="connsiteY11" fmla="*/ 435839 h 1193080"/>
                <a:gd name="connsiteX12" fmla="*/ 239859 w 926266"/>
                <a:gd name="connsiteY12" fmla="*/ 644056 h 1193080"/>
                <a:gd name="connsiteX13" fmla="*/ 377305 w 926266"/>
                <a:gd name="connsiteY13" fmla="*/ 681203 h 1193080"/>
                <a:gd name="connsiteX14" fmla="*/ 626383 w 926266"/>
                <a:gd name="connsiteY14" fmla="*/ 756642 h 1193080"/>
                <a:gd name="connsiteX15" fmla="*/ 696392 w 926266"/>
                <a:gd name="connsiteY15" fmla="*/ 861321 h 1193080"/>
                <a:gd name="connsiteX16" fmla="*/ 625431 w 926266"/>
                <a:gd name="connsiteY16" fmla="*/ 965715 h 1193080"/>
                <a:gd name="connsiteX17" fmla="*/ 345205 w 926266"/>
                <a:gd name="connsiteY17" fmla="*/ 977717 h 1193080"/>
                <a:gd name="connsiteX18" fmla="*/ 243573 w 926266"/>
                <a:gd name="connsiteY18" fmla="*/ 878466 h 1193080"/>
                <a:gd name="connsiteX19" fmla="*/ 144799 w 926266"/>
                <a:gd name="connsiteY19" fmla="*/ 815315 h 1193080"/>
                <a:gd name="connsiteX20" fmla="*/ 35452 w 926266"/>
                <a:gd name="connsiteY20" fmla="*/ 814935 h 1193080"/>
                <a:gd name="connsiteX21" fmla="*/ 972 w 926266"/>
                <a:gd name="connsiteY21" fmla="*/ 853606 h 1193080"/>
                <a:gd name="connsiteX22" fmla="*/ 124892 w 926266"/>
                <a:gd name="connsiteY22" fmla="*/ 1091255 h 1193080"/>
                <a:gd name="connsiteX23" fmla="*/ 356445 w 926266"/>
                <a:gd name="connsiteY23" fmla="*/ 1181837 h 1193080"/>
                <a:gd name="connsiteX24" fmla="*/ 788403 w 926266"/>
                <a:gd name="connsiteY24" fmla="*/ 1104685 h 1193080"/>
                <a:gd name="connsiteX25" fmla="*/ 921372 w 926266"/>
                <a:gd name="connsiteY25" fmla="*/ 776263 h 1193080"/>
                <a:gd name="connsiteX26" fmla="*/ 703345 w 926266"/>
                <a:gd name="connsiteY26" fmla="*/ 546806 h 11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26266" h="1193080">
                  <a:moveTo>
                    <a:pt x="703345" y="546806"/>
                  </a:moveTo>
                  <a:cubicBezTo>
                    <a:pt x="669817" y="537662"/>
                    <a:pt x="636099" y="528899"/>
                    <a:pt x="602570" y="519469"/>
                  </a:cubicBezTo>
                  <a:cubicBezTo>
                    <a:pt x="509797" y="493275"/>
                    <a:pt x="412452" y="482893"/>
                    <a:pt x="323869" y="442602"/>
                  </a:cubicBezTo>
                  <a:cubicBezTo>
                    <a:pt x="276530" y="421076"/>
                    <a:pt x="235096" y="391739"/>
                    <a:pt x="236620" y="330303"/>
                  </a:cubicBezTo>
                  <a:cubicBezTo>
                    <a:pt x="238144" y="269819"/>
                    <a:pt x="278721" y="242006"/>
                    <a:pt x="327012" y="220289"/>
                  </a:cubicBezTo>
                  <a:cubicBezTo>
                    <a:pt x="464172" y="158567"/>
                    <a:pt x="601142" y="211145"/>
                    <a:pt x="661721" y="350210"/>
                  </a:cubicBezTo>
                  <a:cubicBezTo>
                    <a:pt x="668102" y="364878"/>
                    <a:pt x="675628" y="368974"/>
                    <a:pt x="689629" y="368879"/>
                  </a:cubicBezTo>
                  <a:cubicBezTo>
                    <a:pt x="748303" y="368688"/>
                    <a:pt x="806977" y="368403"/>
                    <a:pt x="865556" y="369069"/>
                  </a:cubicBezTo>
                  <a:cubicBezTo>
                    <a:pt x="887177" y="369355"/>
                    <a:pt x="891655" y="361354"/>
                    <a:pt x="888606" y="340304"/>
                  </a:cubicBezTo>
                  <a:cubicBezTo>
                    <a:pt x="877843" y="264485"/>
                    <a:pt x="850220" y="197333"/>
                    <a:pt x="798595" y="139803"/>
                  </a:cubicBezTo>
                  <a:cubicBezTo>
                    <a:pt x="643147" y="-33648"/>
                    <a:pt x="287388" y="-49078"/>
                    <a:pt x="117272" y="112466"/>
                  </a:cubicBezTo>
                  <a:cubicBezTo>
                    <a:pt x="23355" y="201620"/>
                    <a:pt x="1353" y="314396"/>
                    <a:pt x="28213" y="435839"/>
                  </a:cubicBezTo>
                  <a:cubicBezTo>
                    <a:pt x="53073" y="548235"/>
                    <a:pt x="130035" y="614528"/>
                    <a:pt x="239859" y="644056"/>
                  </a:cubicBezTo>
                  <a:cubicBezTo>
                    <a:pt x="285674" y="656343"/>
                    <a:pt x="331585" y="668345"/>
                    <a:pt x="377305" y="681203"/>
                  </a:cubicBezTo>
                  <a:cubicBezTo>
                    <a:pt x="460839" y="704826"/>
                    <a:pt x="548659" y="714255"/>
                    <a:pt x="626383" y="756642"/>
                  </a:cubicBezTo>
                  <a:cubicBezTo>
                    <a:pt x="667722" y="779216"/>
                    <a:pt x="696773" y="810934"/>
                    <a:pt x="696392" y="861321"/>
                  </a:cubicBezTo>
                  <a:cubicBezTo>
                    <a:pt x="695916" y="911518"/>
                    <a:pt x="667055" y="945237"/>
                    <a:pt x="625431" y="965715"/>
                  </a:cubicBezTo>
                  <a:cubicBezTo>
                    <a:pt x="534467" y="1010483"/>
                    <a:pt x="440169" y="1017912"/>
                    <a:pt x="345205" y="977717"/>
                  </a:cubicBezTo>
                  <a:cubicBezTo>
                    <a:pt x="298723" y="958000"/>
                    <a:pt x="251289" y="928949"/>
                    <a:pt x="243573" y="878466"/>
                  </a:cubicBezTo>
                  <a:cubicBezTo>
                    <a:pt x="233287" y="811125"/>
                    <a:pt x="257194" y="815792"/>
                    <a:pt x="144799" y="815315"/>
                  </a:cubicBezTo>
                  <a:cubicBezTo>
                    <a:pt x="135370" y="815315"/>
                    <a:pt x="107080" y="816268"/>
                    <a:pt x="35452" y="814935"/>
                  </a:cubicBezTo>
                  <a:cubicBezTo>
                    <a:pt x="3734" y="814363"/>
                    <a:pt x="-2838" y="825793"/>
                    <a:pt x="972" y="853606"/>
                  </a:cubicBezTo>
                  <a:cubicBezTo>
                    <a:pt x="13735" y="947808"/>
                    <a:pt x="47168" y="1030485"/>
                    <a:pt x="124892" y="1091255"/>
                  </a:cubicBezTo>
                  <a:cubicBezTo>
                    <a:pt x="193281" y="1144785"/>
                    <a:pt x="272244" y="1169360"/>
                    <a:pt x="356445" y="1181837"/>
                  </a:cubicBezTo>
                  <a:cubicBezTo>
                    <a:pt x="509130" y="1204412"/>
                    <a:pt x="655720" y="1199649"/>
                    <a:pt x="788403" y="1104685"/>
                  </a:cubicBezTo>
                  <a:cubicBezTo>
                    <a:pt x="903561" y="1022294"/>
                    <a:pt x="940803" y="909708"/>
                    <a:pt x="921372" y="776263"/>
                  </a:cubicBezTo>
                  <a:cubicBezTo>
                    <a:pt x="903180" y="650914"/>
                    <a:pt x="822312" y="579381"/>
                    <a:pt x="703345" y="546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055F704-988F-48F7-8BF4-46E461A2B8C6}"/>
                </a:ext>
              </a:extLst>
            </p:cNvPr>
            <p:cNvSpPr/>
            <p:nvPr/>
          </p:nvSpPr>
          <p:spPr>
            <a:xfrm>
              <a:off x="1496125" y="4031147"/>
              <a:ext cx="755298" cy="1241855"/>
            </a:xfrm>
            <a:custGeom>
              <a:avLst/>
              <a:gdLst>
                <a:gd name="connsiteX0" fmla="*/ 721675 w 755298"/>
                <a:gd name="connsiteY0" fmla="*/ 785 h 1241855"/>
                <a:gd name="connsiteX1" fmla="*/ 583849 w 755298"/>
                <a:gd name="connsiteY1" fmla="*/ 118 h 1241855"/>
                <a:gd name="connsiteX2" fmla="*/ 531556 w 755298"/>
                <a:gd name="connsiteY2" fmla="*/ 53172 h 1241855"/>
                <a:gd name="connsiteX3" fmla="*/ 531271 w 755298"/>
                <a:gd name="connsiteY3" fmla="*/ 523993 h 1241855"/>
                <a:gd name="connsiteX4" fmla="*/ 358868 w 755298"/>
                <a:gd name="connsiteY4" fmla="*/ 673059 h 1241855"/>
                <a:gd name="connsiteX5" fmla="*/ 225328 w 755298"/>
                <a:gd name="connsiteY5" fmla="*/ 523707 h 1241855"/>
                <a:gd name="connsiteX6" fmla="*/ 225137 w 755298"/>
                <a:gd name="connsiteY6" fmla="*/ 466652 h 1241855"/>
                <a:gd name="connsiteX7" fmla="*/ 225804 w 755298"/>
                <a:gd name="connsiteY7" fmla="*/ 43361 h 1241855"/>
                <a:gd name="connsiteX8" fmla="*/ 183036 w 755298"/>
                <a:gd name="connsiteY8" fmla="*/ 404 h 1241855"/>
                <a:gd name="connsiteX9" fmla="*/ 35685 w 755298"/>
                <a:gd name="connsiteY9" fmla="*/ 785 h 1241855"/>
                <a:gd name="connsiteX10" fmla="*/ 823 w 755298"/>
                <a:gd name="connsiteY10" fmla="*/ 32312 h 1241855"/>
                <a:gd name="connsiteX11" fmla="*/ 5967 w 755298"/>
                <a:gd name="connsiteY11" fmla="*/ 588477 h 1241855"/>
                <a:gd name="connsiteX12" fmla="*/ 205801 w 755298"/>
                <a:gd name="connsiteY12" fmla="*/ 838223 h 1241855"/>
                <a:gd name="connsiteX13" fmla="*/ 530223 w 755298"/>
                <a:gd name="connsiteY13" fmla="*/ 745354 h 1241855"/>
                <a:gd name="connsiteX14" fmla="*/ 529556 w 755298"/>
                <a:gd name="connsiteY14" fmla="*/ 887181 h 1241855"/>
                <a:gd name="connsiteX15" fmla="*/ 365345 w 755298"/>
                <a:gd name="connsiteY15" fmla="*/ 1048916 h 1241855"/>
                <a:gd name="connsiteX16" fmla="*/ 210088 w 755298"/>
                <a:gd name="connsiteY16" fmla="*/ 907755 h 1241855"/>
                <a:gd name="connsiteX17" fmla="*/ 180274 w 755298"/>
                <a:gd name="connsiteY17" fmla="*/ 880895 h 1241855"/>
                <a:gd name="connsiteX18" fmla="*/ 28065 w 755298"/>
                <a:gd name="connsiteY18" fmla="*/ 880895 h 1241855"/>
                <a:gd name="connsiteX19" fmla="*/ 2919 w 755298"/>
                <a:gd name="connsiteY19" fmla="*/ 909756 h 1241855"/>
                <a:gd name="connsiteX20" fmla="*/ 65403 w 755298"/>
                <a:gd name="connsiteY20" fmla="*/ 1095969 h 1241855"/>
                <a:gd name="connsiteX21" fmla="*/ 528889 w 755298"/>
                <a:gd name="connsiteY21" fmla="*/ 1210936 h 1241855"/>
                <a:gd name="connsiteX22" fmla="*/ 750631 w 755298"/>
                <a:gd name="connsiteY22" fmla="*/ 908232 h 1241855"/>
                <a:gd name="connsiteX23" fmla="*/ 755299 w 755298"/>
                <a:gd name="connsiteY23" fmla="*/ 28598 h 1241855"/>
                <a:gd name="connsiteX24" fmla="*/ 721675 w 755298"/>
                <a:gd name="connsiteY24" fmla="*/ 785 h 124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5298" h="1241855">
                  <a:moveTo>
                    <a:pt x="721675" y="785"/>
                  </a:moveTo>
                  <a:cubicBezTo>
                    <a:pt x="675670" y="1261"/>
                    <a:pt x="631474" y="-453"/>
                    <a:pt x="583849" y="118"/>
                  </a:cubicBezTo>
                  <a:cubicBezTo>
                    <a:pt x="540796" y="594"/>
                    <a:pt x="530890" y="11643"/>
                    <a:pt x="531556" y="53172"/>
                  </a:cubicBezTo>
                  <a:cubicBezTo>
                    <a:pt x="533842" y="210049"/>
                    <a:pt x="534033" y="367116"/>
                    <a:pt x="531271" y="523993"/>
                  </a:cubicBezTo>
                  <a:cubicBezTo>
                    <a:pt x="529651" y="618100"/>
                    <a:pt x="459738" y="675536"/>
                    <a:pt x="358868" y="673059"/>
                  </a:cubicBezTo>
                  <a:cubicBezTo>
                    <a:pt x="271143" y="670964"/>
                    <a:pt x="227137" y="621910"/>
                    <a:pt x="225328" y="523707"/>
                  </a:cubicBezTo>
                  <a:cubicBezTo>
                    <a:pt x="224947" y="504657"/>
                    <a:pt x="225137" y="485702"/>
                    <a:pt x="225137" y="466652"/>
                  </a:cubicBezTo>
                  <a:cubicBezTo>
                    <a:pt x="225137" y="325587"/>
                    <a:pt x="224185" y="184427"/>
                    <a:pt x="225804" y="43361"/>
                  </a:cubicBezTo>
                  <a:cubicBezTo>
                    <a:pt x="226185" y="10119"/>
                    <a:pt x="216374" y="690"/>
                    <a:pt x="183036" y="404"/>
                  </a:cubicBezTo>
                  <a:cubicBezTo>
                    <a:pt x="132268" y="23"/>
                    <a:pt x="92073" y="23"/>
                    <a:pt x="35685" y="785"/>
                  </a:cubicBezTo>
                  <a:cubicBezTo>
                    <a:pt x="12825" y="1070"/>
                    <a:pt x="347" y="5833"/>
                    <a:pt x="823" y="32312"/>
                  </a:cubicBezTo>
                  <a:cubicBezTo>
                    <a:pt x="3967" y="217669"/>
                    <a:pt x="-5749" y="403311"/>
                    <a:pt x="5967" y="588477"/>
                  </a:cubicBezTo>
                  <a:cubicBezTo>
                    <a:pt x="13873" y="712207"/>
                    <a:pt x="87501" y="802694"/>
                    <a:pt x="205801" y="838223"/>
                  </a:cubicBezTo>
                  <a:cubicBezTo>
                    <a:pt x="311053" y="869846"/>
                    <a:pt x="451451" y="858035"/>
                    <a:pt x="530223" y="745354"/>
                  </a:cubicBezTo>
                  <a:cubicBezTo>
                    <a:pt x="530223" y="799456"/>
                    <a:pt x="533366" y="843557"/>
                    <a:pt x="529556" y="887181"/>
                  </a:cubicBezTo>
                  <a:cubicBezTo>
                    <a:pt x="521841" y="977097"/>
                    <a:pt x="451070" y="1044915"/>
                    <a:pt x="365345" y="1048916"/>
                  </a:cubicBezTo>
                  <a:cubicBezTo>
                    <a:pt x="283621" y="1052726"/>
                    <a:pt x="229900" y="1005101"/>
                    <a:pt x="210088" y="907755"/>
                  </a:cubicBezTo>
                  <a:cubicBezTo>
                    <a:pt x="206087" y="888229"/>
                    <a:pt x="200182" y="880609"/>
                    <a:pt x="180274" y="880895"/>
                  </a:cubicBezTo>
                  <a:cubicBezTo>
                    <a:pt x="129601" y="881752"/>
                    <a:pt x="78833" y="881561"/>
                    <a:pt x="28065" y="880895"/>
                  </a:cubicBezTo>
                  <a:cubicBezTo>
                    <a:pt x="7015" y="880609"/>
                    <a:pt x="1871" y="888991"/>
                    <a:pt x="2919" y="909756"/>
                  </a:cubicBezTo>
                  <a:cubicBezTo>
                    <a:pt x="6157" y="978050"/>
                    <a:pt x="24445" y="1040534"/>
                    <a:pt x="65403" y="1095969"/>
                  </a:cubicBezTo>
                  <a:cubicBezTo>
                    <a:pt x="164748" y="1230462"/>
                    <a:pt x="365440" y="1279707"/>
                    <a:pt x="528889" y="1210936"/>
                  </a:cubicBezTo>
                  <a:cubicBezTo>
                    <a:pt x="663763" y="1154167"/>
                    <a:pt x="747869" y="1056726"/>
                    <a:pt x="750631" y="908232"/>
                  </a:cubicBezTo>
                  <a:cubicBezTo>
                    <a:pt x="755965" y="615052"/>
                    <a:pt x="753870" y="321777"/>
                    <a:pt x="755299" y="28598"/>
                  </a:cubicBezTo>
                  <a:cubicBezTo>
                    <a:pt x="755394" y="3357"/>
                    <a:pt x="741392" y="594"/>
                    <a:pt x="721675" y="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9BDF963-9042-4162-960E-9800BCA5CA99}"/>
                </a:ext>
              </a:extLst>
            </p:cNvPr>
            <p:cNvSpPr/>
            <p:nvPr/>
          </p:nvSpPr>
          <p:spPr>
            <a:xfrm>
              <a:off x="438210" y="3711759"/>
              <a:ext cx="1008224" cy="1187541"/>
            </a:xfrm>
            <a:custGeom>
              <a:avLst/>
              <a:gdLst>
                <a:gd name="connsiteX0" fmla="*/ 515528 w 1008224"/>
                <a:gd name="connsiteY0" fmla="*/ 202729 h 1187541"/>
                <a:gd name="connsiteX1" fmla="*/ 738699 w 1008224"/>
                <a:gd name="connsiteY1" fmla="*/ 326554 h 1187541"/>
                <a:gd name="connsiteX2" fmla="*/ 808136 w 1008224"/>
                <a:gd name="connsiteY2" fmla="*/ 397516 h 1187541"/>
                <a:gd name="connsiteX3" fmla="*/ 975395 w 1008224"/>
                <a:gd name="connsiteY3" fmla="*/ 400945 h 1187541"/>
                <a:gd name="connsiteX4" fmla="*/ 1006637 w 1008224"/>
                <a:gd name="connsiteY4" fmla="*/ 365226 h 1187541"/>
                <a:gd name="connsiteX5" fmla="*/ 923103 w 1008224"/>
                <a:gd name="connsiteY5" fmla="*/ 176250 h 1187541"/>
                <a:gd name="connsiteX6" fmla="*/ 462760 w 1008224"/>
                <a:gd name="connsiteY6" fmla="*/ 3276 h 1187541"/>
                <a:gd name="connsiteX7" fmla="*/ 48517 w 1008224"/>
                <a:gd name="connsiteY7" fmla="*/ 329221 h 1187541"/>
                <a:gd name="connsiteX8" fmla="*/ 33754 w 1008224"/>
                <a:gd name="connsiteY8" fmla="*/ 838428 h 1187541"/>
                <a:gd name="connsiteX9" fmla="*/ 365414 w 1008224"/>
                <a:gd name="connsiteY9" fmla="*/ 1166374 h 1187541"/>
                <a:gd name="connsiteX10" fmla="*/ 1001208 w 1008224"/>
                <a:gd name="connsiteY10" fmla="*/ 814139 h 1187541"/>
                <a:gd name="connsiteX11" fmla="*/ 965584 w 1008224"/>
                <a:gd name="connsiteY11" fmla="*/ 770515 h 1187541"/>
                <a:gd name="connsiteX12" fmla="*/ 823090 w 1008224"/>
                <a:gd name="connsiteY12" fmla="*/ 770229 h 1187541"/>
                <a:gd name="connsiteX13" fmla="*/ 757082 w 1008224"/>
                <a:gd name="connsiteY13" fmla="*/ 817568 h 1187541"/>
                <a:gd name="connsiteX14" fmla="*/ 532197 w 1008224"/>
                <a:gd name="connsiteY14" fmla="*/ 982541 h 1187541"/>
                <a:gd name="connsiteX15" fmla="*/ 295501 w 1008224"/>
                <a:gd name="connsiteY15" fmla="*/ 840619 h 1187541"/>
                <a:gd name="connsiteX16" fmla="*/ 289690 w 1008224"/>
                <a:gd name="connsiteY16" fmla="*/ 357701 h 1187541"/>
                <a:gd name="connsiteX17" fmla="*/ 515528 w 1008224"/>
                <a:gd name="connsiteY17" fmla="*/ 202729 h 118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24" h="1187541">
                  <a:moveTo>
                    <a:pt x="515528" y="202729"/>
                  </a:moveTo>
                  <a:cubicBezTo>
                    <a:pt x="613255" y="200729"/>
                    <a:pt x="699265" y="235876"/>
                    <a:pt x="738699" y="326554"/>
                  </a:cubicBezTo>
                  <a:cubicBezTo>
                    <a:pt x="768036" y="394182"/>
                    <a:pt x="767941" y="396849"/>
                    <a:pt x="808136" y="397516"/>
                  </a:cubicBezTo>
                  <a:cubicBezTo>
                    <a:pt x="854618" y="398373"/>
                    <a:pt x="932247" y="399516"/>
                    <a:pt x="975395" y="400945"/>
                  </a:cubicBezTo>
                  <a:cubicBezTo>
                    <a:pt x="1003208" y="401897"/>
                    <a:pt x="1012257" y="392753"/>
                    <a:pt x="1006637" y="365226"/>
                  </a:cubicBezTo>
                  <a:cubicBezTo>
                    <a:pt x="992540" y="295979"/>
                    <a:pt x="969013" y="231114"/>
                    <a:pt x="923103" y="176250"/>
                  </a:cubicBezTo>
                  <a:cubicBezTo>
                    <a:pt x="802326" y="31946"/>
                    <a:pt x="642020" y="-13393"/>
                    <a:pt x="462760" y="3276"/>
                  </a:cubicBezTo>
                  <a:cubicBezTo>
                    <a:pt x="256924" y="22421"/>
                    <a:pt x="117669" y="133102"/>
                    <a:pt x="48517" y="329221"/>
                  </a:cubicBezTo>
                  <a:cubicBezTo>
                    <a:pt x="-10633" y="497243"/>
                    <a:pt x="-15872" y="668502"/>
                    <a:pt x="33754" y="838428"/>
                  </a:cubicBezTo>
                  <a:cubicBezTo>
                    <a:pt x="82903" y="1006735"/>
                    <a:pt x="192916" y="1121321"/>
                    <a:pt x="365414" y="1166374"/>
                  </a:cubicBezTo>
                  <a:cubicBezTo>
                    <a:pt x="650402" y="1240764"/>
                    <a:pt x="923008" y="1118082"/>
                    <a:pt x="1001208" y="814139"/>
                  </a:cubicBezTo>
                  <a:cubicBezTo>
                    <a:pt x="1011400" y="774420"/>
                    <a:pt x="1001303" y="770991"/>
                    <a:pt x="965584" y="770515"/>
                  </a:cubicBezTo>
                  <a:cubicBezTo>
                    <a:pt x="906244" y="769753"/>
                    <a:pt x="875097" y="771181"/>
                    <a:pt x="823090" y="770229"/>
                  </a:cubicBezTo>
                  <a:cubicBezTo>
                    <a:pt x="766988" y="769086"/>
                    <a:pt x="776799" y="762895"/>
                    <a:pt x="757082" y="817568"/>
                  </a:cubicBezTo>
                  <a:cubicBezTo>
                    <a:pt x="719173" y="922534"/>
                    <a:pt x="644401" y="977588"/>
                    <a:pt x="532197" y="982541"/>
                  </a:cubicBezTo>
                  <a:cubicBezTo>
                    <a:pt x="421421" y="987494"/>
                    <a:pt x="342173" y="938536"/>
                    <a:pt x="295501" y="840619"/>
                  </a:cubicBezTo>
                  <a:cubicBezTo>
                    <a:pt x="219491" y="681265"/>
                    <a:pt x="221491" y="517626"/>
                    <a:pt x="289690" y="357701"/>
                  </a:cubicBezTo>
                  <a:cubicBezTo>
                    <a:pt x="330267" y="262356"/>
                    <a:pt x="407324" y="205015"/>
                    <a:pt x="515528" y="2027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0626EDC-EF26-44FF-B379-21C51FA0E5DF}"/>
                </a:ext>
              </a:extLst>
            </p:cNvPr>
            <p:cNvSpPr/>
            <p:nvPr/>
          </p:nvSpPr>
          <p:spPr>
            <a:xfrm>
              <a:off x="2326811" y="3739324"/>
              <a:ext cx="814012" cy="1153884"/>
            </a:xfrm>
            <a:custGeom>
              <a:avLst/>
              <a:gdLst>
                <a:gd name="connsiteX0" fmla="*/ 548976 w 814012"/>
                <a:gd name="connsiteY0" fmla="*/ 279559 h 1153884"/>
                <a:gd name="connsiteX1" fmla="*/ 227889 w 814012"/>
                <a:gd name="connsiteY1" fmla="*/ 397764 h 1153884"/>
                <a:gd name="connsiteX2" fmla="*/ 221031 w 814012"/>
                <a:gd name="connsiteY2" fmla="*/ 346519 h 1153884"/>
                <a:gd name="connsiteX3" fmla="*/ 221507 w 814012"/>
                <a:gd name="connsiteY3" fmla="*/ 42291 h 1153884"/>
                <a:gd name="connsiteX4" fmla="*/ 178358 w 814012"/>
                <a:gd name="connsiteY4" fmla="*/ 191 h 1153884"/>
                <a:gd name="connsiteX5" fmla="*/ 50152 w 814012"/>
                <a:gd name="connsiteY5" fmla="*/ 0 h 1153884"/>
                <a:gd name="connsiteX6" fmla="*/ 336 w 814012"/>
                <a:gd name="connsiteY6" fmla="*/ 49816 h 1153884"/>
                <a:gd name="connsiteX7" fmla="*/ 336 w 814012"/>
                <a:gd name="connsiteY7" fmla="*/ 1069467 h 1153884"/>
                <a:gd name="connsiteX8" fmla="*/ 16338 w 814012"/>
                <a:gd name="connsiteY8" fmla="*/ 1127284 h 1153884"/>
                <a:gd name="connsiteX9" fmla="*/ 196932 w 814012"/>
                <a:gd name="connsiteY9" fmla="*/ 1129284 h 1153884"/>
                <a:gd name="connsiteX10" fmla="*/ 216554 w 814012"/>
                <a:gd name="connsiteY10" fmla="*/ 1045654 h 1153884"/>
                <a:gd name="connsiteX11" fmla="*/ 223888 w 814012"/>
                <a:gd name="connsiteY11" fmla="*/ 1037844 h 1153884"/>
                <a:gd name="connsiteX12" fmla="*/ 392957 w 814012"/>
                <a:gd name="connsiteY12" fmla="*/ 1149382 h 1153884"/>
                <a:gd name="connsiteX13" fmla="*/ 786244 w 814012"/>
                <a:gd name="connsiteY13" fmla="*/ 900875 h 1153884"/>
                <a:gd name="connsiteX14" fmla="*/ 784625 w 814012"/>
                <a:gd name="connsiteY14" fmla="*/ 516826 h 1153884"/>
                <a:gd name="connsiteX15" fmla="*/ 548976 w 814012"/>
                <a:gd name="connsiteY15" fmla="*/ 279559 h 1153884"/>
                <a:gd name="connsiteX16" fmla="*/ 547738 w 814012"/>
                <a:gd name="connsiteY16" fmla="*/ 881158 h 1153884"/>
                <a:gd name="connsiteX17" fmla="*/ 396957 w 814012"/>
                <a:gd name="connsiteY17" fmla="*/ 971359 h 1153884"/>
                <a:gd name="connsiteX18" fmla="*/ 246081 w 814012"/>
                <a:gd name="connsiteY18" fmla="*/ 873633 h 1153884"/>
                <a:gd name="connsiteX19" fmla="*/ 242081 w 814012"/>
                <a:gd name="connsiteY19" fmla="*/ 560260 h 1153884"/>
                <a:gd name="connsiteX20" fmla="*/ 409816 w 814012"/>
                <a:gd name="connsiteY20" fmla="*/ 462820 h 1153884"/>
                <a:gd name="connsiteX21" fmla="*/ 565073 w 814012"/>
                <a:gd name="connsiteY21" fmla="*/ 573024 h 1153884"/>
                <a:gd name="connsiteX22" fmla="*/ 587552 w 814012"/>
                <a:gd name="connsiteY22" fmla="*/ 732187 h 1153884"/>
                <a:gd name="connsiteX23" fmla="*/ 547738 w 814012"/>
                <a:gd name="connsiteY23" fmla="*/ 881158 h 11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012" h="1153884">
                  <a:moveTo>
                    <a:pt x="548976" y="279559"/>
                  </a:moveTo>
                  <a:cubicBezTo>
                    <a:pt x="421056" y="251460"/>
                    <a:pt x="309994" y="281654"/>
                    <a:pt x="227889" y="397764"/>
                  </a:cubicBezTo>
                  <a:cubicBezTo>
                    <a:pt x="219697" y="420529"/>
                    <a:pt x="221316" y="380048"/>
                    <a:pt x="221031" y="346519"/>
                  </a:cubicBezTo>
                  <a:cubicBezTo>
                    <a:pt x="220268" y="245078"/>
                    <a:pt x="219411" y="143637"/>
                    <a:pt x="221507" y="42291"/>
                  </a:cubicBezTo>
                  <a:cubicBezTo>
                    <a:pt x="222173" y="8382"/>
                    <a:pt x="218744" y="381"/>
                    <a:pt x="178358" y="191"/>
                  </a:cubicBezTo>
                  <a:cubicBezTo>
                    <a:pt x="123209" y="0"/>
                    <a:pt x="98158" y="0"/>
                    <a:pt x="50152" y="0"/>
                  </a:cubicBezTo>
                  <a:cubicBezTo>
                    <a:pt x="-45" y="0"/>
                    <a:pt x="146" y="10382"/>
                    <a:pt x="336" y="49816"/>
                  </a:cubicBezTo>
                  <a:cubicBezTo>
                    <a:pt x="1956" y="366712"/>
                    <a:pt x="-521" y="749522"/>
                    <a:pt x="336" y="1069467"/>
                  </a:cubicBezTo>
                  <a:cubicBezTo>
                    <a:pt x="431" y="1125284"/>
                    <a:pt x="-3950" y="1126617"/>
                    <a:pt x="16338" y="1127284"/>
                  </a:cubicBezTo>
                  <a:cubicBezTo>
                    <a:pt x="93777" y="1129951"/>
                    <a:pt x="154070" y="1128808"/>
                    <a:pt x="196932" y="1129284"/>
                  </a:cubicBezTo>
                  <a:cubicBezTo>
                    <a:pt x="219506" y="1129475"/>
                    <a:pt x="216839" y="1126808"/>
                    <a:pt x="216554" y="1045654"/>
                  </a:cubicBezTo>
                  <a:cubicBezTo>
                    <a:pt x="216554" y="1035749"/>
                    <a:pt x="217220" y="1028986"/>
                    <a:pt x="223888" y="1037844"/>
                  </a:cubicBezTo>
                  <a:cubicBezTo>
                    <a:pt x="265322" y="1097852"/>
                    <a:pt x="320662" y="1137761"/>
                    <a:pt x="392957" y="1149382"/>
                  </a:cubicBezTo>
                  <a:cubicBezTo>
                    <a:pt x="567455" y="1177576"/>
                    <a:pt x="736523" y="1070801"/>
                    <a:pt x="786244" y="900875"/>
                  </a:cubicBezTo>
                  <a:cubicBezTo>
                    <a:pt x="823582" y="772954"/>
                    <a:pt x="823487" y="643985"/>
                    <a:pt x="784625" y="516826"/>
                  </a:cubicBezTo>
                  <a:cubicBezTo>
                    <a:pt x="748049" y="397574"/>
                    <a:pt x="676326" y="307467"/>
                    <a:pt x="548976" y="279559"/>
                  </a:cubicBezTo>
                  <a:close/>
                  <a:moveTo>
                    <a:pt x="547738" y="881158"/>
                  </a:moveTo>
                  <a:cubicBezTo>
                    <a:pt x="513543" y="937832"/>
                    <a:pt x="465347" y="972502"/>
                    <a:pt x="396957" y="971359"/>
                  </a:cubicBezTo>
                  <a:cubicBezTo>
                    <a:pt x="326853" y="970121"/>
                    <a:pt x="275323" y="934974"/>
                    <a:pt x="246081" y="873633"/>
                  </a:cubicBezTo>
                  <a:cubicBezTo>
                    <a:pt x="197027" y="770763"/>
                    <a:pt x="202361" y="663797"/>
                    <a:pt x="242081" y="560260"/>
                  </a:cubicBezTo>
                  <a:cubicBezTo>
                    <a:pt x="270275" y="487013"/>
                    <a:pt x="331902" y="458724"/>
                    <a:pt x="409816" y="462820"/>
                  </a:cubicBezTo>
                  <a:cubicBezTo>
                    <a:pt x="487064" y="466916"/>
                    <a:pt x="537927" y="502063"/>
                    <a:pt x="565073" y="573024"/>
                  </a:cubicBezTo>
                  <a:cubicBezTo>
                    <a:pt x="582314" y="618077"/>
                    <a:pt x="587076" y="664940"/>
                    <a:pt x="587552" y="732187"/>
                  </a:cubicBezTo>
                  <a:cubicBezTo>
                    <a:pt x="587076" y="771811"/>
                    <a:pt x="579075" y="829247"/>
                    <a:pt x="547738" y="8811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0AEA027-7A4D-4730-9525-94CD39D3F0B3}"/>
                </a:ext>
              </a:extLst>
            </p:cNvPr>
            <p:cNvSpPr/>
            <p:nvPr/>
          </p:nvSpPr>
          <p:spPr>
            <a:xfrm>
              <a:off x="3190035" y="4008709"/>
              <a:ext cx="796923" cy="881710"/>
            </a:xfrm>
            <a:custGeom>
              <a:avLst/>
              <a:gdLst>
                <a:gd name="connsiteX0" fmla="*/ 785509 w 796923"/>
                <a:gd name="connsiteY0" fmla="*/ 350597 h 881710"/>
                <a:gd name="connsiteX1" fmla="*/ 446133 w 796923"/>
                <a:gd name="connsiteY1" fmla="*/ 2648 h 881710"/>
                <a:gd name="connsiteX2" fmla="*/ 43226 w 796923"/>
                <a:gd name="connsiteY2" fmla="*/ 209817 h 881710"/>
                <a:gd name="connsiteX3" fmla="*/ 5031 w 796923"/>
                <a:gd name="connsiteY3" fmla="*/ 512236 h 881710"/>
                <a:gd name="connsiteX4" fmla="*/ 370981 w 796923"/>
                <a:gd name="connsiteY4" fmla="*/ 879425 h 881710"/>
                <a:gd name="connsiteX5" fmla="*/ 772555 w 796923"/>
                <a:gd name="connsiteY5" fmla="*/ 649967 h 881710"/>
                <a:gd name="connsiteX6" fmla="*/ 748933 w 796923"/>
                <a:gd name="connsiteY6" fmla="*/ 615392 h 881710"/>
                <a:gd name="connsiteX7" fmla="*/ 587199 w 796923"/>
                <a:gd name="connsiteY7" fmla="*/ 615677 h 881710"/>
                <a:gd name="connsiteX8" fmla="*/ 548337 w 796923"/>
                <a:gd name="connsiteY8" fmla="*/ 635584 h 881710"/>
                <a:gd name="connsiteX9" fmla="*/ 355741 w 796923"/>
                <a:gd name="connsiteY9" fmla="*/ 700259 h 881710"/>
                <a:gd name="connsiteX10" fmla="*/ 223153 w 796923"/>
                <a:gd name="connsiteY10" fmla="*/ 530143 h 881710"/>
                <a:gd name="connsiteX11" fmla="*/ 251347 w 796923"/>
                <a:gd name="connsiteY11" fmla="*/ 501568 h 881710"/>
                <a:gd name="connsiteX12" fmla="*/ 503474 w 796923"/>
                <a:gd name="connsiteY12" fmla="*/ 501949 h 881710"/>
                <a:gd name="connsiteX13" fmla="*/ 755601 w 796923"/>
                <a:gd name="connsiteY13" fmla="*/ 502711 h 881710"/>
                <a:gd name="connsiteX14" fmla="*/ 795987 w 796923"/>
                <a:gd name="connsiteY14" fmla="*/ 459277 h 881710"/>
                <a:gd name="connsiteX15" fmla="*/ 785509 w 796923"/>
                <a:gd name="connsiteY15" fmla="*/ 350597 h 881710"/>
                <a:gd name="connsiteX16" fmla="*/ 542717 w 796923"/>
                <a:gd name="connsiteY16" fmla="*/ 361360 h 881710"/>
                <a:gd name="connsiteX17" fmla="*/ 395270 w 796923"/>
                <a:gd name="connsiteY17" fmla="*/ 361074 h 881710"/>
                <a:gd name="connsiteX18" fmla="*/ 257348 w 796923"/>
                <a:gd name="connsiteY18" fmla="*/ 361455 h 881710"/>
                <a:gd name="connsiteX19" fmla="*/ 234202 w 796923"/>
                <a:gd name="connsiteY19" fmla="*/ 333451 h 881710"/>
                <a:gd name="connsiteX20" fmla="*/ 397080 w 796923"/>
                <a:gd name="connsiteY20" fmla="*/ 181337 h 881710"/>
                <a:gd name="connsiteX21" fmla="*/ 565958 w 796923"/>
                <a:gd name="connsiteY21" fmla="*/ 332975 h 881710"/>
                <a:gd name="connsiteX22" fmla="*/ 542717 w 796923"/>
                <a:gd name="connsiteY22" fmla="*/ 361360 h 8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6923" h="881710">
                  <a:moveTo>
                    <a:pt x="785509" y="350597"/>
                  </a:moveTo>
                  <a:cubicBezTo>
                    <a:pt x="755029" y="137522"/>
                    <a:pt x="641872" y="21889"/>
                    <a:pt x="446133" y="2648"/>
                  </a:cubicBezTo>
                  <a:cubicBezTo>
                    <a:pt x="262777" y="-15354"/>
                    <a:pt x="115330" y="58941"/>
                    <a:pt x="43226" y="209817"/>
                  </a:cubicBezTo>
                  <a:cubicBezTo>
                    <a:pt x="-2589" y="305639"/>
                    <a:pt x="-5447" y="408032"/>
                    <a:pt x="5031" y="512236"/>
                  </a:cubicBezTo>
                  <a:cubicBezTo>
                    <a:pt x="28176" y="741979"/>
                    <a:pt x="141905" y="857231"/>
                    <a:pt x="370981" y="879425"/>
                  </a:cubicBezTo>
                  <a:cubicBezTo>
                    <a:pt x="557005" y="897427"/>
                    <a:pt x="712167" y="807987"/>
                    <a:pt x="772555" y="649967"/>
                  </a:cubicBezTo>
                  <a:cubicBezTo>
                    <a:pt x="783318" y="621773"/>
                    <a:pt x="778842" y="614344"/>
                    <a:pt x="748933" y="615392"/>
                  </a:cubicBezTo>
                  <a:cubicBezTo>
                    <a:pt x="695117" y="617106"/>
                    <a:pt x="641110" y="616344"/>
                    <a:pt x="587199" y="615677"/>
                  </a:cubicBezTo>
                  <a:cubicBezTo>
                    <a:pt x="569863" y="615487"/>
                    <a:pt x="556719" y="618820"/>
                    <a:pt x="548337" y="635584"/>
                  </a:cubicBezTo>
                  <a:cubicBezTo>
                    <a:pt x="514618" y="703022"/>
                    <a:pt x="417654" y="719119"/>
                    <a:pt x="355741" y="700259"/>
                  </a:cubicBezTo>
                  <a:cubicBezTo>
                    <a:pt x="284113" y="678447"/>
                    <a:pt x="229821" y="606533"/>
                    <a:pt x="223153" y="530143"/>
                  </a:cubicBezTo>
                  <a:cubicBezTo>
                    <a:pt x="220962" y="504711"/>
                    <a:pt x="229535" y="501282"/>
                    <a:pt x="251347" y="501568"/>
                  </a:cubicBezTo>
                  <a:cubicBezTo>
                    <a:pt x="335358" y="502616"/>
                    <a:pt x="419368" y="501949"/>
                    <a:pt x="503474" y="501949"/>
                  </a:cubicBezTo>
                  <a:cubicBezTo>
                    <a:pt x="587580" y="501949"/>
                    <a:pt x="671590" y="500330"/>
                    <a:pt x="755601" y="502711"/>
                  </a:cubicBezTo>
                  <a:cubicBezTo>
                    <a:pt x="790367" y="503758"/>
                    <a:pt x="800273" y="491757"/>
                    <a:pt x="795987" y="459277"/>
                  </a:cubicBezTo>
                  <a:cubicBezTo>
                    <a:pt x="791129" y="423272"/>
                    <a:pt x="790653" y="386601"/>
                    <a:pt x="785509" y="350597"/>
                  </a:cubicBezTo>
                  <a:close/>
                  <a:moveTo>
                    <a:pt x="542717" y="361360"/>
                  </a:moveTo>
                  <a:cubicBezTo>
                    <a:pt x="493568" y="360407"/>
                    <a:pt x="444419" y="361074"/>
                    <a:pt x="395270" y="361074"/>
                  </a:cubicBezTo>
                  <a:cubicBezTo>
                    <a:pt x="349264" y="361074"/>
                    <a:pt x="303354" y="360217"/>
                    <a:pt x="257348" y="361455"/>
                  </a:cubicBezTo>
                  <a:cubicBezTo>
                    <a:pt x="235155" y="362026"/>
                    <a:pt x="231440" y="354121"/>
                    <a:pt x="234202" y="333451"/>
                  </a:cubicBezTo>
                  <a:cubicBezTo>
                    <a:pt x="244870" y="251917"/>
                    <a:pt x="318689" y="182099"/>
                    <a:pt x="397080" y="181337"/>
                  </a:cubicBezTo>
                  <a:cubicBezTo>
                    <a:pt x="479090" y="180575"/>
                    <a:pt x="553480" y="248012"/>
                    <a:pt x="565958" y="332975"/>
                  </a:cubicBezTo>
                  <a:cubicBezTo>
                    <a:pt x="569006" y="353549"/>
                    <a:pt x="564624" y="361836"/>
                    <a:pt x="542717" y="361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79AE7F7-ADAD-413F-A59B-757CF9B6DC56}"/>
                </a:ext>
              </a:extLst>
            </p:cNvPr>
            <p:cNvSpPr/>
            <p:nvPr/>
          </p:nvSpPr>
          <p:spPr>
            <a:xfrm>
              <a:off x="6002939" y="4008619"/>
              <a:ext cx="794587" cy="881927"/>
            </a:xfrm>
            <a:custGeom>
              <a:avLst/>
              <a:gdLst>
                <a:gd name="connsiteX0" fmla="*/ 263748 w 794587"/>
                <a:gd name="connsiteY0" fmla="*/ 500991 h 881927"/>
                <a:gd name="connsiteX1" fmla="*/ 677419 w 794587"/>
                <a:gd name="connsiteY1" fmla="*/ 502039 h 881927"/>
                <a:gd name="connsiteX2" fmla="*/ 789148 w 794587"/>
                <a:gd name="connsiteY2" fmla="*/ 376881 h 881927"/>
                <a:gd name="connsiteX3" fmla="*/ 448724 w 794587"/>
                <a:gd name="connsiteY3" fmla="*/ 2929 h 881927"/>
                <a:gd name="connsiteX4" fmla="*/ 14765 w 794587"/>
                <a:gd name="connsiteY4" fmla="*/ 297728 h 881927"/>
                <a:gd name="connsiteX5" fmla="*/ 30957 w 794587"/>
                <a:gd name="connsiteY5" fmla="*/ 635960 h 881927"/>
                <a:gd name="connsiteX6" fmla="*/ 112491 w 794587"/>
                <a:gd name="connsiteY6" fmla="*/ 773406 h 881927"/>
                <a:gd name="connsiteX7" fmla="*/ 622460 w 794587"/>
                <a:gd name="connsiteY7" fmla="*/ 829604 h 881927"/>
                <a:gd name="connsiteX8" fmla="*/ 784956 w 794587"/>
                <a:gd name="connsiteY8" fmla="*/ 616149 h 881927"/>
                <a:gd name="connsiteX9" fmla="*/ 633604 w 794587"/>
                <a:gd name="connsiteY9" fmla="*/ 615672 h 881927"/>
                <a:gd name="connsiteX10" fmla="*/ 530353 w 794587"/>
                <a:gd name="connsiteY10" fmla="*/ 660249 h 881927"/>
                <a:gd name="connsiteX11" fmla="*/ 485014 w 794587"/>
                <a:gd name="connsiteY11" fmla="*/ 693015 h 881927"/>
                <a:gd name="connsiteX12" fmla="*/ 226791 w 794587"/>
                <a:gd name="connsiteY12" fmla="*/ 547283 h 881927"/>
                <a:gd name="connsiteX13" fmla="*/ 263748 w 794587"/>
                <a:gd name="connsiteY13" fmla="*/ 500991 h 881927"/>
                <a:gd name="connsiteX14" fmla="*/ 235173 w 794587"/>
                <a:gd name="connsiteY14" fmla="*/ 331351 h 881927"/>
                <a:gd name="connsiteX15" fmla="*/ 403004 w 794587"/>
                <a:gd name="connsiteY15" fmla="*/ 181523 h 881927"/>
                <a:gd name="connsiteX16" fmla="*/ 566262 w 794587"/>
                <a:gd name="connsiteY16" fmla="*/ 337637 h 881927"/>
                <a:gd name="connsiteX17" fmla="*/ 543783 w 794587"/>
                <a:gd name="connsiteY17" fmla="*/ 361259 h 881927"/>
                <a:gd name="connsiteX18" fmla="*/ 397098 w 794587"/>
                <a:gd name="connsiteY18" fmla="*/ 361164 h 881927"/>
                <a:gd name="connsiteX19" fmla="*/ 259843 w 794587"/>
                <a:gd name="connsiteY19" fmla="*/ 361545 h 881927"/>
                <a:gd name="connsiteX20" fmla="*/ 235173 w 794587"/>
                <a:gd name="connsiteY20" fmla="*/ 331351 h 8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4587" h="881927">
                  <a:moveTo>
                    <a:pt x="263748" y="500991"/>
                  </a:moveTo>
                  <a:cubicBezTo>
                    <a:pt x="401575" y="503658"/>
                    <a:pt x="539497" y="502039"/>
                    <a:pt x="677419" y="502039"/>
                  </a:cubicBezTo>
                  <a:cubicBezTo>
                    <a:pt x="801911" y="502039"/>
                    <a:pt x="801911" y="502039"/>
                    <a:pt x="789148" y="376881"/>
                  </a:cubicBezTo>
                  <a:cubicBezTo>
                    <a:pt x="766097" y="151233"/>
                    <a:pt x="650178" y="23884"/>
                    <a:pt x="448724" y="2929"/>
                  </a:cubicBezTo>
                  <a:cubicBezTo>
                    <a:pt x="228315" y="-20026"/>
                    <a:pt x="60009" y="93226"/>
                    <a:pt x="14765" y="297728"/>
                  </a:cubicBezTo>
                  <a:cubicBezTo>
                    <a:pt x="-10381" y="411361"/>
                    <a:pt x="-2380" y="524804"/>
                    <a:pt x="30957" y="635960"/>
                  </a:cubicBezTo>
                  <a:cubicBezTo>
                    <a:pt x="46578" y="688062"/>
                    <a:pt x="72963" y="734640"/>
                    <a:pt x="112491" y="773406"/>
                  </a:cubicBezTo>
                  <a:cubicBezTo>
                    <a:pt x="233078" y="891611"/>
                    <a:pt x="463392" y="917710"/>
                    <a:pt x="622460" y="829604"/>
                  </a:cubicBezTo>
                  <a:cubicBezTo>
                    <a:pt x="705708" y="783503"/>
                    <a:pt x="754286" y="710351"/>
                    <a:pt x="784956" y="616149"/>
                  </a:cubicBezTo>
                  <a:cubicBezTo>
                    <a:pt x="731045" y="616149"/>
                    <a:pt x="682277" y="616053"/>
                    <a:pt x="633604" y="615672"/>
                  </a:cubicBezTo>
                  <a:cubicBezTo>
                    <a:pt x="557023" y="615101"/>
                    <a:pt x="578455" y="603194"/>
                    <a:pt x="530353" y="660249"/>
                  </a:cubicBezTo>
                  <a:cubicBezTo>
                    <a:pt x="518542" y="674251"/>
                    <a:pt x="503302" y="685681"/>
                    <a:pt x="485014" y="693015"/>
                  </a:cubicBezTo>
                  <a:cubicBezTo>
                    <a:pt x="367762" y="739783"/>
                    <a:pt x="252318" y="674251"/>
                    <a:pt x="226791" y="547283"/>
                  </a:cubicBezTo>
                  <a:cubicBezTo>
                    <a:pt x="220219" y="513945"/>
                    <a:pt x="223743" y="500229"/>
                    <a:pt x="263748" y="500991"/>
                  </a:cubicBezTo>
                  <a:close/>
                  <a:moveTo>
                    <a:pt x="235173" y="331351"/>
                  </a:moveTo>
                  <a:cubicBezTo>
                    <a:pt x="248889" y="245626"/>
                    <a:pt x="321184" y="179903"/>
                    <a:pt x="403004" y="181523"/>
                  </a:cubicBezTo>
                  <a:cubicBezTo>
                    <a:pt x="485586" y="183142"/>
                    <a:pt x="555785" y="251817"/>
                    <a:pt x="566262" y="337637"/>
                  </a:cubicBezTo>
                  <a:cubicBezTo>
                    <a:pt x="569024" y="359926"/>
                    <a:pt x="559881" y="361259"/>
                    <a:pt x="543783" y="361259"/>
                  </a:cubicBezTo>
                  <a:cubicBezTo>
                    <a:pt x="494920" y="361069"/>
                    <a:pt x="445961" y="361164"/>
                    <a:pt x="397098" y="361164"/>
                  </a:cubicBezTo>
                  <a:cubicBezTo>
                    <a:pt x="351378" y="361164"/>
                    <a:pt x="305563" y="360212"/>
                    <a:pt x="259843" y="361545"/>
                  </a:cubicBezTo>
                  <a:cubicBezTo>
                    <a:pt x="236031" y="362212"/>
                    <a:pt x="231459" y="354592"/>
                    <a:pt x="235173" y="33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D3983DC-0B53-439D-933C-3373CBCD4AF8}"/>
                </a:ext>
              </a:extLst>
            </p:cNvPr>
            <p:cNvSpPr/>
            <p:nvPr/>
          </p:nvSpPr>
          <p:spPr>
            <a:xfrm>
              <a:off x="9351255" y="3806848"/>
              <a:ext cx="684482" cy="1093162"/>
            </a:xfrm>
            <a:custGeom>
              <a:avLst/>
              <a:gdLst>
                <a:gd name="connsiteX0" fmla="*/ 261850 w 684482"/>
                <a:gd name="connsiteY0" fmla="*/ 382722 h 1093162"/>
                <a:gd name="connsiteX1" fmla="*/ 570937 w 684482"/>
                <a:gd name="connsiteY1" fmla="*/ 383103 h 1093162"/>
                <a:gd name="connsiteX2" fmla="*/ 684475 w 684482"/>
                <a:gd name="connsiteY2" fmla="*/ 268708 h 1093162"/>
                <a:gd name="connsiteX3" fmla="*/ 637897 w 684482"/>
                <a:gd name="connsiteY3" fmla="*/ 224511 h 1093162"/>
                <a:gd name="connsiteX4" fmla="*/ 262326 w 684482"/>
                <a:gd name="connsiteY4" fmla="*/ 225845 h 1093162"/>
                <a:gd name="connsiteX5" fmla="*/ 221845 w 684482"/>
                <a:gd name="connsiteY5" fmla="*/ 184983 h 1093162"/>
                <a:gd name="connsiteX6" fmla="*/ 222893 w 684482"/>
                <a:gd name="connsiteY6" fmla="*/ 37631 h 1093162"/>
                <a:gd name="connsiteX7" fmla="*/ 184412 w 684482"/>
                <a:gd name="connsiteY7" fmla="*/ 198 h 1093162"/>
                <a:gd name="connsiteX8" fmla="*/ 37061 w 684482"/>
                <a:gd name="connsiteY8" fmla="*/ 102 h 1093162"/>
                <a:gd name="connsiteX9" fmla="*/ 8 w 684482"/>
                <a:gd name="connsiteY9" fmla="*/ 38488 h 1093162"/>
                <a:gd name="connsiteX10" fmla="*/ 580 w 684482"/>
                <a:gd name="connsiteY10" fmla="*/ 414154 h 1093162"/>
                <a:gd name="connsiteX11" fmla="*/ 770 w 684482"/>
                <a:gd name="connsiteY11" fmla="*/ 414154 h 1093162"/>
                <a:gd name="connsiteX12" fmla="*/ 770 w 684482"/>
                <a:gd name="connsiteY12" fmla="*/ 761245 h 1093162"/>
                <a:gd name="connsiteX13" fmla="*/ 1342 w 684482"/>
                <a:gd name="connsiteY13" fmla="*/ 780295 h 1093162"/>
                <a:gd name="connsiteX14" fmla="*/ 239371 w 684482"/>
                <a:gd name="connsiteY14" fmla="*/ 1079285 h 1093162"/>
                <a:gd name="connsiteX15" fmla="*/ 672283 w 684482"/>
                <a:gd name="connsiteY15" fmla="*/ 812109 h 1093162"/>
                <a:gd name="connsiteX16" fmla="*/ 683998 w 684482"/>
                <a:gd name="connsiteY16" fmla="*/ 541694 h 1093162"/>
                <a:gd name="connsiteX17" fmla="*/ 651995 w 684482"/>
                <a:gd name="connsiteY17" fmla="*/ 513214 h 1093162"/>
                <a:gd name="connsiteX18" fmla="*/ 542647 w 684482"/>
                <a:gd name="connsiteY18" fmla="*/ 513595 h 1093162"/>
                <a:gd name="connsiteX19" fmla="*/ 476258 w 684482"/>
                <a:gd name="connsiteY19" fmla="*/ 577984 h 1093162"/>
                <a:gd name="connsiteX20" fmla="*/ 458923 w 684482"/>
                <a:gd name="connsiteY20" fmla="*/ 809156 h 1093162"/>
                <a:gd name="connsiteX21" fmla="*/ 323572 w 684482"/>
                <a:gd name="connsiteY21" fmla="*/ 897167 h 1093162"/>
                <a:gd name="connsiteX22" fmla="*/ 226608 w 684482"/>
                <a:gd name="connsiteY22" fmla="*/ 784962 h 1093162"/>
                <a:gd name="connsiteX23" fmla="*/ 221845 w 684482"/>
                <a:gd name="connsiteY23" fmla="*/ 419012 h 1093162"/>
                <a:gd name="connsiteX24" fmla="*/ 261850 w 684482"/>
                <a:gd name="connsiteY24" fmla="*/ 382722 h 109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4482" h="1093162">
                  <a:moveTo>
                    <a:pt x="261850" y="382722"/>
                  </a:moveTo>
                  <a:cubicBezTo>
                    <a:pt x="364816" y="383769"/>
                    <a:pt x="467876" y="383103"/>
                    <a:pt x="570937" y="383103"/>
                  </a:cubicBezTo>
                  <a:cubicBezTo>
                    <a:pt x="685046" y="383103"/>
                    <a:pt x="683332" y="383103"/>
                    <a:pt x="684475" y="268708"/>
                  </a:cubicBezTo>
                  <a:cubicBezTo>
                    <a:pt x="684855" y="231369"/>
                    <a:pt x="671806" y="224035"/>
                    <a:pt x="637897" y="224511"/>
                  </a:cubicBezTo>
                  <a:cubicBezTo>
                    <a:pt x="512739" y="226226"/>
                    <a:pt x="387485" y="224321"/>
                    <a:pt x="262326" y="225845"/>
                  </a:cubicBezTo>
                  <a:cubicBezTo>
                    <a:pt x="230989" y="226226"/>
                    <a:pt x="220512" y="216130"/>
                    <a:pt x="221845" y="184983"/>
                  </a:cubicBezTo>
                  <a:cubicBezTo>
                    <a:pt x="223941" y="135929"/>
                    <a:pt x="221083" y="86685"/>
                    <a:pt x="222893" y="37631"/>
                  </a:cubicBezTo>
                  <a:cubicBezTo>
                    <a:pt x="224036" y="8199"/>
                    <a:pt x="213082" y="-945"/>
                    <a:pt x="184412" y="198"/>
                  </a:cubicBezTo>
                  <a:cubicBezTo>
                    <a:pt x="135358" y="2103"/>
                    <a:pt x="86114" y="2389"/>
                    <a:pt x="37061" y="102"/>
                  </a:cubicBezTo>
                  <a:cubicBezTo>
                    <a:pt x="6866" y="-1231"/>
                    <a:pt x="-278" y="10389"/>
                    <a:pt x="8" y="38488"/>
                  </a:cubicBezTo>
                  <a:cubicBezTo>
                    <a:pt x="1246" y="163647"/>
                    <a:pt x="580" y="288901"/>
                    <a:pt x="580" y="414154"/>
                  </a:cubicBezTo>
                  <a:cubicBezTo>
                    <a:pt x="675" y="414154"/>
                    <a:pt x="675" y="414154"/>
                    <a:pt x="770" y="414154"/>
                  </a:cubicBezTo>
                  <a:cubicBezTo>
                    <a:pt x="770" y="529883"/>
                    <a:pt x="770" y="645517"/>
                    <a:pt x="770" y="761245"/>
                  </a:cubicBezTo>
                  <a:cubicBezTo>
                    <a:pt x="770" y="767627"/>
                    <a:pt x="1056" y="773914"/>
                    <a:pt x="1342" y="780295"/>
                  </a:cubicBezTo>
                  <a:cubicBezTo>
                    <a:pt x="7437" y="934791"/>
                    <a:pt x="91829" y="1042804"/>
                    <a:pt x="239371" y="1079285"/>
                  </a:cubicBezTo>
                  <a:cubicBezTo>
                    <a:pt x="417489" y="1123386"/>
                    <a:pt x="637421" y="1069665"/>
                    <a:pt x="672283" y="812109"/>
                  </a:cubicBezTo>
                  <a:cubicBezTo>
                    <a:pt x="684379" y="722383"/>
                    <a:pt x="683712" y="631991"/>
                    <a:pt x="683998" y="541694"/>
                  </a:cubicBezTo>
                  <a:cubicBezTo>
                    <a:pt x="684094" y="517119"/>
                    <a:pt x="672759" y="512738"/>
                    <a:pt x="651995" y="513214"/>
                  </a:cubicBezTo>
                  <a:cubicBezTo>
                    <a:pt x="615609" y="514167"/>
                    <a:pt x="579128" y="513024"/>
                    <a:pt x="542647" y="513595"/>
                  </a:cubicBezTo>
                  <a:cubicBezTo>
                    <a:pt x="466257" y="514643"/>
                    <a:pt x="477401" y="503118"/>
                    <a:pt x="476258" y="577984"/>
                  </a:cubicBezTo>
                  <a:cubicBezTo>
                    <a:pt x="475020" y="655423"/>
                    <a:pt x="481783" y="733528"/>
                    <a:pt x="458923" y="809156"/>
                  </a:cubicBezTo>
                  <a:cubicBezTo>
                    <a:pt x="437491" y="879927"/>
                    <a:pt x="397105" y="905454"/>
                    <a:pt x="323572" y="897167"/>
                  </a:cubicBezTo>
                  <a:cubicBezTo>
                    <a:pt x="259374" y="889833"/>
                    <a:pt x="228799" y="858495"/>
                    <a:pt x="226608" y="784962"/>
                  </a:cubicBezTo>
                  <a:cubicBezTo>
                    <a:pt x="222893" y="663043"/>
                    <a:pt x="224417" y="540932"/>
                    <a:pt x="221845" y="419012"/>
                  </a:cubicBezTo>
                  <a:cubicBezTo>
                    <a:pt x="221083" y="387579"/>
                    <a:pt x="235085" y="382531"/>
                    <a:pt x="261850" y="382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8B2ED4-7CEC-4E4B-86EF-8A17316F90AF}"/>
                </a:ext>
              </a:extLst>
            </p:cNvPr>
            <p:cNvSpPr/>
            <p:nvPr/>
          </p:nvSpPr>
          <p:spPr>
            <a:xfrm>
              <a:off x="7651279" y="4031336"/>
              <a:ext cx="757105" cy="861088"/>
            </a:xfrm>
            <a:custGeom>
              <a:avLst/>
              <a:gdLst>
                <a:gd name="connsiteX0" fmla="*/ 757105 w 757105"/>
                <a:gd name="connsiteY0" fmla="*/ 34695 h 861088"/>
                <a:gd name="connsiteX1" fmla="*/ 720053 w 757105"/>
                <a:gd name="connsiteY1" fmla="*/ 405 h 861088"/>
                <a:gd name="connsiteX2" fmla="*/ 577368 w 757105"/>
                <a:gd name="connsiteY2" fmla="*/ 119 h 861088"/>
                <a:gd name="connsiteX3" fmla="*/ 538126 w 757105"/>
                <a:gd name="connsiteY3" fmla="*/ 41362 h 861088"/>
                <a:gd name="connsiteX4" fmla="*/ 538411 w 757105"/>
                <a:gd name="connsiteY4" fmla="*/ 283964 h 861088"/>
                <a:gd name="connsiteX5" fmla="*/ 532506 w 757105"/>
                <a:gd name="connsiteY5" fmla="*/ 530852 h 861088"/>
                <a:gd name="connsiteX6" fmla="*/ 341339 w 757105"/>
                <a:gd name="connsiteY6" fmla="*/ 671727 h 861088"/>
                <a:gd name="connsiteX7" fmla="*/ 225324 w 757105"/>
                <a:gd name="connsiteY7" fmla="*/ 510659 h 861088"/>
                <a:gd name="connsiteX8" fmla="*/ 225705 w 757105"/>
                <a:gd name="connsiteY8" fmla="*/ 39743 h 861088"/>
                <a:gd name="connsiteX9" fmla="*/ 189701 w 757105"/>
                <a:gd name="connsiteY9" fmla="*/ 214 h 861088"/>
                <a:gd name="connsiteX10" fmla="*/ 32728 w 757105"/>
                <a:gd name="connsiteY10" fmla="*/ 500 h 861088"/>
                <a:gd name="connsiteX11" fmla="*/ 1391 w 757105"/>
                <a:gd name="connsiteY11" fmla="*/ 30599 h 861088"/>
                <a:gd name="connsiteX12" fmla="*/ 7678 w 757105"/>
                <a:gd name="connsiteY12" fmla="*/ 615434 h 861088"/>
                <a:gd name="connsiteX13" fmla="*/ 267615 w 757105"/>
                <a:gd name="connsiteY13" fmla="*/ 860512 h 861088"/>
                <a:gd name="connsiteX14" fmla="*/ 546412 w 757105"/>
                <a:gd name="connsiteY14" fmla="*/ 737925 h 861088"/>
                <a:gd name="connsiteX15" fmla="*/ 546031 w 757105"/>
                <a:gd name="connsiteY15" fmla="*/ 798790 h 861088"/>
                <a:gd name="connsiteX16" fmla="*/ 586417 w 757105"/>
                <a:gd name="connsiteY16" fmla="*/ 839272 h 861088"/>
                <a:gd name="connsiteX17" fmla="*/ 719577 w 757105"/>
                <a:gd name="connsiteY17" fmla="*/ 839081 h 861088"/>
                <a:gd name="connsiteX18" fmla="*/ 756915 w 757105"/>
                <a:gd name="connsiteY18" fmla="*/ 805458 h 861088"/>
                <a:gd name="connsiteX19" fmla="*/ 757105 w 757105"/>
                <a:gd name="connsiteY19" fmla="*/ 34695 h 86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7105" h="861088">
                  <a:moveTo>
                    <a:pt x="757105" y="34695"/>
                  </a:moveTo>
                  <a:cubicBezTo>
                    <a:pt x="757201" y="6215"/>
                    <a:pt x="745199" y="690"/>
                    <a:pt x="720053" y="405"/>
                  </a:cubicBezTo>
                  <a:cubicBezTo>
                    <a:pt x="668522" y="-71"/>
                    <a:pt x="632803" y="-71"/>
                    <a:pt x="577368" y="119"/>
                  </a:cubicBezTo>
                  <a:cubicBezTo>
                    <a:pt x="544888" y="214"/>
                    <a:pt x="537459" y="11549"/>
                    <a:pt x="538126" y="41362"/>
                  </a:cubicBezTo>
                  <a:cubicBezTo>
                    <a:pt x="539840" y="122230"/>
                    <a:pt x="539840" y="203097"/>
                    <a:pt x="538411" y="283964"/>
                  </a:cubicBezTo>
                  <a:cubicBezTo>
                    <a:pt x="536887" y="366260"/>
                    <a:pt x="546412" y="449032"/>
                    <a:pt x="532506" y="530852"/>
                  </a:cubicBezTo>
                  <a:cubicBezTo>
                    <a:pt x="515361" y="631531"/>
                    <a:pt x="445638" y="681918"/>
                    <a:pt x="341339" y="671727"/>
                  </a:cubicBezTo>
                  <a:cubicBezTo>
                    <a:pt x="262377" y="664012"/>
                    <a:pt x="225515" y="613434"/>
                    <a:pt x="225324" y="510659"/>
                  </a:cubicBezTo>
                  <a:cubicBezTo>
                    <a:pt x="224943" y="353687"/>
                    <a:pt x="224657" y="196715"/>
                    <a:pt x="225705" y="39743"/>
                  </a:cubicBezTo>
                  <a:cubicBezTo>
                    <a:pt x="225896" y="12597"/>
                    <a:pt x="220847" y="405"/>
                    <a:pt x="189701" y="214"/>
                  </a:cubicBezTo>
                  <a:cubicBezTo>
                    <a:pt x="135027" y="-71"/>
                    <a:pt x="87402" y="-71"/>
                    <a:pt x="32728" y="500"/>
                  </a:cubicBezTo>
                  <a:cubicBezTo>
                    <a:pt x="10916" y="690"/>
                    <a:pt x="1011" y="7739"/>
                    <a:pt x="1391" y="30599"/>
                  </a:cubicBezTo>
                  <a:cubicBezTo>
                    <a:pt x="4439" y="225576"/>
                    <a:pt x="-6991" y="420743"/>
                    <a:pt x="7678" y="615434"/>
                  </a:cubicBezTo>
                  <a:cubicBezTo>
                    <a:pt x="17869" y="750880"/>
                    <a:pt x="132169" y="853464"/>
                    <a:pt x="267615" y="860512"/>
                  </a:cubicBezTo>
                  <a:cubicBezTo>
                    <a:pt x="380486" y="866322"/>
                    <a:pt x="472307" y="828413"/>
                    <a:pt x="546412" y="737925"/>
                  </a:cubicBezTo>
                  <a:cubicBezTo>
                    <a:pt x="546412" y="758214"/>
                    <a:pt x="548031" y="778692"/>
                    <a:pt x="546031" y="798790"/>
                  </a:cubicBezTo>
                  <a:cubicBezTo>
                    <a:pt x="542983" y="830032"/>
                    <a:pt x="554984" y="839081"/>
                    <a:pt x="586417" y="839272"/>
                  </a:cubicBezTo>
                  <a:cubicBezTo>
                    <a:pt x="634995" y="839557"/>
                    <a:pt x="675190" y="837747"/>
                    <a:pt x="719577" y="839081"/>
                  </a:cubicBezTo>
                  <a:cubicBezTo>
                    <a:pt x="744532" y="839843"/>
                    <a:pt x="757105" y="834414"/>
                    <a:pt x="756915" y="805458"/>
                  </a:cubicBezTo>
                  <a:cubicBezTo>
                    <a:pt x="756248" y="548378"/>
                    <a:pt x="756248" y="291489"/>
                    <a:pt x="757105" y="34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5DF0700-1D7A-44C2-8BC8-2099FE15D78E}"/>
                </a:ext>
              </a:extLst>
            </p:cNvPr>
            <p:cNvSpPr/>
            <p:nvPr/>
          </p:nvSpPr>
          <p:spPr>
            <a:xfrm>
              <a:off x="6833139" y="4010070"/>
              <a:ext cx="769107" cy="883480"/>
            </a:xfrm>
            <a:custGeom>
              <a:avLst/>
              <a:gdLst>
                <a:gd name="connsiteX0" fmla="*/ 675037 w 769107"/>
                <a:gd name="connsiteY0" fmla="*/ 104919 h 883480"/>
                <a:gd name="connsiteX1" fmla="*/ 345948 w 769107"/>
                <a:gd name="connsiteY1" fmla="*/ 1764 h 883480"/>
                <a:gd name="connsiteX2" fmla="*/ 95535 w 769107"/>
                <a:gd name="connsiteY2" fmla="*/ 128637 h 883480"/>
                <a:gd name="connsiteX3" fmla="*/ 0 w 769107"/>
                <a:gd name="connsiteY3" fmla="*/ 459726 h 883480"/>
                <a:gd name="connsiteX4" fmla="*/ 5619 w 769107"/>
                <a:gd name="connsiteY4" fmla="*/ 535545 h 883480"/>
                <a:gd name="connsiteX5" fmla="*/ 361950 w 769107"/>
                <a:gd name="connsiteY5" fmla="*/ 883017 h 883480"/>
                <a:gd name="connsiteX6" fmla="*/ 763048 w 769107"/>
                <a:gd name="connsiteY6" fmla="*/ 590980 h 883480"/>
                <a:gd name="connsiteX7" fmla="*/ 735235 w 769107"/>
                <a:gd name="connsiteY7" fmla="*/ 555928 h 883480"/>
                <a:gd name="connsiteX8" fmla="*/ 592645 w 769107"/>
                <a:gd name="connsiteY8" fmla="*/ 555738 h 883480"/>
                <a:gd name="connsiteX9" fmla="*/ 536734 w 769107"/>
                <a:gd name="connsiteY9" fmla="*/ 595838 h 883480"/>
                <a:gd name="connsiteX10" fmla="*/ 402812 w 769107"/>
                <a:gd name="connsiteY10" fmla="*/ 698994 h 883480"/>
                <a:gd name="connsiteX11" fmla="*/ 261938 w 769107"/>
                <a:gd name="connsiteY11" fmla="*/ 614031 h 883480"/>
                <a:gd name="connsiteX12" fmla="*/ 251365 w 769107"/>
                <a:gd name="connsiteY12" fmla="*/ 299325 h 883480"/>
                <a:gd name="connsiteX13" fmla="*/ 403384 w 769107"/>
                <a:gd name="connsiteY13" fmla="*/ 185691 h 883480"/>
                <a:gd name="connsiteX14" fmla="*/ 542639 w 769107"/>
                <a:gd name="connsiteY14" fmla="*/ 299610 h 883480"/>
                <a:gd name="connsiteX15" fmla="*/ 577882 w 769107"/>
                <a:gd name="connsiteY15" fmla="*/ 322566 h 883480"/>
                <a:gd name="connsiteX16" fmla="*/ 739521 w 769107"/>
                <a:gd name="connsiteY16" fmla="*/ 322851 h 883480"/>
                <a:gd name="connsiteX17" fmla="*/ 767619 w 769107"/>
                <a:gd name="connsiteY17" fmla="*/ 288276 h 883480"/>
                <a:gd name="connsiteX18" fmla="*/ 675037 w 769107"/>
                <a:gd name="connsiteY18" fmla="*/ 104919 h 8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107" h="883480">
                  <a:moveTo>
                    <a:pt x="675037" y="104919"/>
                  </a:moveTo>
                  <a:cubicBezTo>
                    <a:pt x="582073" y="15289"/>
                    <a:pt x="468344" y="-6999"/>
                    <a:pt x="345948" y="1764"/>
                  </a:cubicBezTo>
                  <a:cubicBezTo>
                    <a:pt x="245650" y="8907"/>
                    <a:pt x="160591" y="47769"/>
                    <a:pt x="95535" y="128637"/>
                  </a:cubicBezTo>
                  <a:cubicBezTo>
                    <a:pt x="16954" y="226363"/>
                    <a:pt x="5429" y="341806"/>
                    <a:pt x="0" y="459726"/>
                  </a:cubicBezTo>
                  <a:cubicBezTo>
                    <a:pt x="1810" y="484967"/>
                    <a:pt x="3810" y="510303"/>
                    <a:pt x="5619" y="535545"/>
                  </a:cubicBezTo>
                  <a:cubicBezTo>
                    <a:pt x="20288" y="740237"/>
                    <a:pt x="157448" y="873968"/>
                    <a:pt x="361950" y="883017"/>
                  </a:cubicBezTo>
                  <a:cubicBezTo>
                    <a:pt x="561594" y="891875"/>
                    <a:pt x="723329" y="773003"/>
                    <a:pt x="763048" y="590980"/>
                  </a:cubicBezTo>
                  <a:cubicBezTo>
                    <a:pt x="769429" y="561643"/>
                    <a:pt x="763048" y="555071"/>
                    <a:pt x="735235" y="555928"/>
                  </a:cubicBezTo>
                  <a:cubicBezTo>
                    <a:pt x="687705" y="557452"/>
                    <a:pt x="640175" y="556214"/>
                    <a:pt x="592645" y="555738"/>
                  </a:cubicBezTo>
                  <a:cubicBezTo>
                    <a:pt x="542639" y="555166"/>
                    <a:pt x="554545" y="542022"/>
                    <a:pt x="536734" y="595838"/>
                  </a:cubicBezTo>
                  <a:cubicBezTo>
                    <a:pt x="515778" y="658989"/>
                    <a:pt x="468820" y="695469"/>
                    <a:pt x="402812" y="698994"/>
                  </a:cubicBezTo>
                  <a:cubicBezTo>
                    <a:pt x="338994" y="702423"/>
                    <a:pt x="287845" y="675086"/>
                    <a:pt x="261938" y="614031"/>
                  </a:cubicBezTo>
                  <a:cubicBezTo>
                    <a:pt x="218218" y="510875"/>
                    <a:pt x="211836" y="403909"/>
                    <a:pt x="251365" y="299325"/>
                  </a:cubicBezTo>
                  <a:cubicBezTo>
                    <a:pt x="276320" y="233316"/>
                    <a:pt x="320897" y="181405"/>
                    <a:pt x="403384" y="185691"/>
                  </a:cubicBezTo>
                  <a:cubicBezTo>
                    <a:pt x="478155" y="189597"/>
                    <a:pt x="523018" y="229506"/>
                    <a:pt x="542639" y="299610"/>
                  </a:cubicBezTo>
                  <a:cubicBezTo>
                    <a:pt x="548164" y="319327"/>
                    <a:pt x="560355" y="322756"/>
                    <a:pt x="577882" y="322566"/>
                  </a:cubicBezTo>
                  <a:cubicBezTo>
                    <a:pt x="631793" y="321994"/>
                    <a:pt x="685705" y="321137"/>
                    <a:pt x="739521" y="322851"/>
                  </a:cubicBezTo>
                  <a:cubicBezTo>
                    <a:pt x="767143" y="323709"/>
                    <a:pt x="772192" y="311136"/>
                    <a:pt x="767619" y="288276"/>
                  </a:cubicBezTo>
                  <a:cubicBezTo>
                    <a:pt x="753618" y="218553"/>
                    <a:pt x="727710" y="155783"/>
                    <a:pt x="675037" y="104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FB6A287-8015-4076-86D2-1337B7714D86}"/>
                </a:ext>
              </a:extLst>
            </p:cNvPr>
            <p:cNvSpPr/>
            <p:nvPr/>
          </p:nvSpPr>
          <p:spPr>
            <a:xfrm>
              <a:off x="11181169" y="4350338"/>
              <a:ext cx="569742" cy="588349"/>
            </a:xfrm>
            <a:custGeom>
              <a:avLst/>
              <a:gdLst>
                <a:gd name="connsiteX0" fmla="*/ 569727 w 569742"/>
                <a:gd name="connsiteY0" fmla="*/ 34590 h 588349"/>
                <a:gd name="connsiteX1" fmla="*/ 533628 w 569742"/>
                <a:gd name="connsiteY1" fmla="*/ 14 h 588349"/>
                <a:gd name="connsiteX2" fmla="*/ 286549 w 569742"/>
                <a:gd name="connsiteY2" fmla="*/ 490 h 588349"/>
                <a:gd name="connsiteX3" fmla="*/ 39471 w 569742"/>
                <a:gd name="connsiteY3" fmla="*/ 204 h 588349"/>
                <a:gd name="connsiteX4" fmla="*/ 323 w 569742"/>
                <a:gd name="connsiteY4" fmla="*/ 31828 h 588349"/>
                <a:gd name="connsiteX5" fmla="*/ 5181 w 569742"/>
                <a:gd name="connsiteY5" fmla="*/ 335580 h 588349"/>
                <a:gd name="connsiteX6" fmla="*/ 292645 w 569742"/>
                <a:gd name="connsiteY6" fmla="*/ 588278 h 588349"/>
                <a:gd name="connsiteX7" fmla="*/ 567822 w 569742"/>
                <a:gd name="connsiteY7" fmla="*/ 319482 h 588349"/>
                <a:gd name="connsiteX8" fmla="*/ 569727 w 569742"/>
                <a:gd name="connsiteY8" fmla="*/ 34590 h 58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742" h="588349">
                  <a:moveTo>
                    <a:pt x="569727" y="34590"/>
                  </a:moveTo>
                  <a:cubicBezTo>
                    <a:pt x="570204" y="6872"/>
                    <a:pt x="559726" y="-367"/>
                    <a:pt x="533628" y="14"/>
                  </a:cubicBezTo>
                  <a:cubicBezTo>
                    <a:pt x="451332" y="1252"/>
                    <a:pt x="368940" y="490"/>
                    <a:pt x="286549" y="490"/>
                  </a:cubicBezTo>
                  <a:cubicBezTo>
                    <a:pt x="204158" y="490"/>
                    <a:pt x="121862" y="871"/>
                    <a:pt x="39471" y="204"/>
                  </a:cubicBezTo>
                  <a:cubicBezTo>
                    <a:pt x="16515" y="14"/>
                    <a:pt x="-629" y="1157"/>
                    <a:pt x="323" y="31828"/>
                  </a:cubicBezTo>
                  <a:cubicBezTo>
                    <a:pt x="3561" y="133078"/>
                    <a:pt x="-5011" y="234520"/>
                    <a:pt x="5181" y="335580"/>
                  </a:cubicBezTo>
                  <a:cubicBezTo>
                    <a:pt x="20135" y="483979"/>
                    <a:pt x="143103" y="591516"/>
                    <a:pt x="292645" y="588278"/>
                  </a:cubicBezTo>
                  <a:cubicBezTo>
                    <a:pt x="437044" y="585230"/>
                    <a:pt x="562394" y="464739"/>
                    <a:pt x="567822" y="319482"/>
                  </a:cubicBezTo>
                  <a:cubicBezTo>
                    <a:pt x="571537" y="224709"/>
                    <a:pt x="568204" y="129554"/>
                    <a:pt x="569727" y="345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3E6DC71-43D3-4105-8CEC-AD66B82AAD79}"/>
                </a:ext>
              </a:extLst>
            </p:cNvPr>
            <p:cNvSpPr/>
            <p:nvPr/>
          </p:nvSpPr>
          <p:spPr>
            <a:xfrm>
              <a:off x="4042599" y="4013487"/>
              <a:ext cx="487419" cy="858916"/>
            </a:xfrm>
            <a:custGeom>
              <a:avLst/>
              <a:gdLst>
                <a:gd name="connsiteX0" fmla="*/ 487395 w 487419"/>
                <a:gd name="connsiteY0" fmla="*/ 31398 h 858916"/>
                <a:gd name="connsiteX1" fmla="*/ 453962 w 487419"/>
                <a:gd name="connsiteY1" fmla="*/ 61 h 858916"/>
                <a:gd name="connsiteX2" fmla="*/ 277749 w 487419"/>
                <a:gd name="connsiteY2" fmla="*/ 58259 h 858916"/>
                <a:gd name="connsiteX3" fmla="*/ 211265 w 487419"/>
                <a:gd name="connsiteY3" fmla="*/ 120362 h 858916"/>
                <a:gd name="connsiteX4" fmla="*/ 211551 w 487419"/>
                <a:gd name="connsiteY4" fmla="*/ 69689 h 858916"/>
                <a:gd name="connsiteX5" fmla="*/ 159449 w 487419"/>
                <a:gd name="connsiteY5" fmla="*/ 17777 h 858916"/>
                <a:gd name="connsiteX6" fmla="*/ 36005 w 487419"/>
                <a:gd name="connsiteY6" fmla="*/ 18158 h 858916"/>
                <a:gd name="connsiteX7" fmla="*/ 1 w 487419"/>
                <a:gd name="connsiteY7" fmla="*/ 52925 h 858916"/>
                <a:gd name="connsiteX8" fmla="*/ 1 w 487419"/>
                <a:gd name="connsiteY8" fmla="*/ 822640 h 858916"/>
                <a:gd name="connsiteX9" fmla="*/ 36481 w 487419"/>
                <a:gd name="connsiteY9" fmla="*/ 856644 h 858916"/>
                <a:gd name="connsiteX10" fmla="*/ 178975 w 487419"/>
                <a:gd name="connsiteY10" fmla="*/ 857025 h 858916"/>
                <a:gd name="connsiteX11" fmla="*/ 226219 w 487419"/>
                <a:gd name="connsiteY11" fmla="*/ 808543 h 858916"/>
                <a:gd name="connsiteX12" fmla="*/ 227362 w 487419"/>
                <a:gd name="connsiteY12" fmla="*/ 390490 h 858916"/>
                <a:gd name="connsiteX13" fmla="*/ 396050 w 487419"/>
                <a:gd name="connsiteY13" fmla="*/ 222184 h 858916"/>
                <a:gd name="connsiteX14" fmla="*/ 453010 w 487419"/>
                <a:gd name="connsiteY14" fmla="*/ 222755 h 858916"/>
                <a:gd name="connsiteX15" fmla="*/ 487299 w 487419"/>
                <a:gd name="connsiteY15" fmla="*/ 192847 h 858916"/>
                <a:gd name="connsiteX16" fmla="*/ 487395 w 487419"/>
                <a:gd name="connsiteY16" fmla="*/ 31398 h 8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7419" h="858916">
                  <a:moveTo>
                    <a:pt x="487395" y="31398"/>
                  </a:moveTo>
                  <a:cubicBezTo>
                    <a:pt x="487966" y="6157"/>
                    <a:pt x="478727" y="537"/>
                    <a:pt x="453962" y="61"/>
                  </a:cubicBezTo>
                  <a:cubicBezTo>
                    <a:pt x="387668" y="-1177"/>
                    <a:pt x="328804" y="16444"/>
                    <a:pt x="277749" y="58259"/>
                  </a:cubicBezTo>
                  <a:cubicBezTo>
                    <a:pt x="257461" y="74832"/>
                    <a:pt x="239269" y="93977"/>
                    <a:pt x="211265" y="120362"/>
                  </a:cubicBezTo>
                  <a:cubicBezTo>
                    <a:pt x="211265" y="94739"/>
                    <a:pt x="209455" y="81880"/>
                    <a:pt x="211551" y="69689"/>
                  </a:cubicBezTo>
                  <a:cubicBezTo>
                    <a:pt x="218885" y="26826"/>
                    <a:pt x="200978" y="18349"/>
                    <a:pt x="159449" y="17777"/>
                  </a:cubicBezTo>
                  <a:cubicBezTo>
                    <a:pt x="114681" y="17206"/>
                    <a:pt x="88488" y="17206"/>
                    <a:pt x="36005" y="18158"/>
                  </a:cubicBezTo>
                  <a:cubicBezTo>
                    <a:pt x="9906" y="18635"/>
                    <a:pt x="-95" y="25207"/>
                    <a:pt x="1" y="52925"/>
                  </a:cubicBezTo>
                  <a:cubicBezTo>
                    <a:pt x="858" y="309528"/>
                    <a:pt x="858" y="566131"/>
                    <a:pt x="1" y="822640"/>
                  </a:cubicBezTo>
                  <a:cubicBezTo>
                    <a:pt x="-95" y="850929"/>
                    <a:pt x="11145" y="854739"/>
                    <a:pt x="36481" y="856644"/>
                  </a:cubicBezTo>
                  <a:cubicBezTo>
                    <a:pt x="98013" y="861311"/>
                    <a:pt x="126588" y="857406"/>
                    <a:pt x="178975" y="857025"/>
                  </a:cubicBezTo>
                  <a:cubicBezTo>
                    <a:pt x="218123" y="856739"/>
                    <a:pt x="226600" y="844928"/>
                    <a:pt x="226219" y="808543"/>
                  </a:cubicBezTo>
                  <a:cubicBezTo>
                    <a:pt x="224695" y="669192"/>
                    <a:pt x="224410" y="529746"/>
                    <a:pt x="227362" y="390490"/>
                  </a:cubicBezTo>
                  <a:cubicBezTo>
                    <a:pt x="229553" y="289716"/>
                    <a:pt x="294799" y="227232"/>
                    <a:pt x="396050" y="222184"/>
                  </a:cubicBezTo>
                  <a:cubicBezTo>
                    <a:pt x="415005" y="221231"/>
                    <a:pt x="434245" y="220564"/>
                    <a:pt x="453010" y="222755"/>
                  </a:cubicBezTo>
                  <a:cubicBezTo>
                    <a:pt x="477108" y="225613"/>
                    <a:pt x="487966" y="219040"/>
                    <a:pt x="487299" y="192847"/>
                  </a:cubicBezTo>
                  <a:cubicBezTo>
                    <a:pt x="486061" y="139126"/>
                    <a:pt x="486156" y="85214"/>
                    <a:pt x="487395" y="31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B401BCC-C2B4-4BA5-9207-3059FC2E1AAA}"/>
                </a:ext>
              </a:extLst>
            </p:cNvPr>
            <p:cNvSpPr/>
            <p:nvPr/>
          </p:nvSpPr>
          <p:spPr>
            <a:xfrm>
              <a:off x="8491846" y="4013629"/>
              <a:ext cx="488519" cy="857288"/>
            </a:xfrm>
            <a:custGeom>
              <a:avLst/>
              <a:gdLst>
                <a:gd name="connsiteX0" fmla="*/ 488228 w 488519"/>
                <a:gd name="connsiteY0" fmla="*/ 22494 h 857288"/>
                <a:gd name="connsiteX1" fmla="*/ 465559 w 488519"/>
                <a:gd name="connsiteY1" fmla="*/ 15 h 857288"/>
                <a:gd name="connsiteX2" fmla="*/ 310492 w 488519"/>
                <a:gd name="connsiteY2" fmla="*/ 35067 h 857288"/>
                <a:gd name="connsiteX3" fmla="*/ 212289 w 488519"/>
                <a:gd name="connsiteY3" fmla="*/ 118601 h 857288"/>
                <a:gd name="connsiteX4" fmla="*/ 212575 w 488519"/>
                <a:gd name="connsiteY4" fmla="*/ 70024 h 857288"/>
                <a:gd name="connsiteX5" fmla="*/ 160568 w 488519"/>
                <a:gd name="connsiteY5" fmla="*/ 17731 h 857288"/>
                <a:gd name="connsiteX6" fmla="*/ 46745 w 488519"/>
                <a:gd name="connsiteY6" fmla="*/ 17731 h 857288"/>
                <a:gd name="connsiteX7" fmla="*/ 263 w 488519"/>
                <a:gd name="connsiteY7" fmla="*/ 66404 h 857288"/>
                <a:gd name="connsiteX8" fmla="*/ 929 w 488519"/>
                <a:gd name="connsiteY8" fmla="*/ 213661 h 857288"/>
                <a:gd name="connsiteX9" fmla="*/ 167 w 488519"/>
                <a:gd name="connsiteY9" fmla="*/ 812212 h 857288"/>
                <a:gd name="connsiteX10" fmla="*/ 45982 w 488519"/>
                <a:gd name="connsiteY10" fmla="*/ 857074 h 857288"/>
                <a:gd name="connsiteX11" fmla="*/ 178856 w 488519"/>
                <a:gd name="connsiteY11" fmla="*/ 857074 h 857288"/>
                <a:gd name="connsiteX12" fmla="*/ 224672 w 488519"/>
                <a:gd name="connsiteY12" fmla="*/ 812497 h 857288"/>
                <a:gd name="connsiteX13" fmla="*/ 223815 w 488519"/>
                <a:gd name="connsiteY13" fmla="*/ 465787 h 857288"/>
                <a:gd name="connsiteX14" fmla="*/ 458510 w 488519"/>
                <a:gd name="connsiteY14" fmla="*/ 223186 h 857288"/>
                <a:gd name="connsiteX15" fmla="*/ 488514 w 488519"/>
                <a:gd name="connsiteY15" fmla="*/ 198421 h 857288"/>
                <a:gd name="connsiteX16" fmla="*/ 488228 w 488519"/>
                <a:gd name="connsiteY16" fmla="*/ 22494 h 85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519" h="857288">
                  <a:moveTo>
                    <a:pt x="488228" y="22494"/>
                  </a:moveTo>
                  <a:cubicBezTo>
                    <a:pt x="488323" y="6492"/>
                    <a:pt x="481370" y="-366"/>
                    <a:pt x="465559" y="15"/>
                  </a:cubicBezTo>
                  <a:cubicBezTo>
                    <a:pt x="411552" y="1253"/>
                    <a:pt x="358688" y="4396"/>
                    <a:pt x="310492" y="35067"/>
                  </a:cubicBezTo>
                  <a:cubicBezTo>
                    <a:pt x="277059" y="56403"/>
                    <a:pt x="250770" y="85359"/>
                    <a:pt x="212289" y="118601"/>
                  </a:cubicBezTo>
                  <a:cubicBezTo>
                    <a:pt x="212289" y="94884"/>
                    <a:pt x="210575" y="82120"/>
                    <a:pt x="212575" y="70024"/>
                  </a:cubicBezTo>
                  <a:cubicBezTo>
                    <a:pt x="219718" y="27447"/>
                    <a:pt x="210193" y="17731"/>
                    <a:pt x="160568" y="17731"/>
                  </a:cubicBezTo>
                  <a:cubicBezTo>
                    <a:pt x="122754" y="17731"/>
                    <a:pt x="87511" y="17636"/>
                    <a:pt x="46745" y="17731"/>
                  </a:cubicBezTo>
                  <a:cubicBezTo>
                    <a:pt x="7121" y="17827"/>
                    <a:pt x="-1738" y="30590"/>
                    <a:pt x="263" y="66404"/>
                  </a:cubicBezTo>
                  <a:cubicBezTo>
                    <a:pt x="2930" y="115363"/>
                    <a:pt x="929" y="164512"/>
                    <a:pt x="929" y="213661"/>
                  </a:cubicBezTo>
                  <a:cubicBezTo>
                    <a:pt x="929" y="413210"/>
                    <a:pt x="1786" y="612663"/>
                    <a:pt x="167" y="812212"/>
                  </a:cubicBezTo>
                  <a:cubicBezTo>
                    <a:pt x="-118" y="848312"/>
                    <a:pt x="10454" y="856789"/>
                    <a:pt x="45982" y="857074"/>
                  </a:cubicBezTo>
                  <a:cubicBezTo>
                    <a:pt x="92369" y="857360"/>
                    <a:pt x="131707" y="857360"/>
                    <a:pt x="178856" y="857074"/>
                  </a:cubicBezTo>
                  <a:cubicBezTo>
                    <a:pt x="213908" y="856884"/>
                    <a:pt x="225434" y="849073"/>
                    <a:pt x="224672" y="812497"/>
                  </a:cubicBezTo>
                  <a:cubicBezTo>
                    <a:pt x="222290" y="696959"/>
                    <a:pt x="223815" y="581326"/>
                    <a:pt x="223815" y="465787"/>
                  </a:cubicBezTo>
                  <a:cubicBezTo>
                    <a:pt x="223815" y="273478"/>
                    <a:pt x="266200" y="229377"/>
                    <a:pt x="458510" y="223186"/>
                  </a:cubicBezTo>
                  <a:cubicBezTo>
                    <a:pt x="476989" y="222614"/>
                    <a:pt x="488800" y="221090"/>
                    <a:pt x="488514" y="198421"/>
                  </a:cubicBezTo>
                  <a:cubicBezTo>
                    <a:pt x="487561" y="139652"/>
                    <a:pt x="487847" y="81073"/>
                    <a:pt x="488228" y="22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F7135FF-8C1E-4644-8E33-4803E7B52A7D}"/>
                </a:ext>
              </a:extLst>
            </p:cNvPr>
            <p:cNvSpPr/>
            <p:nvPr/>
          </p:nvSpPr>
          <p:spPr>
            <a:xfrm>
              <a:off x="9049035" y="4031218"/>
              <a:ext cx="223755" cy="839335"/>
            </a:xfrm>
            <a:custGeom>
              <a:avLst/>
              <a:gdLst>
                <a:gd name="connsiteX0" fmla="*/ 223171 w 223755"/>
                <a:gd name="connsiteY0" fmla="*/ 422290 h 839335"/>
                <a:gd name="connsiteX1" fmla="*/ 223647 w 223755"/>
                <a:gd name="connsiteY1" fmla="*/ 41861 h 839335"/>
                <a:gd name="connsiteX2" fmla="*/ 184118 w 223755"/>
                <a:gd name="connsiteY2" fmla="*/ 142 h 839335"/>
                <a:gd name="connsiteX3" fmla="*/ 36767 w 223755"/>
                <a:gd name="connsiteY3" fmla="*/ 428 h 839335"/>
                <a:gd name="connsiteX4" fmla="*/ 1 w 223755"/>
                <a:gd name="connsiteY4" fmla="*/ 34622 h 839335"/>
                <a:gd name="connsiteX5" fmla="*/ 1 w 223755"/>
                <a:gd name="connsiteY5" fmla="*/ 805004 h 839335"/>
                <a:gd name="connsiteX6" fmla="*/ 36576 w 223755"/>
                <a:gd name="connsiteY6" fmla="*/ 839009 h 839335"/>
                <a:gd name="connsiteX7" fmla="*/ 183928 w 223755"/>
                <a:gd name="connsiteY7" fmla="*/ 839199 h 839335"/>
                <a:gd name="connsiteX8" fmla="*/ 223743 w 223755"/>
                <a:gd name="connsiteY8" fmla="*/ 797861 h 839335"/>
                <a:gd name="connsiteX9" fmla="*/ 223171 w 223755"/>
                <a:gd name="connsiteY9" fmla="*/ 422290 h 83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55" h="839335">
                  <a:moveTo>
                    <a:pt x="223171" y="422290"/>
                  </a:moveTo>
                  <a:cubicBezTo>
                    <a:pt x="223171" y="295512"/>
                    <a:pt x="222504" y="168639"/>
                    <a:pt x="223647" y="41861"/>
                  </a:cubicBezTo>
                  <a:cubicBezTo>
                    <a:pt x="223933" y="12239"/>
                    <a:pt x="217171" y="-1572"/>
                    <a:pt x="184118" y="142"/>
                  </a:cubicBezTo>
                  <a:cubicBezTo>
                    <a:pt x="135065" y="2714"/>
                    <a:pt x="85820" y="1666"/>
                    <a:pt x="36767" y="428"/>
                  </a:cubicBezTo>
                  <a:cubicBezTo>
                    <a:pt x="11525" y="-239"/>
                    <a:pt x="-95" y="6143"/>
                    <a:pt x="1" y="34622"/>
                  </a:cubicBezTo>
                  <a:cubicBezTo>
                    <a:pt x="858" y="291417"/>
                    <a:pt x="858" y="548211"/>
                    <a:pt x="1" y="805004"/>
                  </a:cubicBezTo>
                  <a:cubicBezTo>
                    <a:pt x="-95" y="833294"/>
                    <a:pt x="10859" y="839866"/>
                    <a:pt x="36576" y="839009"/>
                  </a:cubicBezTo>
                  <a:cubicBezTo>
                    <a:pt x="85630" y="837485"/>
                    <a:pt x="134970" y="836723"/>
                    <a:pt x="183928" y="839199"/>
                  </a:cubicBezTo>
                  <a:cubicBezTo>
                    <a:pt x="216313" y="840819"/>
                    <a:pt x="224124" y="828055"/>
                    <a:pt x="223743" y="797861"/>
                  </a:cubicBezTo>
                  <a:cubicBezTo>
                    <a:pt x="222409" y="672797"/>
                    <a:pt x="223171" y="547544"/>
                    <a:pt x="223171" y="422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8DBC82-2EF6-4A19-82DA-31263FB9DE50}"/>
                </a:ext>
              </a:extLst>
            </p:cNvPr>
            <p:cNvSpPr/>
            <p:nvPr/>
          </p:nvSpPr>
          <p:spPr>
            <a:xfrm>
              <a:off x="9049512" y="3727703"/>
              <a:ext cx="222599" cy="205358"/>
            </a:xfrm>
            <a:custGeom>
              <a:avLst/>
              <a:gdLst>
                <a:gd name="connsiteX0" fmla="*/ 109728 w 222599"/>
                <a:gd name="connsiteY0" fmla="*/ 205359 h 205358"/>
                <a:gd name="connsiteX1" fmla="*/ 142970 w 222599"/>
                <a:gd name="connsiteY1" fmla="*/ 205359 h 205358"/>
                <a:gd name="connsiteX2" fmla="*/ 222599 w 222599"/>
                <a:gd name="connsiteY2" fmla="*/ 124301 h 205358"/>
                <a:gd name="connsiteX3" fmla="*/ 95917 w 222599"/>
                <a:gd name="connsiteY3" fmla="*/ 0 h 205358"/>
                <a:gd name="connsiteX4" fmla="*/ 0 w 222599"/>
                <a:gd name="connsiteY4" fmla="*/ 97631 h 205358"/>
                <a:gd name="connsiteX5" fmla="*/ 109728 w 222599"/>
                <a:gd name="connsiteY5" fmla="*/ 205359 h 20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99" h="205358">
                  <a:moveTo>
                    <a:pt x="109728" y="205359"/>
                  </a:moveTo>
                  <a:cubicBezTo>
                    <a:pt x="120777" y="205359"/>
                    <a:pt x="131921" y="205359"/>
                    <a:pt x="142970" y="205359"/>
                  </a:cubicBezTo>
                  <a:cubicBezTo>
                    <a:pt x="222599" y="205359"/>
                    <a:pt x="222599" y="205359"/>
                    <a:pt x="222599" y="124301"/>
                  </a:cubicBezTo>
                  <a:cubicBezTo>
                    <a:pt x="222599" y="0"/>
                    <a:pt x="222599" y="0"/>
                    <a:pt x="95917" y="0"/>
                  </a:cubicBezTo>
                  <a:cubicBezTo>
                    <a:pt x="0" y="0"/>
                    <a:pt x="0" y="0"/>
                    <a:pt x="0" y="97631"/>
                  </a:cubicBezTo>
                  <a:cubicBezTo>
                    <a:pt x="95" y="205359"/>
                    <a:pt x="95" y="205359"/>
                    <a:pt x="109728" y="205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7C84A273-0B0E-408C-8887-629AD325CC2A}"/>
              </a:ext>
            </a:extLst>
          </p:cNvPr>
          <p:cNvSpPr txBox="1"/>
          <p:nvPr/>
        </p:nvSpPr>
        <p:spPr>
          <a:xfrm>
            <a:off x="3512651" y="1934744"/>
            <a:ext cx="2101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187BDA-2D8D-4432-ACF3-42CFC77A56D8}"/>
              </a:ext>
            </a:extLst>
          </p:cNvPr>
          <p:cNvSpPr txBox="1"/>
          <p:nvPr/>
        </p:nvSpPr>
        <p:spPr>
          <a:xfrm>
            <a:off x="667259" y="5216540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815406A-A6F5-43D4-9C89-CEFB151A3CA4}"/>
              </a:ext>
            </a:extLst>
          </p:cNvPr>
          <p:cNvSpPr txBox="1"/>
          <p:nvPr/>
        </p:nvSpPr>
        <p:spPr>
          <a:xfrm>
            <a:off x="3512651" y="1613955"/>
            <a:ext cx="2101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F7E6706-31CE-4E33-9B80-F7657F945EBC}"/>
              </a:ext>
            </a:extLst>
          </p:cNvPr>
          <p:cNvSpPr txBox="1"/>
          <p:nvPr/>
        </p:nvSpPr>
        <p:spPr>
          <a:xfrm>
            <a:off x="6608639" y="1822213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E7E90E8-5EAC-44A6-B244-0844F80A59B4}"/>
              </a:ext>
            </a:extLst>
          </p:cNvPr>
          <p:cNvSpPr txBox="1"/>
          <p:nvPr/>
        </p:nvSpPr>
        <p:spPr>
          <a:xfrm>
            <a:off x="6608639" y="2795107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D70B610-E383-4CB0-8B3B-488E70CBA335}"/>
              </a:ext>
            </a:extLst>
          </p:cNvPr>
          <p:cNvSpPr txBox="1"/>
          <p:nvPr/>
        </p:nvSpPr>
        <p:spPr>
          <a:xfrm>
            <a:off x="6608639" y="2470809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Simple Portfolio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EEB6339-1327-4766-A308-D12BC0989075}"/>
              </a:ext>
            </a:extLst>
          </p:cNvPr>
          <p:cNvSpPr txBox="1"/>
          <p:nvPr/>
        </p:nvSpPr>
        <p:spPr>
          <a:xfrm>
            <a:off x="6608639" y="2146511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Portfolio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F4E729D-0976-4184-BCC2-140D2C0F48D0}"/>
              </a:ext>
            </a:extLst>
          </p:cNvPr>
          <p:cNvSpPr txBox="1"/>
          <p:nvPr/>
        </p:nvSpPr>
        <p:spPr>
          <a:xfrm>
            <a:off x="6608639" y="3119405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Simple Presentation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6BF17CA-5E0B-4839-9FBE-9769E9512D0B}"/>
              </a:ext>
            </a:extLst>
          </p:cNvPr>
          <p:cNvSpPr txBox="1"/>
          <p:nvPr/>
        </p:nvSpPr>
        <p:spPr>
          <a:xfrm>
            <a:off x="6608639" y="3443702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4642</Words>
  <Application>Microsoft Office PowerPoint</Application>
  <PresentationFormat>Widescreen</PresentationFormat>
  <Paragraphs>473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84</cp:revision>
  <dcterms:created xsi:type="dcterms:W3CDTF">2020-01-20T05:08:25Z</dcterms:created>
  <dcterms:modified xsi:type="dcterms:W3CDTF">2021-02-05T06:33:42Z</dcterms:modified>
</cp:coreProperties>
</file>